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67" r:id="rId15"/>
    <p:sldId id="272" r:id="rId16"/>
    <p:sldId id="268" r:id="rId17"/>
    <p:sldId id="269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3194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/>
              <a:t>O Homem                   Apressado	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MC 715 - Fase 1</a:t>
            </a:r>
          </a:p>
        </p:txBody>
      </p:sp>
      <p:sp>
        <p:nvSpPr>
          <p:cNvPr id="30" name="Shape 30"/>
          <p:cNvSpPr/>
          <p:nvPr/>
        </p:nvSpPr>
        <p:spPr>
          <a:xfrm>
            <a:off x="5891800" y="3033712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3708899" cy="69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 Homem Apressado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199" y="2677500"/>
            <a:ext cx="8229600" cy="1502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... porém Olavo já foi embora e sem saber disso ela fica esperando pela sua resposta...</a:t>
            </a:r>
          </a:p>
        </p:txBody>
      </p:sp>
      <p:sp>
        <p:nvSpPr>
          <p:cNvPr id="85" name="Shape 85"/>
          <p:cNvSpPr/>
          <p:nvPr/>
        </p:nvSpPr>
        <p:spPr>
          <a:xfrm>
            <a:off x="5451025" y="5826141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4256257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Bug – </a:t>
            </a:r>
            <a:r>
              <a:rPr lang="pt-BR" sz="3600" b="1" dirty="0" err="1" smtClean="0">
                <a:solidFill>
                  <a:schemeClr val="bg1"/>
                </a:solidFill>
              </a:rPr>
              <a:t>ZooKeeper</a:t>
            </a:r>
            <a:endParaRPr lang="pt-BR" sz="3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Bug </a:t>
            </a:r>
            <a:r>
              <a:rPr lang="pt-BR" dirty="0" err="1" smtClean="0"/>
              <a:t>ZooKeeper</a:t>
            </a:r>
            <a:r>
              <a:rPr lang="pt-BR" dirty="0" smtClean="0"/>
              <a:t> – 1486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7332"/>
            <a:ext cx="8219256" cy="4620299"/>
          </a:xfrm>
        </p:spPr>
        <p:txBody>
          <a:bodyPr/>
          <a:lstStyle/>
          <a:p>
            <a:r>
              <a:rPr lang="pt-BR" sz="2000" dirty="0" err="1" smtClean="0"/>
              <a:t>Znode</a:t>
            </a:r>
            <a:r>
              <a:rPr lang="pt-BR" sz="2000" dirty="0" smtClean="0"/>
              <a:t> criado a partir do método </a:t>
            </a:r>
            <a:r>
              <a:rPr lang="pt-BR" sz="2000" dirty="0" err="1" smtClean="0"/>
              <a:t>enter</a:t>
            </a:r>
            <a:r>
              <a:rPr lang="pt-BR" sz="2000" dirty="0" smtClean="0"/>
              <a:t>()</a:t>
            </a:r>
          </a:p>
          <a:p>
            <a:endParaRPr lang="pt-BR" sz="2000" dirty="0" smtClean="0"/>
          </a:p>
          <a:p>
            <a:r>
              <a:rPr lang="pt-BR" sz="2000" dirty="0" smtClean="0"/>
              <a:t>Sufixos criados sequencialmente</a:t>
            </a:r>
          </a:p>
          <a:p>
            <a:endParaRPr lang="pt-BR" sz="2000" dirty="0"/>
          </a:p>
          <a:p>
            <a:r>
              <a:rPr lang="pt-BR" sz="2000" dirty="0" smtClean="0"/>
              <a:t>Um determina </a:t>
            </a:r>
            <a:r>
              <a:rPr lang="pt-BR" sz="2000" dirty="0" err="1" smtClean="0"/>
              <a:t>znode</a:t>
            </a:r>
            <a:r>
              <a:rPr lang="pt-BR" sz="2000" dirty="0" smtClean="0"/>
              <a:t> deixa de existir</a:t>
            </a:r>
          </a:p>
          <a:p>
            <a:endParaRPr lang="pt-BR" sz="2000" dirty="0" smtClean="0"/>
          </a:p>
          <a:p>
            <a:r>
              <a:rPr lang="pt-BR" sz="2000" dirty="0" err="1" smtClean="0"/>
              <a:t>Znode</a:t>
            </a:r>
            <a:r>
              <a:rPr lang="pt-BR" sz="2000" dirty="0" smtClean="0"/>
              <a:t> deletado a partir do método </a:t>
            </a:r>
            <a:r>
              <a:rPr lang="pt-BR" sz="2000" dirty="0" err="1" smtClean="0"/>
              <a:t>leave</a:t>
            </a:r>
            <a:r>
              <a:rPr lang="pt-BR" sz="2000" dirty="0" smtClean="0"/>
              <a:t>()</a:t>
            </a:r>
          </a:p>
          <a:p>
            <a:endParaRPr lang="pt-BR" sz="2000" dirty="0" smtClean="0"/>
          </a:p>
          <a:p>
            <a:r>
              <a:rPr lang="pt-BR" sz="2000" dirty="0" smtClean="0"/>
              <a:t>Utilização de um nó inexistente pelo método </a:t>
            </a:r>
            <a:r>
              <a:rPr lang="pt-BR" sz="2000" dirty="0" err="1" smtClean="0"/>
              <a:t>leave</a:t>
            </a:r>
            <a:r>
              <a:rPr lang="pt-BR" sz="2000" dirty="0" smtClean="0"/>
              <a:t>()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	Gera-se uma </a:t>
            </a:r>
            <a:r>
              <a:rPr lang="pt-BR" sz="2000" dirty="0" err="1" smtClean="0"/>
              <a:t>excepetion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>
            <a:off x="611560" y="5914111"/>
            <a:ext cx="5040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C1 e C2 são 2 clientes</a:t>
            </a:r>
          </a:p>
          <a:p>
            <a:r>
              <a:rPr lang="pt-BR" sz="2000" dirty="0" smtClean="0"/>
              <a:t>C1 entra na barreira e cria um </a:t>
            </a:r>
            <a:r>
              <a:rPr lang="pt-BR" sz="2000" dirty="0" err="1" smtClean="0"/>
              <a:t>znode</a:t>
            </a:r>
            <a:endParaRPr lang="pt-BR" sz="2000" dirty="0"/>
          </a:p>
          <a:p>
            <a:r>
              <a:rPr lang="pt-BR" sz="2000" dirty="0" smtClean="0"/>
              <a:t>C1 checa se esta sozinho e espera um nó C2 acessar o grid</a:t>
            </a:r>
          </a:p>
          <a:p>
            <a:r>
              <a:rPr lang="pt-BR" sz="2000" dirty="0" smtClean="0"/>
              <a:t>C2 entra na </a:t>
            </a:r>
            <a:r>
              <a:rPr lang="pt-BR" sz="2000" dirty="0" err="1" smtClean="0"/>
              <a:t>berreira</a:t>
            </a:r>
            <a:r>
              <a:rPr lang="pt-BR" sz="2000" dirty="0" smtClean="0"/>
              <a:t> e cria um </a:t>
            </a:r>
            <a:r>
              <a:rPr lang="pt-BR" sz="2000" dirty="0" err="1" smtClean="0"/>
              <a:t>znode</a:t>
            </a:r>
            <a:endParaRPr lang="pt-BR" sz="2000" dirty="0" smtClean="0"/>
          </a:p>
          <a:p>
            <a:r>
              <a:rPr lang="pt-BR" sz="2000" dirty="0" smtClean="0"/>
              <a:t>C2 então notifica C1 de seu acesso mas esta mensagem ainda não é entregue</a:t>
            </a:r>
          </a:p>
          <a:p>
            <a:r>
              <a:rPr lang="pt-BR" sz="2000" dirty="0" smtClean="0"/>
              <a:t>C2 executa seu processo e invoca método </a:t>
            </a:r>
            <a:r>
              <a:rPr lang="pt-BR" sz="2000" dirty="0" err="1" smtClean="0"/>
              <a:t>leave</a:t>
            </a:r>
            <a:r>
              <a:rPr lang="pt-BR" sz="2000" dirty="0" smtClean="0"/>
              <a:t>()</a:t>
            </a:r>
          </a:p>
          <a:p>
            <a:r>
              <a:rPr lang="pt-BR" sz="2000" dirty="0" err="1" smtClean="0"/>
              <a:t>Znode</a:t>
            </a:r>
            <a:r>
              <a:rPr lang="pt-BR" sz="2000" dirty="0" smtClean="0"/>
              <a:t> correspondente a C2 é removido</a:t>
            </a:r>
          </a:p>
          <a:p>
            <a:r>
              <a:rPr lang="pt-BR" sz="2000" dirty="0" smtClean="0"/>
              <a:t>C1 então recebe a notificação de C2, contudo ao checar a existência do </a:t>
            </a:r>
            <a:r>
              <a:rPr lang="pt-BR" sz="2000" dirty="0" err="1" smtClean="0"/>
              <a:t>znode</a:t>
            </a:r>
            <a:r>
              <a:rPr lang="pt-BR" sz="2000" dirty="0" smtClean="0"/>
              <a:t> C2 o mesmo não mais existe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C1 então fica preso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</p:spPr>
        <p:txBody>
          <a:bodyPr/>
          <a:lstStyle/>
          <a:p>
            <a:r>
              <a:rPr lang="pt-BR" dirty="0" smtClean="0"/>
              <a:t>Bug </a:t>
            </a:r>
            <a:r>
              <a:rPr lang="pt-BR" dirty="0" err="1" smtClean="0"/>
              <a:t>ZooKeeper</a:t>
            </a:r>
            <a:r>
              <a:rPr lang="pt-BR" dirty="0" smtClean="0"/>
              <a:t> – 1486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83568" y="6141858"/>
            <a:ext cx="5040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Implementação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3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Barrier.java</a:t>
            </a:r>
          </a:p>
          <a:p>
            <a:endParaRPr lang="pt-BR" dirty="0" smtClean="0"/>
          </a:p>
          <a:p>
            <a:r>
              <a:rPr lang="pt-BR" dirty="0" smtClean="0"/>
              <a:t>Mulher.java</a:t>
            </a:r>
          </a:p>
          <a:p>
            <a:endParaRPr lang="pt-BR" dirty="0" smtClean="0"/>
          </a:p>
          <a:p>
            <a:r>
              <a:rPr lang="pt-BR" dirty="0" smtClean="0"/>
              <a:t>Pessoa.java</a:t>
            </a:r>
          </a:p>
          <a:p>
            <a:endParaRPr lang="pt-BR" dirty="0" smtClean="0"/>
          </a:p>
          <a:p>
            <a:r>
              <a:rPr lang="pt-BR" dirty="0" smtClean="0"/>
              <a:t>SyncPrimitive.java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Desafios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0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Criação de um contexto</a:t>
            </a:r>
          </a:p>
          <a:p>
            <a:endParaRPr lang="pt-BR" dirty="0"/>
          </a:p>
          <a:p>
            <a:r>
              <a:rPr lang="pt-BR" dirty="0" smtClean="0"/>
              <a:t>Entendimento do bug</a:t>
            </a:r>
          </a:p>
          <a:p>
            <a:endParaRPr lang="pt-BR" dirty="0"/>
          </a:p>
          <a:p>
            <a:r>
              <a:rPr lang="pt-BR" dirty="0" smtClean="0"/>
              <a:t>Link entre contexto e o bug</a:t>
            </a:r>
          </a:p>
          <a:p>
            <a:endParaRPr lang="pt-BR" dirty="0"/>
          </a:p>
          <a:p>
            <a:r>
              <a:rPr lang="pt-BR" dirty="0" err="1" smtClean="0"/>
              <a:t>ZooKeeper</a:t>
            </a:r>
            <a:r>
              <a:rPr lang="pt-BR" dirty="0" smtClean="0"/>
              <a:t> JAR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Grupo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André de Vasconcellos		</a:t>
            </a:r>
            <a:r>
              <a:rPr lang="en" dirty="0" smtClean="0"/>
              <a:t>RA </a:t>
            </a:r>
            <a:r>
              <a:rPr lang="en" dirty="0"/>
              <a:t>080664</a:t>
            </a:r>
          </a:p>
          <a:p>
            <a:pPr lvl="0" rtl="0">
              <a:buNone/>
            </a:pPr>
            <a:r>
              <a:rPr lang="en" dirty="0"/>
              <a:t>Felipe Augusto Rosa			</a:t>
            </a:r>
            <a:r>
              <a:rPr lang="en" dirty="0" smtClean="0"/>
              <a:t>RA </a:t>
            </a:r>
            <a:r>
              <a:rPr lang="en" dirty="0"/>
              <a:t>083499</a:t>
            </a:r>
          </a:p>
          <a:p>
            <a:pPr lvl="0">
              <a:buNone/>
            </a:pPr>
            <a:r>
              <a:rPr lang="en" dirty="0"/>
              <a:t>Guilherme Monteiro S. Lanna	</a:t>
            </a:r>
            <a:r>
              <a:rPr lang="en" dirty="0" smtClean="0"/>
              <a:t>RA </a:t>
            </a:r>
            <a:r>
              <a:rPr lang="en" dirty="0"/>
              <a:t>083597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</a:p>
          <a:p>
            <a:endParaRPr lang="pt-BR" dirty="0" smtClean="0"/>
          </a:p>
          <a:p>
            <a:r>
              <a:rPr lang="pt-BR" dirty="0" smtClean="0"/>
              <a:t>Bug - </a:t>
            </a:r>
            <a:r>
              <a:rPr lang="pt-BR" dirty="0" err="1" smtClean="0"/>
              <a:t>ZooKeeper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Implementação</a:t>
            </a:r>
          </a:p>
          <a:p>
            <a:endParaRPr lang="pt-BR" dirty="0" smtClean="0"/>
          </a:p>
          <a:p>
            <a:r>
              <a:rPr lang="pt-BR" dirty="0" smtClean="0"/>
              <a:t>Desafios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A História...</a:t>
            </a:r>
          </a:p>
        </p:txBody>
      </p:sp>
      <p:sp>
        <p:nvSpPr>
          <p:cNvPr id="42" name="Shape 42"/>
          <p:cNvSpPr/>
          <p:nvPr/>
        </p:nvSpPr>
        <p:spPr>
          <a:xfrm>
            <a:off x="6305550" y="3033712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611560" y="4262624"/>
            <a:ext cx="7272808" cy="63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Contexto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3708899" cy="69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 Homem Apressado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434350" y="308600"/>
            <a:ext cx="8229600" cy="1502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n" sz="3000"/>
              <a:t>O sonho de </a:t>
            </a:r>
            <a:r>
              <a:rPr lang="en" sz="3000">
                <a:solidFill>
                  <a:srgbClr val="333333"/>
                </a:solidFill>
              </a:rPr>
              <a:t>Zuleica</a:t>
            </a:r>
            <a:r>
              <a:rPr lang="en" sz="3000"/>
              <a:t> era se casar e depois de 20 anos de espera chegou o grande dia...</a:t>
            </a:r>
          </a:p>
        </p:txBody>
      </p:sp>
      <p:sp>
        <p:nvSpPr>
          <p:cNvPr id="49" name="Shape 49"/>
          <p:cNvSpPr/>
          <p:nvPr/>
        </p:nvSpPr>
        <p:spPr>
          <a:xfrm>
            <a:off x="4031575" y="5826141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3157537" y="2487875"/>
            <a:ext cx="2828925" cy="304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3708899" cy="69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 Homem Apressado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57200" y="2677500"/>
            <a:ext cx="8229600" cy="1502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n" sz="3000"/>
              <a:t>Tamanha era sua ansiedade pelo momento que Zuleica chegou horas antes no cartório...</a:t>
            </a:r>
          </a:p>
        </p:txBody>
      </p:sp>
      <p:sp>
        <p:nvSpPr>
          <p:cNvPr id="57" name="Shape 57"/>
          <p:cNvSpPr/>
          <p:nvPr/>
        </p:nvSpPr>
        <p:spPr>
          <a:xfrm>
            <a:off x="4267200" y="5826141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3708899" cy="69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 Homem Apressado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57199" y="2677500"/>
            <a:ext cx="8229600" cy="1502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n" sz="3000"/>
              <a:t>A espera acabou sendo longa, afinal noivos não chegam cedo no casamento...</a:t>
            </a:r>
          </a:p>
        </p:txBody>
      </p:sp>
      <p:sp>
        <p:nvSpPr>
          <p:cNvPr id="64" name="Shape 64"/>
          <p:cNvSpPr/>
          <p:nvPr/>
        </p:nvSpPr>
        <p:spPr>
          <a:xfrm>
            <a:off x="4603075" y="5826141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3708899" cy="69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 Homem Apressado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57199" y="2064600"/>
            <a:ext cx="8229600" cy="272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n" sz="3000"/>
              <a:t>Olavo, que era muito apressado, chegou correndo e enquanto o escrivão foi avisar Zuleica que o noivo chegou ele assinou toda a papelada, já se tornando "casado" e foi embora...</a:t>
            </a:r>
          </a:p>
        </p:txBody>
      </p:sp>
      <p:sp>
        <p:nvSpPr>
          <p:cNvPr id="71" name="Shape 71"/>
          <p:cNvSpPr/>
          <p:nvPr/>
        </p:nvSpPr>
        <p:spPr>
          <a:xfrm>
            <a:off x="4849450" y="5826141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3708899" cy="69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 Homem Apressado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57199" y="2677500"/>
            <a:ext cx="8229600" cy="1502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Quando Zuleica foi assinar os papéis percebe que não sabe o sobrenome do marido então o pergunta...</a:t>
            </a:r>
          </a:p>
        </p:txBody>
      </p:sp>
      <p:sp>
        <p:nvSpPr>
          <p:cNvPr id="78" name="Shape 78"/>
          <p:cNvSpPr/>
          <p:nvPr/>
        </p:nvSpPr>
        <p:spPr>
          <a:xfrm>
            <a:off x="5135175" y="5826141"/>
            <a:ext cx="609600" cy="790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309</Words>
  <Application>Microsoft Office PowerPoint</Application>
  <PresentationFormat>On-screen Show (4:3)</PresentationFormat>
  <Paragraphs>72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/>
      <vt:lpstr>O Homem                   Apressado </vt:lpstr>
      <vt:lpstr>Grupo</vt:lpstr>
      <vt:lpstr>Agenda</vt:lpstr>
      <vt:lpstr>A História...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 ZooKeeper – 1486</vt:lpstr>
      <vt:lpstr>Bug ZooKeeper – 1486</vt:lpstr>
      <vt:lpstr>PowerPoint Presentation</vt:lpstr>
      <vt:lpstr>Implementação</vt:lpstr>
      <vt:lpstr>PowerPoint Presentation</vt:lpstr>
      <vt:lpstr>Desafios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Homem                   Apressado </dc:title>
  <cp:lastModifiedBy>Vasconcellos, Andre de (BR - Campinas)</cp:lastModifiedBy>
  <cp:revision>3</cp:revision>
  <dcterms:modified xsi:type="dcterms:W3CDTF">2013-03-20T17:44:34Z</dcterms:modified>
</cp:coreProperties>
</file>