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57" r:id="rId7"/>
    <p:sldId id="259" r:id="rId8"/>
    <p:sldId id="258" r:id="rId9"/>
    <p:sldId id="266" r:id="rId10"/>
    <p:sldId id="260" r:id="rId11"/>
    <p:sldId id="263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EA01-A9CE-4082-80F1-C8B96EE9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834AC-E37A-43B1-84E4-5EF089848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513E-0FC8-45FC-8DF6-93CC8EDA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4DDFA-D6A6-48C6-B00E-A59DEB16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AAA1-A7DF-4820-B419-5C21EBD4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7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34B2-E95C-417A-B16A-DE939822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68036-0DFA-45C1-8E84-D6B6DEB6C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B166-B42D-41DA-90D4-99AC4908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B78C1-CACA-4025-84FE-A82B8700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31B50-2BF8-49E0-896A-3917A301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31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A93DA-F019-4562-B0D0-9C19700B4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97DFF-783A-48FF-8925-AA7D65AE8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7937-B811-473D-8BA1-F42A9ADA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1E4C-CD08-4280-9030-97E65C69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14C7-13B5-4322-9581-94A58DA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6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FCA9-7741-4FFC-B658-5CC44ACD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82C1-E946-44CE-8681-56E26D2B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6F16-3CE5-4470-AC8F-10247702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DC8C-CBA7-4793-9902-C6021339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ABCA-2408-4C3D-9FFD-34D64425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0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D72-DE5C-4512-A9B1-6BC75F4F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35AEE-E1F5-4376-9BD8-28E8906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CB0C5-9482-45DF-9832-0182E548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F7CF-66DA-48E9-B547-40FDC025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79A6B-3808-46C2-A05F-C1FFF5A8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91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1372-938F-4A6D-9369-A1BDD14E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8D62-1949-454D-8FCD-E89920037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46493-C69F-40CC-89CD-F2E700D8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7D78-BADD-4143-BFBC-FBFC2E90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54AF-FBFE-4FE5-BC91-5184BD2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EAC3-81D8-4AF9-B221-4C2D26D9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44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EF64-EB93-4D1B-8548-DC9E6E38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2D603-FF90-4BD7-B3AC-4FC1C3E52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F5A5-6FE5-4A1B-8E79-B910242D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1E9F-CA0B-4F20-A51F-A7930482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405A76-2A29-421A-AB92-3AD51BA2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6929B-5817-41CC-A376-81356A5B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9B55E-2BDB-4C44-9427-0A651BF3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B44D3-F198-4446-AA3C-0540ECDA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43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2410-D040-4126-BC83-A3A18018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36756-700B-4527-AC4E-4479504E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1BD27-6B00-4E51-A76A-6D1E26CF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64846-BECC-42F2-84A0-BF3E1D9E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21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371FB-363C-4C53-9A7D-C06465C5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7FDC7-4283-41DB-86EC-5C964CBB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B4AC-93A5-4FBA-95C6-D1910422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417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601B-9CC1-4582-BD50-1DD65036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54C6-471C-4198-83AC-8BD04E1E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0BE6A-2812-4103-8512-039E6173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4F0A0-7C23-4A81-A581-8D15538E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56666-6B71-44AF-951C-5EBD9639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7BC1C-9A78-4B1E-AE05-9BC5B34D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575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A8AF-947F-4F5B-AC7A-8E64F136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5BCDA-A310-4DF4-BA5B-D2A36F702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7295-5E83-4235-8FBE-406BED45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31959-5728-4042-A8AB-F1C2E590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2EEF9-6F7C-43CE-964C-57E00164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FEF61-6DAD-4A7C-8D2D-0C18F4E2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40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3755D-E1D6-4890-8B5B-47C52C30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E7BE-5C5B-4C06-9ACA-8E33D55D7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58D7-517A-4C2F-BF53-75887C639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7417-F1A8-4321-8EB9-8387CD4653AD}" type="datetimeFigureOut">
              <a:rPr lang="en-ID" smtClean="0"/>
              <a:t>22/11/2020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CADE-8F01-49F1-81C6-37F5BB7CD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FC15-619B-425D-8D7D-75ADACA7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8A13-1DE3-4C58-BBC0-B7487776EB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19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9ED1-F49D-437B-91AD-E5A3257BC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Fulltext</a:t>
            </a:r>
            <a:r>
              <a:rPr lang="en-US" dirty="0"/>
              <a:t> Indexing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B-Tree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562E2-E91A-4E20-AC7E-66C1F1AF0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9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FF51-D2BB-42E3-B481-A4D5294B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2BB61F-10CC-4BC1-9B6F-FF4749073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3133379"/>
            <a:ext cx="5753100" cy="27146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F61374-A71E-473B-88CB-8150751C129B}"/>
              </a:ext>
            </a:extLst>
          </p:cNvPr>
          <p:cNvSpPr txBox="1"/>
          <p:nvPr/>
        </p:nvSpPr>
        <p:spPr>
          <a:xfrm>
            <a:off x="3046927" y="1720651"/>
            <a:ext cx="6098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Stemming </a:t>
            </a:r>
            <a:r>
              <a:rPr lang="en-ID" dirty="0" err="1"/>
              <a:t>merupakan</a:t>
            </a:r>
            <a:r>
              <a:rPr lang="en-ID" dirty="0"/>
              <a:t> proses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kata </a:t>
            </a:r>
            <a:r>
              <a:rPr lang="en-ID" dirty="0" err="1"/>
              <a:t>bentukan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kata </a:t>
            </a:r>
            <a:r>
              <a:rPr lang="en-ID" dirty="0" err="1"/>
              <a:t>dasar</a:t>
            </a:r>
            <a:r>
              <a:rPr lang="en-ID" dirty="0"/>
              <a:t> (root word)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awalan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akhiran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kata </a:t>
            </a:r>
            <a:r>
              <a:rPr lang="en-ID" dirty="0" err="1"/>
              <a:t>bentukan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516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9CAC-36BE-46C4-817D-059705DD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C7558-64C0-45B7-BBBE-C728D7087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075" y="4254500"/>
            <a:ext cx="3371850" cy="22383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A8F08A-72C9-4085-9063-91BA621F8B4F}"/>
              </a:ext>
            </a:extLst>
          </p:cNvPr>
          <p:cNvSpPr txBox="1"/>
          <p:nvPr/>
        </p:nvSpPr>
        <p:spPr>
          <a:xfrm>
            <a:off x="3046927" y="2095431"/>
            <a:ext cx="60981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Stopwords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proses pada </a:t>
            </a:r>
            <a:r>
              <a:rPr lang="en-ID" dirty="0" err="1"/>
              <a:t>preprocessing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penghapusan</a:t>
            </a:r>
            <a:r>
              <a:rPr lang="en-ID" dirty="0"/>
              <a:t> kata-kata </a:t>
            </a:r>
            <a:r>
              <a:rPr lang="en-ID" dirty="0" err="1"/>
              <a:t>selain</a:t>
            </a:r>
            <a:r>
              <a:rPr lang="en-ID" dirty="0"/>
              <a:t> kata </a:t>
            </a:r>
            <a:r>
              <a:rPr lang="en-ID" dirty="0" err="1"/>
              <a:t>kerja</a:t>
            </a:r>
            <a:r>
              <a:rPr lang="en-ID" dirty="0"/>
              <a:t> dan kata </a:t>
            </a:r>
            <a:r>
              <a:rPr lang="en-ID" dirty="0" err="1"/>
              <a:t>benda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. Proses </a:t>
            </a:r>
            <a:r>
              <a:rPr lang="en-ID" dirty="0" err="1"/>
              <a:t>penghapusan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mengecek</a:t>
            </a:r>
            <a:r>
              <a:rPr lang="en-ID" dirty="0"/>
              <a:t> database </a:t>
            </a:r>
            <a:r>
              <a:rPr lang="en-ID" dirty="0" err="1"/>
              <a:t>dari</a:t>
            </a:r>
            <a:r>
              <a:rPr lang="en-ID" dirty="0"/>
              <a:t> kata </a:t>
            </a:r>
            <a:r>
              <a:rPr lang="en-ID" dirty="0" err="1"/>
              <a:t>stopwords</a:t>
            </a:r>
            <a:r>
              <a:rPr lang="en-ID" dirty="0"/>
              <a:t>,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kata </a:t>
            </a:r>
            <a:r>
              <a:rPr lang="en-ID" dirty="0" err="1"/>
              <a:t>kerja</a:t>
            </a:r>
            <a:r>
              <a:rPr lang="en-ID" dirty="0"/>
              <a:t> dan kata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kata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1129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310-A5BA-4EC2-A4EE-18759D3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 B-Tree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EBB2AF-3AB1-4A02-B492-4E7CC37A1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5850" y="4318637"/>
            <a:ext cx="2400300" cy="1400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773A2-98EC-4696-977B-DD11ACF72E43}"/>
              </a:ext>
            </a:extLst>
          </p:cNvPr>
          <p:cNvSpPr txBox="1"/>
          <p:nvPr/>
        </p:nvSpPr>
        <p:spPr>
          <a:xfrm>
            <a:off x="3046927" y="1989000"/>
            <a:ext cx="60981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database B-Tree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index </a:t>
            </a:r>
            <a:r>
              <a:rPr lang="en-ID" dirty="0" err="1"/>
              <a:t>dari</a:t>
            </a:r>
            <a:r>
              <a:rPr lang="en-ID" dirty="0"/>
              <a:t> kata </a:t>
            </a:r>
            <a:r>
              <a:rPr lang="en-ID" dirty="0" err="1"/>
              <a:t>hasil</a:t>
            </a:r>
            <a:r>
              <a:rPr lang="en-ID" dirty="0"/>
              <a:t> proses </a:t>
            </a:r>
            <a:r>
              <a:rPr lang="en-ID" dirty="0" err="1"/>
              <a:t>preprocessing</a:t>
            </a:r>
            <a:r>
              <a:rPr lang="en-ID" dirty="0"/>
              <a:t>.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mengalokasikan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 </a:t>
            </a:r>
            <a:r>
              <a:rPr lang="en-ID" dirty="0" err="1"/>
              <a:t>kosong</a:t>
            </a:r>
            <a:r>
              <a:rPr lang="en-ID" dirty="0"/>
              <a:t> dan </a:t>
            </a:r>
            <a:r>
              <a:rPr lang="en-ID" dirty="0" err="1"/>
              <a:t>menjadikannya</a:t>
            </a:r>
            <a:r>
              <a:rPr lang="en-ID" dirty="0"/>
              <a:t> </a:t>
            </a:r>
            <a:r>
              <a:rPr lang="en-ID" dirty="0" err="1"/>
              <a:t>daun</a:t>
            </a:r>
            <a:r>
              <a:rPr lang="en-ID" dirty="0"/>
              <a:t>. Setelah database B-Tree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Insertion </a:t>
            </a:r>
            <a:r>
              <a:rPr lang="en-ID" dirty="0" err="1"/>
              <a:t>dari</a:t>
            </a:r>
            <a:r>
              <a:rPr lang="en-ID" dirty="0"/>
              <a:t> kata </a:t>
            </a:r>
            <a:r>
              <a:rPr lang="en-ID" dirty="0" err="1"/>
              <a:t>hasil</a:t>
            </a:r>
            <a:r>
              <a:rPr lang="en-ID" dirty="0"/>
              <a:t> proses </a:t>
            </a:r>
            <a:r>
              <a:rPr lang="en-ID" dirty="0" err="1"/>
              <a:t>preprocessing</a:t>
            </a:r>
            <a:r>
              <a:rPr lang="en-ID" dirty="0"/>
              <a:t> yang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index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pencarian</a:t>
            </a:r>
            <a:r>
              <a:rPr lang="en-ID" dirty="0"/>
              <a:t>. 3.1.4 </a:t>
            </a:r>
            <a:r>
              <a:rPr lang="en-ID" dirty="0" err="1"/>
              <a:t>Seearch</a:t>
            </a:r>
            <a:r>
              <a:rPr lang="en-ID" dirty="0"/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353966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92166-3B92-41D7-9DAB-71476192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Fulltext</a:t>
            </a:r>
            <a:r>
              <a:rPr lang="en-US" dirty="0"/>
              <a:t> Indexing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86DB-8421-4ED8-B910-B3CFF343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Setelah database B-Tree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Insertion </a:t>
            </a:r>
            <a:r>
              <a:rPr lang="en-ID" dirty="0" err="1"/>
              <a:t>dari</a:t>
            </a:r>
            <a:r>
              <a:rPr lang="en-ID" dirty="0"/>
              <a:t> kata </a:t>
            </a:r>
            <a:r>
              <a:rPr lang="en-ID" dirty="0" err="1"/>
              <a:t>hasil</a:t>
            </a:r>
            <a:r>
              <a:rPr lang="en-ID" dirty="0"/>
              <a:t> proses </a:t>
            </a:r>
            <a:r>
              <a:rPr lang="en-ID" dirty="0" err="1"/>
              <a:t>preprocessing</a:t>
            </a:r>
            <a:r>
              <a:rPr lang="en-ID" dirty="0"/>
              <a:t> yang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index </a:t>
            </a:r>
            <a:r>
              <a:rPr lang="en-ID" dirty="0" err="1"/>
              <a:t>untuk</a:t>
            </a:r>
            <a:r>
              <a:rPr lang="en-ID" dirty="0"/>
              <a:t> proses </a:t>
            </a:r>
            <a:r>
              <a:rPr lang="en-ID" dirty="0" err="1"/>
              <a:t>pencarian</a:t>
            </a:r>
            <a:r>
              <a:rPr lang="en-ID" dirty="0"/>
              <a:t>. Proses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search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keyword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query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di database.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stemming </a:t>
            </a:r>
            <a:r>
              <a:rPr lang="en-ID" dirty="0" err="1"/>
              <a:t>terhadap</a:t>
            </a:r>
            <a:r>
              <a:rPr lang="en-ID" dirty="0"/>
              <a:t> keyword yang </a:t>
            </a:r>
            <a:r>
              <a:rPr lang="en-ID" dirty="0" err="1"/>
              <a:t>dimasukkan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didapatkan</a:t>
            </a:r>
            <a:r>
              <a:rPr lang="en-ID" dirty="0"/>
              <a:t> stemmed term </a:t>
            </a:r>
            <a:r>
              <a:rPr lang="en-ID" dirty="0" err="1"/>
              <a:t>untuk</a:t>
            </a:r>
            <a:r>
              <a:rPr lang="en-ID" dirty="0"/>
              <a:t> di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index </a:t>
            </a:r>
            <a:r>
              <a:rPr lang="en-ID" dirty="0" err="1"/>
              <a:t>dari</a:t>
            </a:r>
            <a:r>
              <a:rPr lang="en-ID" dirty="0"/>
              <a:t> kata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pada database. </a:t>
            </a:r>
            <a:r>
              <a:rPr lang="en-ID" dirty="0" err="1"/>
              <a:t>Jumlah</a:t>
            </a:r>
            <a:r>
              <a:rPr lang="en-ID" dirty="0"/>
              <a:t> index pada database yang </a:t>
            </a:r>
            <a:r>
              <a:rPr lang="en-ID" dirty="0" err="1"/>
              <a:t>sesuai</a:t>
            </a:r>
            <a:r>
              <a:rPr lang="en-ID" dirty="0"/>
              <a:t> (total matched index)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masukan</a:t>
            </a:r>
            <a:r>
              <a:rPr lang="en-ID" dirty="0"/>
              <a:t> keyword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memunculkan</a:t>
            </a:r>
            <a:r>
              <a:rPr lang="en-ID" dirty="0"/>
              <a:t> document set </a:t>
            </a:r>
            <a:r>
              <a:rPr lang="en-ID" dirty="0" err="1"/>
              <a:t>berdasarkan</a:t>
            </a:r>
            <a:r>
              <a:rPr lang="en-ID" dirty="0"/>
              <a:t> total matched index </a:t>
            </a:r>
            <a:r>
              <a:rPr lang="en-ID" dirty="0" err="1"/>
              <a:t>terbanyak</a:t>
            </a:r>
            <a:r>
              <a:rPr lang="en-ID" dirty="0"/>
              <a:t> dan </a:t>
            </a:r>
            <a:r>
              <a:rPr lang="en-ID" dirty="0" err="1"/>
              <a:t>dengan</a:t>
            </a:r>
            <a:r>
              <a:rPr lang="en-ID" dirty="0"/>
              <a:t> total </a:t>
            </a:r>
            <a:r>
              <a:rPr lang="en-ID" dirty="0" err="1"/>
              <a:t>frekuensi</a:t>
            </a:r>
            <a:r>
              <a:rPr lang="en-ID" dirty="0"/>
              <a:t> </a:t>
            </a:r>
            <a:r>
              <a:rPr lang="en-ID" dirty="0" err="1"/>
              <a:t>kemunculan</a:t>
            </a:r>
            <a:r>
              <a:rPr lang="en-ID" dirty="0"/>
              <a:t> index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5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8DF7-2BD6-4086-A220-CF1E9577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Preprocessing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FCC31-9E62-401E-A409-B42479E5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59"/>
          <a:stretch/>
        </p:blipFill>
        <p:spPr>
          <a:xfrm>
            <a:off x="4763683" y="1825625"/>
            <a:ext cx="2664633" cy="4266082"/>
          </a:xfrm>
        </p:spPr>
      </p:pic>
    </p:spTree>
    <p:extLst>
      <p:ext uri="{BB962C8B-B14F-4D97-AF65-F5344CB8AC3E}">
        <p14:creationId xmlns:p14="http://schemas.microsoft.com/office/powerpoint/2010/main" val="176782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E213-C103-432F-AAC6-E5FB00F8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B-Tree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93A9F-BEFD-4AFF-A72E-B06AC6C38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3601244"/>
            <a:ext cx="2286000" cy="800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680DB-7E6D-4DC7-8E04-6EE51F84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047" y="1027906"/>
            <a:ext cx="2819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8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890E-0B0C-4D9B-86D0-0B875FF1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Skenario</a:t>
            </a:r>
            <a:r>
              <a:rPr lang="en-US" dirty="0"/>
              <a:t> 1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0D309-8885-4067-8C1E-944F674D7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4412" y="1825149"/>
            <a:ext cx="5195351" cy="3444109"/>
          </a:xfrm>
        </p:spPr>
      </p:pic>
    </p:spTree>
    <p:extLst>
      <p:ext uri="{BB962C8B-B14F-4D97-AF65-F5344CB8AC3E}">
        <p14:creationId xmlns:p14="http://schemas.microsoft.com/office/powerpoint/2010/main" val="332733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FB61-BEF2-4687-BEE4-50928296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Fulltext</a:t>
            </a:r>
            <a:r>
              <a:rPr lang="en-US" dirty="0"/>
              <a:t> Indexing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4132-07DC-4BD5-93A5-7BF19F2A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err="1"/>
              <a:t>Fulltext</a:t>
            </a:r>
            <a:r>
              <a:rPr lang="en-ID" dirty="0"/>
              <a:t> Indexing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information retrieval di mana user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kata-kata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asli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search key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kata </a:t>
            </a:r>
            <a:r>
              <a:rPr lang="en-ID" dirty="0" err="1"/>
              <a:t>sebagai</a:t>
            </a:r>
            <a:r>
              <a:rPr lang="en-ID" dirty="0"/>
              <a:t> index [17].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database,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memicu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insertion kata-kata </a:t>
            </a:r>
            <a:r>
              <a:rPr lang="en-ID" dirty="0" err="1"/>
              <a:t>bersama-sama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index [6]. Ide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Fulltext</a:t>
            </a:r>
            <a:r>
              <a:rPr lang="en-ID" dirty="0"/>
              <a:t> Indexing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kemiripan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[5]. </a:t>
            </a:r>
            <a:r>
              <a:rPr lang="en-ID" dirty="0" err="1"/>
              <a:t>Fulltext</a:t>
            </a:r>
            <a:r>
              <a:rPr lang="en-ID" dirty="0"/>
              <a:t> indexing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meng-index </a:t>
            </a:r>
            <a:r>
              <a:rPr lang="en-ID" dirty="0" err="1"/>
              <a:t>teks</a:t>
            </a:r>
            <a:r>
              <a:rPr lang="en-ID" dirty="0"/>
              <a:t> polos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tetapnya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[9].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Fullttext</a:t>
            </a:r>
            <a:r>
              <a:rPr lang="en-ID" dirty="0"/>
              <a:t> indexing [17] : a. </a:t>
            </a:r>
            <a:r>
              <a:rPr lang="en-ID" dirty="0" err="1"/>
              <a:t>fulltext</a:t>
            </a:r>
            <a:r>
              <a:rPr lang="en-ID" dirty="0"/>
              <a:t> scanning,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sequential scan </a:t>
            </a:r>
            <a:r>
              <a:rPr lang="en-ID" dirty="0" err="1"/>
              <a:t>melalui</a:t>
            </a:r>
            <a:r>
              <a:rPr lang="en-ID" dirty="0"/>
              <a:t> database b. inversion of terms. </a:t>
            </a:r>
            <a:r>
              <a:rPr lang="en-ID" dirty="0" err="1"/>
              <a:t>Idenya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mendaftar</a:t>
            </a:r>
            <a:r>
              <a:rPr lang="en-ID" dirty="0"/>
              <a:t> kata-kata yang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. c. signature files. </a:t>
            </a:r>
            <a:r>
              <a:rPr lang="en-ID" dirty="0" err="1"/>
              <a:t>Idenya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 hash function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dan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signature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kata</a:t>
            </a:r>
          </a:p>
        </p:txBody>
      </p:sp>
    </p:spTree>
    <p:extLst>
      <p:ext uri="{BB962C8B-B14F-4D97-AF65-F5344CB8AC3E}">
        <p14:creationId xmlns:p14="http://schemas.microsoft.com/office/powerpoint/2010/main" val="22875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480C-243D-487D-A5B8-E0846501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B-Tree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D053-3C7E-458B-9B68-6BCE51D8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D" dirty="0"/>
              <a:t>B-Tree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indexing </a:t>
            </a:r>
            <a:r>
              <a:rPr lang="en-ID" dirty="0" err="1"/>
              <a:t>dalam</a:t>
            </a:r>
            <a:r>
              <a:rPr lang="en-ID" dirty="0"/>
              <a:t> database [11]. B-Tree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‘Multiway Search Tree’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disk. B-Tree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kelebihan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menampung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data pada </a:t>
            </a:r>
            <a:r>
              <a:rPr lang="en-ID" dirty="0" err="1"/>
              <a:t>setiap</a:t>
            </a:r>
            <a:r>
              <a:rPr lang="en-ID" dirty="0"/>
              <a:t> node-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data </a:t>
            </a:r>
            <a:r>
              <a:rPr lang="en-ID" dirty="0" err="1"/>
              <a:t>pohon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daunnya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[8]. Pada </a:t>
            </a:r>
            <a:r>
              <a:rPr lang="en-ID" dirty="0" err="1"/>
              <a:t>perkembangannya</a:t>
            </a:r>
            <a:r>
              <a:rPr lang="en-ID" dirty="0"/>
              <a:t>, B-Tree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pengelolaan</a:t>
            </a:r>
            <a:r>
              <a:rPr lang="en-ID" dirty="0"/>
              <a:t> basis data dan </a:t>
            </a:r>
            <a:r>
              <a:rPr lang="en-ID" dirty="0" err="1"/>
              <a:t>bentuk</a:t>
            </a:r>
            <a:r>
              <a:rPr lang="en-ID" dirty="0"/>
              <a:t> B-Tree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. </a:t>
            </a:r>
            <a:r>
              <a:rPr lang="en-ID" dirty="0" err="1"/>
              <a:t>BTree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pengelolaan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database (basis data),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pada data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teratur</a:t>
            </a:r>
            <a:r>
              <a:rPr lang="en-ID" dirty="0"/>
              <a:t> dan </a:t>
            </a:r>
            <a:r>
              <a:rPr lang="en-ID" dirty="0" err="1"/>
              <a:t>terurut</a:t>
            </a:r>
            <a:r>
              <a:rPr lang="en-ID" dirty="0"/>
              <a:t>. Dimana </a:t>
            </a:r>
            <a:r>
              <a:rPr lang="en-ID" dirty="0" err="1"/>
              <a:t>pemberian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pada data </a:t>
            </a:r>
            <a:r>
              <a:rPr lang="en-ID" dirty="0" err="1"/>
              <a:t>membuat</a:t>
            </a:r>
            <a:r>
              <a:rPr lang="en-ID" dirty="0"/>
              <a:t> proses </a:t>
            </a:r>
            <a:r>
              <a:rPr lang="en-ID" dirty="0" err="1"/>
              <a:t>menambah</a:t>
            </a:r>
            <a:r>
              <a:rPr lang="en-ID" dirty="0"/>
              <a:t>, </a:t>
            </a:r>
            <a:r>
              <a:rPr lang="en-ID" dirty="0" err="1"/>
              <a:t>menghapus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memperbarui</a:t>
            </a:r>
            <a:r>
              <a:rPr lang="en-ID" dirty="0"/>
              <a:t> ISSN : 2355-9365 e-Proceeding of Engineering : Vol.2, No.1 April 2015 | Page 1120 (update) </a:t>
            </a:r>
            <a:r>
              <a:rPr lang="en-ID" dirty="0" err="1"/>
              <a:t>suatu</a:t>
            </a:r>
            <a:r>
              <a:rPr lang="en-ID" dirty="0"/>
              <a:t> data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cepat</a:t>
            </a:r>
            <a:r>
              <a:rPr lang="en-ID" dirty="0"/>
              <a:t>. [7] [11]. B-Tree </a:t>
            </a:r>
            <a:r>
              <a:rPr lang="en-ID" dirty="0" err="1"/>
              <a:t>diciptakan</a:t>
            </a:r>
            <a:r>
              <a:rPr lang="en-ID" dirty="0"/>
              <a:t> oleh Rudolf Bayer dan Ed McCreight pada </a:t>
            </a:r>
            <a:r>
              <a:rPr lang="en-ID" dirty="0" err="1"/>
              <a:t>tahun</a:t>
            </a:r>
            <a:r>
              <a:rPr lang="en-ID" dirty="0"/>
              <a:t> 1972 [4] [15]. B-Tree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tree </a:t>
            </a:r>
            <a:r>
              <a:rPr lang="en-ID" dirty="0" err="1"/>
              <a:t>memiliki</a:t>
            </a:r>
            <a:r>
              <a:rPr lang="en-ID" dirty="0"/>
              <a:t> node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data,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sub-tree yang </a:t>
            </a:r>
            <a:r>
              <a:rPr lang="en-ID" dirty="0" err="1"/>
              <a:t>banyak</a:t>
            </a:r>
            <a:r>
              <a:rPr lang="en-ID" dirty="0"/>
              <a:t> pula. Karena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tersebutlah</a:t>
            </a:r>
            <a:r>
              <a:rPr lang="en-ID" dirty="0"/>
              <a:t> B-Tree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data pada disk. B-Tree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pada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secondary storage </a:t>
            </a:r>
            <a:r>
              <a:rPr lang="en-ID" dirty="0" err="1"/>
              <a:t>karena</a:t>
            </a:r>
            <a:r>
              <a:rPr lang="en-ID" dirty="0"/>
              <a:t> B-Tree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meminimalisasi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disk. [2] [3] B-Tree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Binary Search Tree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path </a:t>
            </a:r>
            <a:r>
              <a:rPr lang="en-ID" dirty="0" err="1"/>
              <a:t>menyatu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node. </a:t>
            </a:r>
            <a:r>
              <a:rPr lang="en-ID" dirty="0" err="1"/>
              <a:t>Sebuah</a:t>
            </a:r>
            <a:r>
              <a:rPr lang="en-ID" dirty="0"/>
              <a:t> B-Tree </a:t>
            </a:r>
            <a:r>
              <a:rPr lang="en-ID" dirty="0" err="1"/>
              <a:t>dengan</a:t>
            </a:r>
            <a:r>
              <a:rPr lang="en-ID" dirty="0"/>
              <a:t> order m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karakteristik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[4] [11] : a. </a:t>
            </a:r>
            <a:r>
              <a:rPr lang="en-ID" dirty="0" err="1"/>
              <a:t>Setiap</a:t>
            </a:r>
            <a:r>
              <a:rPr lang="en-ID" dirty="0"/>
              <a:t> leaf node (</a:t>
            </a:r>
            <a:r>
              <a:rPr lang="en-ID" dirty="0" err="1"/>
              <a:t>simpul</a:t>
            </a:r>
            <a:r>
              <a:rPr lang="en-ID" dirty="0"/>
              <a:t> </a:t>
            </a:r>
            <a:r>
              <a:rPr lang="en-ID" dirty="0" err="1"/>
              <a:t>daun</a:t>
            </a:r>
            <a:r>
              <a:rPr lang="en-ID" dirty="0"/>
              <a:t>)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kedalaman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b. </a:t>
            </a:r>
            <a:r>
              <a:rPr lang="en-ID" dirty="0" err="1"/>
              <a:t>Sebuah</a:t>
            </a:r>
            <a:r>
              <a:rPr lang="en-ID" dirty="0"/>
              <a:t> node (leaf </a:t>
            </a:r>
            <a:r>
              <a:rPr lang="en-ID" dirty="0" err="1"/>
              <a:t>atau</a:t>
            </a:r>
            <a:r>
              <a:rPr lang="en-ID" dirty="0"/>
              <a:t> index) x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x.num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disimpan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x. Key dan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ke-i</a:t>
            </a:r>
            <a:r>
              <a:rPr lang="en-ID" dirty="0"/>
              <a:t> (1 &lt;= </a:t>
            </a:r>
            <a:r>
              <a:rPr lang="en-ID" dirty="0" err="1"/>
              <a:t>i</a:t>
            </a:r>
            <a:r>
              <a:rPr lang="en-ID" dirty="0"/>
              <a:t> &lt;= </a:t>
            </a:r>
            <a:r>
              <a:rPr lang="en-ID" dirty="0" err="1"/>
              <a:t>x.num</a:t>
            </a:r>
            <a:r>
              <a:rPr lang="en-ID" dirty="0"/>
              <a:t>) </a:t>
            </a:r>
            <a:r>
              <a:rPr lang="en-ID" dirty="0" err="1"/>
              <a:t>direpresentasikan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x.key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) dan </a:t>
            </a:r>
            <a:r>
              <a:rPr lang="en-ID" dirty="0" err="1"/>
              <a:t>x.value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) c. </a:t>
            </a:r>
            <a:r>
              <a:rPr lang="en-ID" dirty="0" err="1"/>
              <a:t>Sebuah</a:t>
            </a:r>
            <a:r>
              <a:rPr lang="en-ID" dirty="0"/>
              <a:t> index node x ,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x:num dan </a:t>
            </a:r>
            <a:r>
              <a:rPr lang="en-ID" dirty="0" err="1"/>
              <a:t>menyimpan</a:t>
            </a:r>
            <a:r>
              <a:rPr lang="en-ID" dirty="0"/>
              <a:t> x:num + 1 pointer </a:t>
            </a:r>
            <a:r>
              <a:rPr lang="en-ID" dirty="0" err="1"/>
              <a:t>anak</a:t>
            </a:r>
            <a:r>
              <a:rPr lang="en-ID" dirty="0"/>
              <a:t>. Dimana </a:t>
            </a:r>
            <a:r>
              <a:rPr lang="en-ID" dirty="0" err="1"/>
              <a:t>setiap</a:t>
            </a:r>
            <a:r>
              <a:rPr lang="en-ID" dirty="0"/>
              <a:t> pointer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pageid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. Pointer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ke-i</a:t>
            </a:r>
            <a:r>
              <a:rPr lang="en-ID" dirty="0"/>
              <a:t> </a:t>
            </a:r>
            <a:r>
              <a:rPr lang="en-ID" dirty="0" err="1"/>
              <a:t>dilambangkan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x.child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rentang</a:t>
            </a:r>
            <a:r>
              <a:rPr lang="en-ID" dirty="0"/>
              <a:t> key (</a:t>
            </a:r>
            <a:r>
              <a:rPr lang="en-ID" dirty="0" err="1"/>
              <a:t>x.key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 – 1), </a:t>
            </a:r>
            <a:r>
              <a:rPr lang="en-ID" dirty="0" err="1"/>
              <a:t>x.key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)).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sub-tree </a:t>
            </a:r>
            <a:r>
              <a:rPr lang="en-ID" dirty="0" err="1"/>
              <a:t>ke-i</a:t>
            </a:r>
            <a:r>
              <a:rPr lang="en-ID" dirty="0"/>
              <a:t>, key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x.key</a:t>
            </a:r>
            <a:r>
              <a:rPr lang="en-ID" dirty="0"/>
              <a:t> (</a:t>
            </a:r>
            <a:r>
              <a:rPr lang="en-ID" dirty="0" err="1"/>
              <a:t>i</a:t>
            </a:r>
            <a:r>
              <a:rPr lang="en-ID" dirty="0"/>
              <a:t> – 1) dan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x.key</a:t>
            </a:r>
            <a:r>
              <a:rPr lang="en-ID" dirty="0"/>
              <a:t>(</a:t>
            </a:r>
            <a:r>
              <a:rPr lang="en-ID" dirty="0" err="1"/>
              <a:t>i</a:t>
            </a:r>
            <a:r>
              <a:rPr lang="en-ID" dirty="0"/>
              <a:t>). 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suatu</a:t>
            </a:r>
            <a:r>
              <a:rPr lang="en-ID" dirty="0"/>
              <a:t> sub-tree yang </a:t>
            </a:r>
            <a:r>
              <a:rPr lang="en-ID" dirty="0" err="1"/>
              <a:t>direferensikan</a:t>
            </a:r>
            <a:r>
              <a:rPr lang="en-ID" dirty="0"/>
              <a:t> oleh </a:t>
            </a:r>
            <a:r>
              <a:rPr lang="en-ID" dirty="0" err="1"/>
              <a:t>x.child</a:t>
            </a:r>
            <a:r>
              <a:rPr lang="en-ID" dirty="0"/>
              <a:t> (1), </a:t>
            </a:r>
            <a:r>
              <a:rPr lang="en-ID" dirty="0" err="1"/>
              <a:t>maka</a:t>
            </a:r>
            <a:r>
              <a:rPr lang="en-ID" dirty="0"/>
              <a:t> key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x.key</a:t>
            </a:r>
            <a:r>
              <a:rPr lang="en-ID" dirty="0"/>
              <a:t>(1) dan di sub-tree yang </a:t>
            </a:r>
            <a:r>
              <a:rPr lang="en-ID" dirty="0" err="1"/>
              <a:t>direferensikan</a:t>
            </a:r>
            <a:r>
              <a:rPr lang="en-ID" dirty="0"/>
              <a:t> oleh </a:t>
            </a:r>
            <a:r>
              <a:rPr lang="en-ID" dirty="0" err="1"/>
              <a:t>x.child</a:t>
            </a:r>
            <a:r>
              <a:rPr lang="en-ID" dirty="0"/>
              <a:t> (2), key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x.key</a:t>
            </a:r>
            <a:r>
              <a:rPr lang="en-ID" dirty="0"/>
              <a:t> (1) dan </a:t>
            </a:r>
            <a:r>
              <a:rPr lang="en-ID" dirty="0" err="1"/>
              <a:t>x.key</a:t>
            </a:r>
            <a:r>
              <a:rPr lang="en-ID" dirty="0"/>
              <a:t> (2), dan </a:t>
            </a:r>
            <a:r>
              <a:rPr lang="en-ID" dirty="0" err="1"/>
              <a:t>seterusnya</a:t>
            </a:r>
            <a:r>
              <a:rPr lang="en-ID" dirty="0"/>
              <a:t>. d. </a:t>
            </a:r>
            <a:r>
              <a:rPr lang="en-ID" dirty="0" err="1"/>
              <a:t>Setiap</a:t>
            </a:r>
            <a:r>
              <a:rPr lang="en-ID" dirty="0"/>
              <a:t> node </a:t>
            </a:r>
            <a:r>
              <a:rPr lang="en-ID" dirty="0" err="1"/>
              <a:t>kecuali</a:t>
            </a:r>
            <a:r>
              <a:rPr lang="en-ID" dirty="0"/>
              <a:t> root minimal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setengah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index node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2m </a:t>
            </a:r>
            <a:r>
              <a:rPr lang="en-ID" dirty="0" err="1"/>
              <a:t>anak</a:t>
            </a:r>
            <a:r>
              <a:rPr lang="en-ID" dirty="0"/>
              <a:t> pointer,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index node </a:t>
            </a:r>
            <a:r>
              <a:rPr lang="en-ID" dirty="0" err="1"/>
              <a:t>kecuali</a:t>
            </a:r>
            <a:r>
              <a:rPr lang="en-ID" dirty="0"/>
              <a:t> root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minimal m pointer </a:t>
            </a:r>
            <a:r>
              <a:rPr lang="en-ID" dirty="0" err="1"/>
              <a:t>anak</a:t>
            </a:r>
            <a:r>
              <a:rPr lang="en-ID" dirty="0"/>
              <a:t>. e. Jika root </a:t>
            </a:r>
            <a:r>
              <a:rPr lang="en-ID" dirty="0" err="1"/>
              <a:t>adalah</a:t>
            </a:r>
            <a:r>
              <a:rPr lang="en-ID" dirty="0"/>
              <a:t> index node, </a:t>
            </a:r>
            <a:r>
              <a:rPr lang="en-ID" dirty="0" err="1"/>
              <a:t>maka</a:t>
            </a:r>
            <a:r>
              <a:rPr lang="en-ID" dirty="0"/>
              <a:t> root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f. </a:t>
            </a:r>
            <a:r>
              <a:rPr lang="en-ID" dirty="0" err="1"/>
              <a:t>Semua</a:t>
            </a:r>
            <a:r>
              <a:rPr lang="en-ID" dirty="0"/>
              <a:t> node internal </a:t>
            </a:r>
            <a:r>
              <a:rPr lang="en-ID" dirty="0" err="1"/>
              <a:t>kecuali</a:t>
            </a:r>
            <a:r>
              <a:rPr lang="en-ID" dirty="0"/>
              <a:t> root </a:t>
            </a:r>
            <a:r>
              <a:rPr lang="en-ID" dirty="0" err="1"/>
              <a:t>memiliki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m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, dan paling </a:t>
            </a:r>
            <a:r>
              <a:rPr lang="en-ID" dirty="0" err="1"/>
              <a:t>sedikit</a:t>
            </a:r>
            <a:r>
              <a:rPr lang="en-ID" dirty="0"/>
              <a:t> m / 2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kosong</a:t>
            </a:r>
            <a:r>
              <a:rPr lang="en-ID" dirty="0"/>
              <a:t> B-Tree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construct, insertion, deletion, dan search [7] [8] [11].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B-Tree [2] [4] [11] : Search,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data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node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diinginkan</a:t>
            </a:r>
            <a:r>
              <a:rPr lang="en-ID" dirty="0"/>
              <a:t>. Setelah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penunjuk</a:t>
            </a:r>
            <a:r>
              <a:rPr lang="en-ID" dirty="0"/>
              <a:t> (pointer)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yang </a:t>
            </a:r>
            <a:r>
              <a:rPr lang="en-ID" dirty="0" err="1"/>
              <a:t>ditunjuk</a:t>
            </a:r>
            <a:r>
              <a:rPr lang="en-ID" dirty="0"/>
              <a:t> oleh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dan </a:t>
            </a:r>
            <a:r>
              <a:rPr lang="en-ID" dirty="0" err="1"/>
              <a:t>mengulang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. </a:t>
            </a:r>
            <a:r>
              <a:rPr lang="en-ID" dirty="0" err="1"/>
              <a:t>Apabila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node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dicari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pointer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node yang </a:t>
            </a:r>
            <a:r>
              <a:rPr lang="en-ID" dirty="0" err="1"/>
              <a:t>ditunjuk</a:t>
            </a:r>
            <a:r>
              <a:rPr lang="en-ID" dirty="0"/>
              <a:t> oleh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 </a:t>
            </a:r>
            <a:r>
              <a:rPr lang="en-ID" dirty="0" err="1"/>
              <a:t>tersebut</a:t>
            </a:r>
            <a:r>
              <a:rPr lang="en-ID" dirty="0"/>
              <a:t>. Insert, </a:t>
            </a:r>
            <a:r>
              <a:rPr lang="en-ID" dirty="0" err="1"/>
              <a:t>tuntuk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insert,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search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menetukan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data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diletakkan</a:t>
            </a:r>
            <a:r>
              <a:rPr lang="en-ID" dirty="0"/>
              <a:t>. </a:t>
            </a:r>
            <a:r>
              <a:rPr lang="en-ID" dirty="0" err="1"/>
              <a:t>Bila</a:t>
            </a:r>
            <a:r>
              <a:rPr lang="en-ID" dirty="0"/>
              <a:t> node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insert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node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node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node </a:t>
            </a:r>
            <a:r>
              <a:rPr lang="en-ID" dirty="0" err="1"/>
              <a:t>baru</a:t>
            </a:r>
            <a:r>
              <a:rPr lang="en-ID" dirty="0"/>
              <a:t> dan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 </a:t>
            </a:r>
            <a:r>
              <a:rPr lang="en-ID" dirty="0" err="1"/>
              <a:t>tersebut</a:t>
            </a:r>
            <a:r>
              <a:rPr lang="en-ID" dirty="0"/>
              <a:t>. Dan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ternyata</a:t>
            </a:r>
            <a:r>
              <a:rPr lang="en-ID" dirty="0"/>
              <a:t> node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node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node </a:t>
            </a:r>
            <a:r>
              <a:rPr lang="en-ID" dirty="0" err="1"/>
              <a:t>induk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. </a:t>
            </a:r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node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penuh</a:t>
            </a:r>
            <a:r>
              <a:rPr lang="en-ID" dirty="0"/>
              <a:t>. Delete,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delete,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. Jika </a:t>
            </a:r>
            <a:r>
              <a:rPr lang="en-ID" dirty="0" err="1"/>
              <a:t>penghapusan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node dan </a:t>
            </a:r>
            <a:r>
              <a:rPr lang="en-ID" dirty="0" err="1"/>
              <a:t>nilainya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minimal key,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penyesuaian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pengurangan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pohon</a:t>
            </a:r>
            <a:r>
              <a:rPr lang="en-ID" dirty="0"/>
              <a:t>. Create / Construct,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create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node yang </a:t>
            </a:r>
            <a:r>
              <a:rPr lang="en-ID" dirty="0" err="1"/>
              <a:t>kosong</a:t>
            </a:r>
            <a:r>
              <a:rPr lang="en-ID" dirty="0"/>
              <a:t>. </a:t>
            </a:r>
            <a:r>
              <a:rPr lang="en-ID" dirty="0" err="1"/>
              <a:t>Pembuatan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mengalokasikan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key </a:t>
            </a:r>
            <a:r>
              <a:rPr lang="en-ID" dirty="0" err="1"/>
              <a:t>kosong</a:t>
            </a:r>
            <a:r>
              <a:rPr lang="en-ID" dirty="0"/>
              <a:t> dan </a:t>
            </a:r>
            <a:r>
              <a:rPr lang="en-ID" dirty="0" err="1"/>
              <a:t>menjadikannya</a:t>
            </a:r>
            <a:r>
              <a:rPr lang="en-ID" dirty="0"/>
              <a:t> </a:t>
            </a:r>
            <a:r>
              <a:rPr lang="en-ID" dirty="0" err="1"/>
              <a:t>daun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17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E1D8-4373-47B0-BAA1-9D62997D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B2EA-6F38-4939-8228-AECE844D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Precision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seberapa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terambil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terambil</a:t>
            </a:r>
            <a:r>
              <a:rPr lang="en-ID" dirty="0"/>
              <a:t>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pula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query </a:t>
            </a:r>
            <a:r>
              <a:rPr lang="en-ID" dirty="0" err="1"/>
              <a:t>pencarian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0B858-BA54-4740-851A-08A950AF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4318044"/>
            <a:ext cx="24003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FC87-EF1E-45D3-A458-D70D006F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B942-1DD7-44ED-A414-0341C16E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Recall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kelengkapan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yang </a:t>
            </a:r>
            <a:r>
              <a:rPr lang="en-ID" dirty="0" err="1"/>
              <a:t>terambil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database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query </a:t>
            </a:r>
            <a:r>
              <a:rPr lang="en-ID" dirty="0" err="1"/>
              <a:t>pencarian</a:t>
            </a:r>
            <a:r>
              <a:rPr lang="en-ID" dirty="0"/>
              <a:t>. Recall </a:t>
            </a:r>
            <a:r>
              <a:rPr lang="en-ID" dirty="0" err="1"/>
              <a:t>diukur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yang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query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terambil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FA6B1-5FE4-453C-8F85-99E3C5F2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562" y="4473999"/>
            <a:ext cx="24288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2D75-156F-467E-BE6A-ACB4C5B7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Proses</a:t>
            </a:r>
            <a:endParaRPr lang="en-ID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5897D3-7FFD-45EA-B4C3-9063C517F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037" y="2062956"/>
            <a:ext cx="5495925" cy="3876675"/>
          </a:xfrm>
        </p:spPr>
      </p:pic>
    </p:spTree>
    <p:extLst>
      <p:ext uri="{BB962C8B-B14F-4D97-AF65-F5344CB8AC3E}">
        <p14:creationId xmlns:p14="http://schemas.microsoft.com/office/powerpoint/2010/main" val="298850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959E-D4A5-4048-B968-2069928E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Proses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1064-B6C3-44F9-8F1A-0CDF5F2B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(</a:t>
            </a:r>
            <a:r>
              <a:rPr lang="en-US" dirty="0" err="1"/>
              <a:t>Pengumpulan</a:t>
            </a:r>
            <a:r>
              <a:rPr lang="en-US" dirty="0"/>
              <a:t> data)</a:t>
            </a:r>
          </a:p>
          <a:p>
            <a:r>
              <a:rPr lang="en-US" dirty="0"/>
              <a:t>Preprocessing (Scanning, Stemming, </a:t>
            </a:r>
            <a:r>
              <a:rPr lang="en-US" dirty="0" err="1"/>
              <a:t>Stopwords</a:t>
            </a:r>
            <a:r>
              <a:rPr lang="en-US" dirty="0"/>
              <a:t>)</a:t>
            </a:r>
          </a:p>
          <a:p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database B-Tree</a:t>
            </a:r>
          </a:p>
          <a:p>
            <a:r>
              <a:rPr lang="en-US" dirty="0"/>
              <a:t>Search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Fulltext</a:t>
            </a:r>
            <a:r>
              <a:rPr lang="en-US" dirty="0"/>
              <a:t> Indexing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797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E4A-1E0F-48CE-9FC7-80F207AA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Preprocessing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015A0-87F7-442F-B6C3-0C01BC55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43"/>
          <a:stretch/>
        </p:blipFill>
        <p:spPr>
          <a:xfrm>
            <a:off x="3543300" y="2975020"/>
            <a:ext cx="5105400" cy="2112124"/>
          </a:xfrm>
        </p:spPr>
      </p:pic>
    </p:spTree>
    <p:extLst>
      <p:ext uri="{BB962C8B-B14F-4D97-AF65-F5344CB8AC3E}">
        <p14:creationId xmlns:p14="http://schemas.microsoft.com/office/powerpoint/2010/main" val="117096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CA18-2515-4D24-87D5-3A860A93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3E4E-8CD6-4F28-A497-76AE329E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Scanning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preprocessing</a:t>
            </a:r>
            <a:r>
              <a:rPr lang="en-ID" dirty="0"/>
              <a:t> yang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kata yang </a:t>
            </a:r>
            <a:r>
              <a:rPr lang="en-ID" dirty="0" err="1"/>
              <a:t>ada</a:t>
            </a:r>
            <a:r>
              <a:rPr lang="en-ID" dirty="0"/>
              <a:t> pada dataset,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format Notepad Plain Text (*.txt) yang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kata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artikel</a:t>
            </a:r>
            <a:r>
              <a:rPr lang="en-ID" dirty="0"/>
              <a:t> </a:t>
            </a:r>
            <a:r>
              <a:rPr lang="en-ID" dirty="0" err="1"/>
              <a:t>Republika</a:t>
            </a:r>
            <a:r>
              <a:rPr lang="en-ID" dirty="0"/>
              <a:t> Online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dilanjutkan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proses stemming dan </a:t>
            </a:r>
            <a:r>
              <a:rPr lang="en-ID" dirty="0" err="1"/>
              <a:t>stopwords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527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1372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Fulltext Indexing dengan Algoritma B-Tree</vt:lpstr>
      <vt:lpstr>Fulltext Indexing</vt:lpstr>
      <vt:lpstr>Algoritma B-Tree</vt:lpstr>
      <vt:lpstr>Precision</vt:lpstr>
      <vt:lpstr>Recall </vt:lpstr>
      <vt:lpstr>Alur Proses</vt:lpstr>
      <vt:lpstr>Alur Proses </vt:lpstr>
      <vt:lpstr>Alur Preprocessing</vt:lpstr>
      <vt:lpstr>Scanning</vt:lpstr>
      <vt:lpstr>Stemming</vt:lpstr>
      <vt:lpstr>Stopwords</vt:lpstr>
      <vt:lpstr>Pembuatan Struktur Database B-Tree</vt:lpstr>
      <vt:lpstr>Search dengan Fulltext Indexing</vt:lpstr>
      <vt:lpstr>Implementasi Preprocessing</vt:lpstr>
      <vt:lpstr>Implementasi B-Tree</vt:lpstr>
      <vt:lpstr>Pengujian Skenario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Fulltext Indexing dengan Algoritma B-Tree</dc:title>
  <dc:creator>Maulidy ady</dc:creator>
  <cp:lastModifiedBy>Maulidy ady</cp:lastModifiedBy>
  <cp:revision>13</cp:revision>
  <dcterms:created xsi:type="dcterms:W3CDTF">2020-11-22T13:41:23Z</dcterms:created>
  <dcterms:modified xsi:type="dcterms:W3CDTF">2020-11-22T15:59:53Z</dcterms:modified>
</cp:coreProperties>
</file>