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/>
    <p:restoredTop sz="95073"/>
  </p:normalViewPr>
  <p:slideViewPr>
    <p:cSldViewPr snapToGrid="0" snapToObjects="1">
      <p:cViewPr>
        <p:scale>
          <a:sx n="150" d="100"/>
          <a:sy n="150" d="100"/>
        </p:scale>
        <p:origin x="-3416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5FF42-9AAC-F64A-8AAE-851050AE03D6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B6D22-AA3C-9546-875D-FF37BC8D9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Anaconda</a:t>
            </a:r>
          </a:p>
          <a:p>
            <a:r>
              <a:rPr lang="en-US" dirty="0" err="1" smtClean="0">
                <a:effectLst/>
              </a:rPr>
              <a:t>用于安装可隔离开的Python运行环境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安装Anaconda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包管理：安装python包、升级python包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管理Anaconda：保存环境到yaml、从yaml恢复环境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最佳实践：分享你的项目及其Anaconda环境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B6D22-AA3C-9546-875D-FF37BC8D97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1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3E45-8982-A54F-ACC4-39166A39F16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0AC-241F-2540-85C2-7CA614BF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3E45-8982-A54F-ACC4-39166A39F16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0AC-241F-2540-85C2-7CA614BF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6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3E45-8982-A54F-ACC4-39166A39F16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0AC-241F-2540-85C2-7CA614BF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3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3E45-8982-A54F-ACC4-39166A39F16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0AC-241F-2540-85C2-7CA614BF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0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3E45-8982-A54F-ACC4-39166A39F16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0AC-241F-2540-85C2-7CA614BF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3E45-8982-A54F-ACC4-39166A39F16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0AC-241F-2540-85C2-7CA614BF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7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3E45-8982-A54F-ACC4-39166A39F16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0AC-241F-2540-85C2-7CA614BF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7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3E45-8982-A54F-ACC4-39166A39F16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0AC-241F-2540-85C2-7CA614BF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3E45-8982-A54F-ACC4-39166A39F16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0AC-241F-2540-85C2-7CA614BF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5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3E45-8982-A54F-ACC4-39166A39F16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0AC-241F-2540-85C2-7CA614BF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6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3E45-8982-A54F-ACC4-39166A39F16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0AC-241F-2540-85C2-7CA614BF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1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63E45-8982-A54F-ACC4-39166A39F16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B0AC-241F-2540-85C2-7CA614BF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3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downloads" TargetMode="External"/><Relationship Id="rId4" Type="http://schemas.openxmlformats.org/officeDocument/2006/relationships/hyperlink" Target="https://gist.githubusercontent.com/linxinzhe/8c3656e21eaec70492a736f15594f9bf/raw/3f14afee3188240a3b494bc13659774c96a5006a/deep.ya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nsorfly.cn/" TargetMode="External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ensorflow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 入门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林欣哲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64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基本语法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MNIST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Anaconda</a:t>
            </a:r>
            <a:r>
              <a:rPr lang="zh-CN" altLang="en-US" dirty="0" smtClean="0"/>
              <a:t>环境管理软件</a:t>
            </a:r>
            <a:r>
              <a:rPr lang="en-US" dirty="0" smtClean="0">
                <a:hlinkClick r:id="rId3"/>
              </a:rPr>
              <a:t>https://www.continuum.io/downloads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我的配置环境文件</a:t>
            </a:r>
            <a:r>
              <a:rPr lang="en-US" sz="1600" dirty="0" smtClean="0">
                <a:hlinkClick r:id="rId4"/>
              </a:rPr>
              <a:t>https://gist.githubusercontent.com/linxinzhe/8c3656e21eaec70492a736f15594f9bf/raw/3f14afee3188240a3b494bc13659774c96a5006a/deep.yaml</a:t>
            </a:r>
            <a:endParaRPr lang="en-US" sz="1600" dirty="0"/>
          </a:p>
          <a:p>
            <a:endParaRPr lang="en-US" altLang="zh-CN" dirty="0" smtClean="0"/>
          </a:p>
          <a:p>
            <a:r>
              <a:rPr lang="zh-CN" altLang="en-US" dirty="0" smtClean="0"/>
              <a:t>命令行一键安装相关环境</a:t>
            </a: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/>
              <a:t>env</a:t>
            </a:r>
            <a:r>
              <a:rPr lang="en-US" dirty="0"/>
              <a:t> create -f </a:t>
            </a:r>
            <a:r>
              <a:rPr lang="en-US" altLang="zh-CN" dirty="0" err="1" smtClean="0"/>
              <a:t>deep.yaml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更多</a:t>
            </a:r>
            <a:r>
              <a:rPr lang="en-US" altLang="zh-CN" dirty="0" smtClean="0"/>
              <a:t>Anaconda</a:t>
            </a:r>
            <a:r>
              <a:rPr lang="zh-CN" altLang="en-US" dirty="0" smtClean="0"/>
              <a:t>玩法可以</a:t>
            </a:r>
            <a:r>
              <a:rPr lang="en-US" altLang="zh-CN" dirty="0" err="1" smtClean="0"/>
              <a:t>udacity</a:t>
            </a:r>
            <a:r>
              <a:rPr lang="zh-CN" altLang="en-US" dirty="0" smtClean="0"/>
              <a:t>我账号里的</a:t>
            </a:r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的第一章第二节课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5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32133" cy="435133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是什么</a:t>
            </a:r>
            <a:endParaRPr lang="en-US" dirty="0" smtClean="0"/>
          </a:p>
          <a:p>
            <a:pPr lvl="1"/>
            <a:r>
              <a:rPr lang="en-US" altLang="zh-CN" dirty="0" err="1">
                <a:hlinkClick r:id="rId2"/>
              </a:rPr>
              <a:t>TensorFlow</a:t>
            </a:r>
            <a:r>
              <a:rPr lang="en-US" altLang="zh-CN" dirty="0"/>
              <a:t>™ </a:t>
            </a:r>
            <a:r>
              <a:rPr lang="zh-CN" altLang="en-US" dirty="0"/>
              <a:t>是</a:t>
            </a:r>
            <a:r>
              <a:rPr lang="zh-CN" altLang="en-US" dirty="0">
                <a:hlinkClick r:id="rId3"/>
              </a:rPr>
              <a:t>一个采用数据流图（</a:t>
            </a:r>
            <a:r>
              <a:rPr lang="en-US" altLang="zh-CN" dirty="0">
                <a:hlinkClick r:id="rId3"/>
              </a:rPr>
              <a:t>data flow graphs</a:t>
            </a:r>
            <a:r>
              <a:rPr lang="zh-CN" altLang="en-US" dirty="0">
                <a:hlinkClick r:id="rId3"/>
              </a:rPr>
              <a:t>），用于数值</a:t>
            </a:r>
            <a:r>
              <a:rPr lang="zh-CN" altLang="en-US" dirty="0" smtClean="0">
                <a:hlinkClick r:id="rId3"/>
              </a:rPr>
              <a:t>计算（</a:t>
            </a:r>
            <a:r>
              <a:rPr lang="en-US" altLang="zh-CN" dirty="0" smtClean="0">
                <a:hlinkClick r:id="rId3"/>
              </a:rPr>
              <a:t>Tensor</a:t>
            </a:r>
            <a:r>
              <a:rPr lang="zh-CN" altLang="en-US" dirty="0" smtClean="0">
                <a:hlinkClick r:id="rId3"/>
              </a:rPr>
              <a:t>）的</a:t>
            </a:r>
            <a:r>
              <a:rPr lang="zh-CN" altLang="en-US" dirty="0">
                <a:hlinkClick r:id="rId3"/>
              </a:rPr>
              <a:t>开源软件库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pPr lvl="1"/>
            <a:r>
              <a:rPr lang="zh-CN" altLang="en-US" dirty="0" smtClean="0"/>
              <a:t>核心概念：</a:t>
            </a:r>
            <a:r>
              <a:rPr lang="zh-CN" altLang="en-US" dirty="0" smtClean="0"/>
              <a:t>数据流图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）和张量（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主要用途：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深度学习</a:t>
            </a:r>
            <a:endParaRPr lang="en-US" altLang="zh-CN" dirty="0" smtClean="0"/>
          </a:p>
          <a:p>
            <a:pPr lvl="2"/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333" y="487363"/>
            <a:ext cx="32004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定义函数：即定义好数据流图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输入数据：喂它张量，它会按图计算张量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保存函数的参数：即保存</a:t>
            </a:r>
            <a:r>
              <a:rPr lang="zh-CN" altLang="en-US" b="1" dirty="0" smtClean="0"/>
              <a:t>数据流图的结构和参数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0547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1417303"/>
            <a:ext cx="1051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import </a:t>
            </a:r>
            <a:r>
              <a:rPr lang="en-US" sz="3600" dirty="0" err="1" smtClean="0"/>
              <a:t>tensorflow</a:t>
            </a:r>
            <a:r>
              <a:rPr lang="en-US" sz="3600" dirty="0" smtClean="0"/>
              <a:t> as </a:t>
            </a:r>
            <a:r>
              <a:rPr lang="en-US" sz="3600" dirty="0" err="1" smtClean="0"/>
              <a:t>tf</a:t>
            </a:r>
            <a:r>
              <a:rPr lang="en-US" sz="3600" dirty="0" smtClean="0"/>
              <a:t> </a:t>
            </a:r>
          </a:p>
          <a:p>
            <a:endParaRPr lang="en-US" sz="3600" dirty="0" smtClean="0"/>
          </a:p>
          <a:p>
            <a:r>
              <a:rPr lang="en-US" sz="3600" dirty="0" err="1" smtClean="0"/>
              <a:t>hello_constant</a:t>
            </a:r>
            <a:r>
              <a:rPr lang="en-US" sz="3600" dirty="0" smtClean="0"/>
              <a:t> = </a:t>
            </a:r>
            <a:r>
              <a:rPr lang="en-US" sz="3600" dirty="0" err="1" smtClean="0"/>
              <a:t>tf.constant</a:t>
            </a:r>
            <a:r>
              <a:rPr lang="en-US" sz="3600" dirty="0" smtClean="0"/>
              <a:t>('Hello World!') </a:t>
            </a:r>
          </a:p>
          <a:p>
            <a:endParaRPr lang="en-US" sz="3600" dirty="0" smtClean="0"/>
          </a:p>
          <a:p>
            <a:r>
              <a:rPr lang="en-US" sz="3600" dirty="0" smtClean="0"/>
              <a:t>with </a:t>
            </a:r>
            <a:r>
              <a:rPr lang="en-US" sz="3600" dirty="0" err="1" smtClean="0"/>
              <a:t>tf.Session</a:t>
            </a:r>
            <a:r>
              <a:rPr lang="en-US" sz="3600" dirty="0" smtClean="0"/>
              <a:t>() as </a:t>
            </a:r>
            <a:r>
              <a:rPr lang="en-US" sz="3600" dirty="0" err="1" smtClean="0"/>
              <a:t>sess</a:t>
            </a:r>
            <a:r>
              <a:rPr lang="en-US" sz="3600" dirty="0" smtClean="0"/>
              <a:t>:  </a:t>
            </a:r>
          </a:p>
          <a:p>
            <a:pPr lvl="1"/>
            <a:r>
              <a:rPr lang="en-US" sz="3600" dirty="0" smtClean="0"/>
              <a:t>output = </a:t>
            </a:r>
            <a:r>
              <a:rPr lang="en-US" sz="3600" dirty="0" err="1" smtClean="0"/>
              <a:t>sess.run</a:t>
            </a:r>
            <a:r>
              <a:rPr lang="en-US" sz="3600" dirty="0" smtClean="0"/>
              <a:t>(</a:t>
            </a:r>
            <a:r>
              <a:rPr lang="en-US" sz="3600" dirty="0" err="1" smtClean="0"/>
              <a:t>hello_constant</a:t>
            </a:r>
            <a:r>
              <a:rPr lang="en-US" sz="3600" dirty="0" smtClean="0"/>
              <a:t>) </a:t>
            </a:r>
          </a:p>
          <a:p>
            <a:pPr lvl="1"/>
            <a:r>
              <a:rPr lang="en-US" sz="3600" dirty="0" smtClean="0"/>
              <a:t>print(output)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54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基本语法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定义函数：即定义数据流图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定义变量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定义计算规则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86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基本语法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定义函数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tf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定义变量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常量：永不改变的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tf.constant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站位量：赋值一次后不再改变</a:t>
            </a:r>
            <a:endParaRPr lang="en-US" altLang="zh-CN" dirty="0" smtClean="0"/>
          </a:p>
          <a:p>
            <a:pPr lvl="2"/>
            <a:r>
              <a:rPr lang="en-US" altLang="zh-CN" dirty="0" err="1"/>
              <a:t>t</a:t>
            </a:r>
            <a:r>
              <a:rPr lang="en-US" altLang="zh-CN" dirty="0" err="1" smtClean="0"/>
              <a:t>f.placeholder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变量：运行时不断改变的</a:t>
            </a:r>
            <a:endParaRPr lang="en-US" altLang="zh-CN" dirty="0" smtClean="0"/>
          </a:p>
          <a:p>
            <a:pPr lvl="2"/>
            <a:r>
              <a:rPr lang="en-US" dirty="0" err="1" smtClean="0"/>
              <a:t>tf.Variable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8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基本语法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定义函数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tf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endParaRPr lang="en-US" altLang="zh-CN" dirty="0" smtClean="0"/>
          </a:p>
          <a:p>
            <a:r>
              <a:rPr lang="zh-CN" altLang="en-US" dirty="0" smtClean="0"/>
              <a:t>定义计算规则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加减乘除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0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266</Words>
  <Application>Microsoft Macintosh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DengXian</vt:lpstr>
      <vt:lpstr>DengXian Light</vt:lpstr>
      <vt:lpstr>Arial</vt:lpstr>
      <vt:lpstr>Office Theme</vt:lpstr>
      <vt:lpstr>Tensorflow 入门</vt:lpstr>
      <vt:lpstr>目录</vt:lpstr>
      <vt:lpstr>安装</vt:lpstr>
      <vt:lpstr>Tensorflow-定义</vt:lpstr>
      <vt:lpstr>Tensorflow-定义</vt:lpstr>
      <vt:lpstr>Hello World</vt:lpstr>
      <vt:lpstr>Tensorflow-基本语法</vt:lpstr>
      <vt:lpstr>Tensorflow-基本语法-定义函数</vt:lpstr>
      <vt:lpstr>Tensorflow-基本语法-定义函数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入门</dc:title>
  <dc:creator>xinzhe lin</dc:creator>
  <cp:lastModifiedBy>xinzhe lin</cp:lastModifiedBy>
  <cp:revision>24</cp:revision>
  <dcterms:created xsi:type="dcterms:W3CDTF">2017-05-19T23:59:06Z</dcterms:created>
  <dcterms:modified xsi:type="dcterms:W3CDTF">2017-05-20T07:23:59Z</dcterms:modified>
</cp:coreProperties>
</file>