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1" r:id="rId6"/>
    <p:sldId id="259"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527DEA-7BC8-4A15-A028-4CF129F93E60}" type="datetimeFigureOut">
              <a:rPr lang="en-US" smtClean="0"/>
              <a:pPr/>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1F648-D6CB-490E-B439-3641F471000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527DEA-7BC8-4A15-A028-4CF129F93E60}" type="datetimeFigureOut">
              <a:rPr lang="en-US" smtClean="0"/>
              <a:pPr/>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1F648-D6CB-490E-B439-3641F47100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527DEA-7BC8-4A15-A028-4CF129F93E60}" type="datetimeFigureOut">
              <a:rPr lang="en-US" smtClean="0"/>
              <a:pPr/>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1F648-D6CB-490E-B439-3641F47100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527DEA-7BC8-4A15-A028-4CF129F93E60}" type="datetimeFigureOut">
              <a:rPr lang="en-US" smtClean="0"/>
              <a:pPr/>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1F648-D6CB-490E-B439-3641F471000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527DEA-7BC8-4A15-A028-4CF129F93E60}" type="datetimeFigureOut">
              <a:rPr lang="en-US" smtClean="0"/>
              <a:pPr/>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1F648-D6CB-490E-B439-3641F471000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527DEA-7BC8-4A15-A028-4CF129F93E60}" type="datetimeFigureOut">
              <a:rPr lang="en-US" smtClean="0"/>
              <a:pPr/>
              <a:t>7/14/2018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1F648-D6CB-490E-B439-3641F471000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527DEA-7BC8-4A15-A028-4CF129F93E60}" type="datetimeFigureOut">
              <a:rPr lang="en-US" smtClean="0"/>
              <a:pPr/>
              <a:t>7/14/2018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1F648-D6CB-490E-B439-3641F471000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527DEA-7BC8-4A15-A028-4CF129F93E60}" type="datetimeFigureOut">
              <a:rPr lang="en-US" smtClean="0"/>
              <a:pPr/>
              <a:t>7/14/2018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1F648-D6CB-490E-B439-3641F471000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27DEA-7BC8-4A15-A028-4CF129F93E60}" type="datetimeFigureOut">
              <a:rPr lang="en-US" smtClean="0"/>
              <a:pPr/>
              <a:t>7/14/2018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1F648-D6CB-490E-B439-3641F47100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527DEA-7BC8-4A15-A028-4CF129F93E60}" type="datetimeFigureOut">
              <a:rPr lang="en-US" smtClean="0"/>
              <a:pPr/>
              <a:t>7/14/2018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1F648-D6CB-490E-B439-3641F471000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527DEA-7BC8-4A15-A028-4CF129F93E60}" type="datetimeFigureOut">
              <a:rPr lang="en-US" smtClean="0"/>
              <a:pPr/>
              <a:t>7/14/2018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1F648-D6CB-490E-B439-3641F471000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7DEA-7BC8-4A15-A028-4CF129F93E60}" type="datetimeFigureOut">
              <a:rPr lang="en-US" smtClean="0"/>
              <a:pPr/>
              <a:t>7/14/2018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1F648-D6CB-490E-B439-3641F471000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latin typeface="Times New Roman" pitchFamily="18" charset="0"/>
                <a:cs typeface="Times New Roman" pitchFamily="18" charset="0"/>
              </a:rPr>
              <a:t>NATIVE- POLYACRYLAMIDE GEL ELECTROPHORESIS</a:t>
            </a:r>
            <a:endParaRPr lang="en-US"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NATIVE PAGE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Native PAGE gels are also referred to as non denaturing  gels meaning they are run in the absence of SDS.</a:t>
            </a:r>
          </a:p>
          <a:p>
            <a:r>
              <a:rPr lang="en-US" sz="2400" dirty="0" smtClean="0">
                <a:latin typeface="Times New Roman" pitchFamily="18" charset="0"/>
                <a:cs typeface="Times New Roman" pitchFamily="18" charset="0"/>
              </a:rPr>
              <a:t>It was the original mode of electrophoresis using PAGE gels. </a:t>
            </a:r>
          </a:p>
          <a:p>
            <a:r>
              <a:rPr lang="en-US" sz="2400" dirty="0" smtClean="0">
                <a:latin typeface="Times New Roman" pitchFamily="18" charset="0"/>
                <a:cs typeface="Times New Roman" pitchFamily="18" charset="0"/>
              </a:rPr>
              <a:t>The mobility of proteins on Native PAGE is dependent on protein charge as well as its hydrodynamic size. Hence based on mass to charge ratio. </a:t>
            </a:r>
          </a:p>
          <a:p>
            <a:r>
              <a:rPr lang="en-US" sz="2400" dirty="0" smtClean="0">
                <a:latin typeface="Times New Roman" pitchFamily="18" charset="0"/>
                <a:cs typeface="Times New Roman" pitchFamily="18" charset="0"/>
              </a:rPr>
              <a:t>It therefore not only provide important information such as protein size but does provide information on protein charge as well as sub-unit composition. </a:t>
            </a:r>
          </a:p>
          <a:p>
            <a:r>
              <a:rPr lang="en-US" sz="2400" dirty="0" smtClean="0">
                <a:latin typeface="Times New Roman" pitchFamily="18" charset="0"/>
                <a:cs typeface="Times New Roman" pitchFamily="18" charset="0"/>
              </a:rPr>
              <a:t>It is also important because it can separate proteins of identical molecular weight that are usually hard to resolve effectively using SDS-PAGE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NATIVE PAGE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000" dirty="0" smtClean="0">
                <a:latin typeface="Times New Roman" pitchFamily="18" charset="0"/>
                <a:cs typeface="Times New Roman" pitchFamily="18" charset="0"/>
              </a:rPr>
              <a:t>Native gels because they are run under non denaturing condition have proteins  that do not lose their original shape and activity. The protein retains its folded conformation.</a:t>
            </a:r>
          </a:p>
          <a:p>
            <a:r>
              <a:rPr lang="en-US" sz="2000" dirty="0" smtClean="0">
                <a:latin typeface="Times New Roman" pitchFamily="18" charset="0"/>
                <a:cs typeface="Times New Roman" pitchFamily="18" charset="0"/>
              </a:rPr>
              <a:t>It is carried out near neutral pH to avoid acid or alkaline </a:t>
            </a:r>
            <a:r>
              <a:rPr lang="en-US" sz="2000" dirty="0" err="1" smtClean="0">
                <a:latin typeface="Times New Roman" pitchFamily="18" charset="0"/>
                <a:cs typeface="Times New Roman" pitchFamily="18" charset="0"/>
              </a:rPr>
              <a:t>denaturation</a:t>
            </a:r>
            <a:r>
              <a:rPr lang="en-US" sz="2000" dirty="0" smtClean="0">
                <a:latin typeface="Times New Roman" pitchFamily="18" charset="0"/>
                <a:cs typeface="Times New Roman" pitchFamily="18" charset="0"/>
              </a:rPr>
              <a:t> of protein.</a:t>
            </a:r>
          </a:p>
          <a:p>
            <a:r>
              <a:rPr lang="en-US" sz="2000" dirty="0" smtClean="0">
                <a:latin typeface="Times New Roman" pitchFamily="18" charset="0"/>
                <a:cs typeface="Times New Roman" pitchFamily="18" charset="0"/>
              </a:rPr>
              <a:t>It contains both the separating and stacking gel but the stacking gel here mostly is important for enhancement of the resolution of separated components. The only difference in the preparation of non denaturing </a:t>
            </a:r>
            <a:r>
              <a:rPr lang="en-US" sz="2000" dirty="0" err="1" smtClean="0">
                <a:latin typeface="Times New Roman" pitchFamily="18" charset="0"/>
                <a:cs typeface="Times New Roman" pitchFamily="18" charset="0"/>
              </a:rPr>
              <a:t>polyacrylamide</a:t>
            </a:r>
            <a:r>
              <a:rPr lang="en-US" sz="2000" dirty="0" smtClean="0">
                <a:latin typeface="Times New Roman" pitchFamily="18" charset="0"/>
                <a:cs typeface="Times New Roman" pitchFamily="18" charset="0"/>
              </a:rPr>
              <a:t> gel and SDS PAGE is the fact that SDS is excluded. </a:t>
            </a:r>
            <a:r>
              <a:rPr lang="en-US" sz="2000" dirty="0" err="1" smtClean="0">
                <a:latin typeface="Times New Roman" pitchFamily="18" charset="0"/>
                <a:cs typeface="Times New Roman" pitchFamily="18" charset="0"/>
              </a:rPr>
              <a:t>Mercaptoethanol</a:t>
            </a:r>
            <a:r>
              <a:rPr lang="en-US" sz="2000" dirty="0" smtClean="0">
                <a:latin typeface="Times New Roman" pitchFamily="18" charset="0"/>
                <a:cs typeface="Times New Roman" pitchFamily="18" charset="0"/>
              </a:rPr>
              <a:t> is also not utilized. Samples are also not boiled. </a:t>
            </a:r>
          </a:p>
          <a:p>
            <a:r>
              <a:rPr lang="en-US" sz="2000" dirty="0" smtClean="0">
                <a:latin typeface="Times New Roman" pitchFamily="18" charset="0"/>
                <a:cs typeface="Times New Roman" pitchFamily="18" charset="0"/>
              </a:rPr>
              <a:t>Therefore, native gels are sensitive to any process that alter the charge or the conformation of the protein.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PAGE</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Interpretation of Native PAGE is more complex than that of SDS-PAGE gels. </a:t>
            </a:r>
          </a:p>
          <a:p>
            <a:r>
              <a:rPr lang="en-US" sz="2400" dirty="0" smtClean="0">
                <a:latin typeface="Times New Roman" pitchFamily="18" charset="0"/>
                <a:cs typeface="Times New Roman" pitchFamily="18" charset="0"/>
              </a:rPr>
              <a:t>Differences in relative mobility can reflect differences in charge, mass as well as both.</a:t>
            </a:r>
          </a:p>
          <a:p>
            <a:r>
              <a:rPr lang="en-US" sz="2400" dirty="0" smtClean="0">
                <a:latin typeface="Times New Roman" pitchFamily="18" charset="0"/>
                <a:cs typeface="Times New Roman" pitchFamily="18" charset="0"/>
              </a:rPr>
              <a:t>It is not easy to understand what makes one protein migrate faster than the other as it could be a larger number of electric charges, a smaller size or even a more spherical shape. Hence this is the reason that SDS-PAGE gels are run often as they separate proteins based on single molecular property making interpretation much easier.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NATIVE PAGE</a:t>
            </a:r>
            <a:endParaRPr lang="en-US" sz="3200" dirty="0">
              <a:latin typeface="Times New Roman" pitchFamily="18" charset="0"/>
              <a:cs typeface="Times New Roman" pitchFamily="18" charset="0"/>
            </a:endParaRPr>
          </a:p>
        </p:txBody>
      </p:sp>
      <p:pic>
        <p:nvPicPr>
          <p:cNvPr id="4" name="Content Placeholder 3" descr="hqdefault.jpg"/>
          <p:cNvPicPr>
            <a:picLocks noGrp="1" noChangeAspect="1"/>
          </p:cNvPicPr>
          <p:nvPr>
            <p:ph idx="1"/>
          </p:nvPr>
        </p:nvPicPr>
        <p:blipFill>
          <a:blip r:embed="rId2"/>
          <a:srcRect t="13378" r="39252" b="14381"/>
          <a:stretch>
            <a:fillRect/>
          </a:stretch>
        </p:blipFill>
        <p:spPr>
          <a:xfrm>
            <a:off x="381000" y="1219200"/>
            <a:ext cx="7848600" cy="47244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NATIVE PAGE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It is extremely important when identifying a protein in the gel by its biological activity such as enzyme activity, receptor binding, antibody binding.</a:t>
            </a:r>
          </a:p>
          <a:p>
            <a:r>
              <a:rPr lang="en-US" sz="2400" dirty="0" smtClean="0">
                <a:latin typeface="Times New Roman" pitchFamily="18" charset="0"/>
                <a:cs typeface="Times New Roman" pitchFamily="18" charset="0"/>
              </a:rPr>
              <a:t>In this case when purifying for example an enzyme it appears as a single band but however this could still be inaccurate and hence to confirm that its is really the enzyme that has been isolated enzyme activity of the band can be determined. </a:t>
            </a:r>
          </a:p>
          <a:p>
            <a:r>
              <a:rPr lang="en-US" sz="2400" dirty="0" smtClean="0">
                <a:latin typeface="Times New Roman" pitchFamily="18" charset="0"/>
                <a:cs typeface="Times New Roman" pitchFamily="18" charset="0"/>
              </a:rPr>
              <a:t>These gels allow the detection of enzymes separated through their  sensitivity and specific activity stains but this is limited to enzymes for which </a:t>
            </a:r>
            <a:r>
              <a:rPr lang="en-US" sz="2400" dirty="0" err="1" smtClean="0">
                <a:latin typeface="Times New Roman" pitchFamily="18" charset="0"/>
                <a:cs typeface="Times New Roman" pitchFamily="18" charset="0"/>
              </a:rPr>
              <a:t>chromogenic</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chemiluminescent</a:t>
            </a:r>
            <a:r>
              <a:rPr lang="en-US" sz="2400" dirty="0" smtClean="0">
                <a:latin typeface="Times New Roman" pitchFamily="18" charset="0"/>
                <a:cs typeface="Times New Roman" pitchFamily="18" charset="0"/>
              </a:rPr>
              <a:t> assays exist.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NATIVE PAGE</a:t>
            </a:r>
            <a:endParaRPr lang="en-US" sz="3200" dirty="0">
              <a:latin typeface="Times New Roman" pitchFamily="18" charset="0"/>
              <a:cs typeface="Times New Roman" pitchFamily="18" charset="0"/>
            </a:endParaRPr>
          </a:p>
        </p:txBody>
      </p:sp>
      <p:pic>
        <p:nvPicPr>
          <p:cNvPr id="4" name="Content Placeholder 3" descr="40651-187x140.jpg"/>
          <p:cNvPicPr>
            <a:picLocks noGrp="1" noChangeAspect="1"/>
          </p:cNvPicPr>
          <p:nvPr>
            <p:ph idx="1"/>
          </p:nvPr>
        </p:nvPicPr>
        <p:blipFill>
          <a:blip r:embed="rId2"/>
          <a:stretch>
            <a:fillRect/>
          </a:stretch>
        </p:blipFill>
        <p:spPr>
          <a:xfrm>
            <a:off x="914400" y="1905000"/>
            <a:ext cx="7696200" cy="4648199"/>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1792</TotalTime>
  <Words>435</Words>
  <Application>Microsoft Office PowerPoint</Application>
  <PresentationFormat>On-screen Show (4:3)</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NATIVE- POLYACRYLAMIDE GEL ELECTROPHORESIS</vt:lpstr>
      <vt:lpstr>NATIVE PAGE</vt:lpstr>
      <vt:lpstr>NATIVE PAGE</vt:lpstr>
      <vt:lpstr>NATIVE PAGE</vt:lpstr>
      <vt:lpstr>NATIVE PAGE</vt:lpstr>
      <vt:lpstr>NATIVE PAGE</vt:lpstr>
      <vt:lpstr>NATIVE PAGE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 POLYACRYLAMIDE GEL ELECTROPHORESIS</dc:title>
  <dc:creator>user</dc:creator>
  <cp:lastModifiedBy>user</cp:lastModifiedBy>
  <cp:revision>9</cp:revision>
  <dcterms:created xsi:type="dcterms:W3CDTF">2017-05-23T13:54:48Z</dcterms:created>
  <dcterms:modified xsi:type="dcterms:W3CDTF">2018-07-14T20:47:38Z</dcterms:modified>
</cp:coreProperties>
</file>