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75659C9-A1FB-4A4A-8171-BB8CDCB8BE2F}"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659C9-A1FB-4A4A-8171-BB8CDCB8BE2F}"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659C9-A1FB-4A4A-8171-BB8CDCB8BE2F}"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75659C9-A1FB-4A4A-8171-BB8CDCB8BE2F}"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5659C9-A1FB-4A4A-8171-BB8CDCB8BE2F}" type="datetimeFigureOut">
              <a:rPr lang="en-US" smtClean="0"/>
              <a:pPr/>
              <a:t>7/14/2018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5659C9-A1FB-4A4A-8171-BB8CDCB8BE2F}"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5659C9-A1FB-4A4A-8171-BB8CDCB8BE2F}" type="datetimeFigureOut">
              <a:rPr lang="en-US" smtClean="0"/>
              <a:pPr/>
              <a:t>7/14/2018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75659C9-A1FB-4A4A-8171-BB8CDCB8BE2F}" type="datetimeFigureOut">
              <a:rPr lang="en-US" smtClean="0"/>
              <a:pPr/>
              <a:t>7/14/2018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5659C9-A1FB-4A4A-8171-BB8CDCB8BE2F}" type="datetimeFigureOut">
              <a:rPr lang="en-US" smtClean="0"/>
              <a:pPr/>
              <a:t>7/14/2018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659C9-A1FB-4A4A-8171-BB8CDCB8BE2F}"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75659C9-A1FB-4A4A-8171-BB8CDCB8BE2F}" type="datetimeFigureOut">
              <a:rPr lang="en-US" smtClean="0"/>
              <a:pPr/>
              <a:t>7/14/2018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35BF1-25E0-46E2-85F3-35D3E727107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659C9-A1FB-4A4A-8171-BB8CDCB8BE2F}" type="datetimeFigureOut">
              <a:rPr lang="en-US" smtClean="0"/>
              <a:pPr/>
              <a:t>7/14/2018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35BF1-25E0-46E2-85F3-35D3E727107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200" dirty="0" smtClean="0">
                <a:latin typeface="Times New Roman" pitchFamily="18" charset="0"/>
                <a:cs typeface="Times New Roman" pitchFamily="18" charset="0"/>
              </a:rPr>
              <a:t>SDS-PAGE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PROTEINS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Proteins are molecules that are charged and folded to give them a specific shape.</a:t>
            </a:r>
          </a:p>
          <a:p>
            <a:r>
              <a:rPr lang="en-US" sz="2800" dirty="0" smtClean="0">
                <a:latin typeface="Times New Roman" pitchFamily="18" charset="0"/>
                <a:cs typeface="Times New Roman" pitchFamily="18" charset="0"/>
              </a:rPr>
              <a:t>There are four levels of protein structure; primary, secondary, tertiary and quaternary structure.</a:t>
            </a:r>
          </a:p>
          <a:p>
            <a:r>
              <a:rPr lang="en-US" sz="2800" dirty="0" smtClean="0">
                <a:latin typeface="Times New Roman" pitchFamily="18" charset="0"/>
                <a:cs typeface="Times New Roman" pitchFamily="18" charset="0"/>
              </a:rPr>
              <a:t>Therefore proteins are complex molecules and when trying to separate them using electrophoresis one must factor in all these facts. </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ELECTROPHORESIS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Electrophoresis is the movement of charged particles along a gel or fluid under an electric field.</a:t>
            </a:r>
          </a:p>
          <a:p>
            <a:r>
              <a:rPr lang="en-US" sz="2800" dirty="0" smtClean="0">
                <a:latin typeface="Times New Roman" pitchFamily="18" charset="0"/>
                <a:cs typeface="Times New Roman" pitchFamily="18" charset="0"/>
              </a:rPr>
              <a:t>Electrophoresis of positively charged particles (</a:t>
            </a:r>
            <a:r>
              <a:rPr lang="en-US" sz="2800" dirty="0" err="1" smtClean="0">
                <a:latin typeface="Times New Roman" pitchFamily="18" charset="0"/>
                <a:cs typeface="Times New Roman" pitchFamily="18" charset="0"/>
              </a:rPr>
              <a:t>Cations</a:t>
            </a:r>
            <a:r>
              <a:rPr lang="en-US" sz="2800" dirty="0" smtClean="0">
                <a:latin typeface="Times New Roman" pitchFamily="18" charset="0"/>
                <a:cs typeface="Times New Roman" pitchFamily="18" charset="0"/>
              </a:rPr>
              <a:t>) is known as </a:t>
            </a:r>
            <a:r>
              <a:rPr lang="en-US" sz="2800" dirty="0" err="1" smtClean="0">
                <a:latin typeface="Times New Roman" pitchFamily="18" charset="0"/>
                <a:cs typeface="Times New Roman" pitchFamily="18" charset="0"/>
              </a:rPr>
              <a:t>cataphoresis</a:t>
            </a:r>
            <a:r>
              <a:rPr lang="en-US" sz="2800" dirty="0" smtClean="0">
                <a:latin typeface="Times New Roman" pitchFamily="18" charset="0"/>
                <a:cs typeface="Times New Roman" pitchFamily="18" charset="0"/>
              </a:rPr>
              <a:t> while that of negatively charged (Anions) particles is referred to as </a:t>
            </a:r>
            <a:r>
              <a:rPr lang="en-US" sz="2800" dirty="0" err="1" smtClean="0">
                <a:latin typeface="Times New Roman" pitchFamily="18" charset="0"/>
                <a:cs typeface="Times New Roman" pitchFamily="18" charset="0"/>
              </a:rPr>
              <a:t>anaphoresis</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p>
          <a:p>
            <a:r>
              <a:rPr lang="en-US" sz="2800" dirty="0" smtClean="0">
                <a:latin typeface="Times New Roman" pitchFamily="18" charset="0"/>
                <a:cs typeface="Times New Roman" pitchFamily="18" charset="0"/>
              </a:rPr>
              <a:t>Electrophoresis can separate molecules such as proteins, DNA and RNA based on their size and this can be done using </a:t>
            </a:r>
            <a:r>
              <a:rPr lang="en-US" sz="2800" dirty="0" err="1" smtClean="0">
                <a:latin typeface="Times New Roman" pitchFamily="18" charset="0"/>
                <a:cs typeface="Times New Roman" pitchFamily="18" charset="0"/>
              </a:rPr>
              <a:t>polyacrylamide</a:t>
            </a:r>
            <a:r>
              <a:rPr lang="en-US" sz="2800" dirty="0" smtClean="0">
                <a:latin typeface="Times New Roman" pitchFamily="18" charset="0"/>
                <a:cs typeface="Times New Roman" pitchFamily="18" charset="0"/>
              </a:rPr>
              <a:t> gel electrophoresis (PAGE). </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SEPARATION OF PROTEINS BY ELECTROPHORESIS</a:t>
            </a:r>
            <a:endParaRPr lang="en-US" sz="3200" dirty="0">
              <a:latin typeface="Times New Roman" pitchFamily="18" charset="0"/>
              <a:cs typeface="Times New Roman" pitchFamily="18" charset="0"/>
            </a:endParaRPr>
          </a:p>
        </p:txBody>
      </p:sp>
      <p:sp>
        <p:nvSpPr>
          <p:cNvPr id="3" name="Content Placeholder 2"/>
          <p:cNvSpPr>
            <a:spLocks noGrp="1"/>
          </p:cNvSpPr>
          <p:nvPr>
            <p:ph sz="half" idx="1"/>
          </p:nvPr>
        </p:nvSpPr>
        <p:spPr/>
        <p:txBody>
          <a:bodyPr>
            <a:noAutofit/>
          </a:bodyPr>
          <a:lstStyle/>
          <a:p>
            <a:r>
              <a:rPr lang="en-US" sz="2000" dirty="0" smtClean="0">
                <a:latin typeface="Times New Roman" pitchFamily="18" charset="0"/>
                <a:cs typeface="Times New Roman" pitchFamily="18" charset="0"/>
              </a:rPr>
              <a:t>Proteins as indicated are charged and have different shapes and sizes. </a:t>
            </a:r>
          </a:p>
          <a:p>
            <a:r>
              <a:rPr lang="en-US" sz="2000" dirty="0" smtClean="0">
                <a:latin typeface="Times New Roman" pitchFamily="18" charset="0"/>
                <a:cs typeface="Times New Roman" pitchFamily="18" charset="0"/>
              </a:rPr>
              <a:t>Sodium </a:t>
            </a:r>
            <a:r>
              <a:rPr lang="en-US" sz="2000" dirty="0" err="1" smtClean="0">
                <a:latin typeface="Times New Roman" pitchFamily="18" charset="0"/>
                <a:cs typeface="Times New Roman" pitchFamily="18" charset="0"/>
              </a:rPr>
              <a:t>Dodecyl</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Sulphate</a:t>
            </a:r>
            <a:r>
              <a:rPr lang="en-US" sz="2000" dirty="0" smtClean="0">
                <a:latin typeface="Times New Roman" pitchFamily="18" charset="0"/>
                <a:cs typeface="Times New Roman" pitchFamily="18" charset="0"/>
              </a:rPr>
              <a:t> (SDS) is an anionic detergent that causes proteins to have a net negative charge and a linear shape. </a:t>
            </a:r>
          </a:p>
          <a:p>
            <a:r>
              <a:rPr lang="en-US" sz="2000" dirty="0" smtClean="0">
                <a:latin typeface="Times New Roman" pitchFamily="18" charset="0"/>
                <a:cs typeface="Times New Roman" pitchFamily="18" charset="0"/>
              </a:rPr>
              <a:t>SDS binds to the protein molecule in equal proportion to its molecular mass.</a:t>
            </a:r>
            <a:endParaRPr lang="en-US" sz="2000" dirty="0">
              <a:latin typeface="Times New Roman" pitchFamily="18" charset="0"/>
              <a:cs typeface="Times New Roman" pitchFamily="18" charset="0"/>
            </a:endParaRPr>
          </a:p>
        </p:txBody>
      </p:sp>
      <p:pic>
        <p:nvPicPr>
          <p:cNvPr id="5" name="Content Placeholder 4" descr="download.jpg"/>
          <p:cNvPicPr>
            <a:picLocks noGrp="1" noChangeAspect="1"/>
          </p:cNvPicPr>
          <p:nvPr>
            <p:ph sz="half" idx="2"/>
          </p:nvPr>
        </p:nvPicPr>
        <p:blipFill>
          <a:blip r:embed="rId2"/>
          <a:stretch>
            <a:fillRect/>
          </a:stretch>
        </p:blipFill>
        <p:spPr>
          <a:xfrm>
            <a:off x="4572000" y="1676400"/>
            <a:ext cx="3810000" cy="3276600"/>
          </a:xfr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SDS-PAGE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Sodium </a:t>
            </a:r>
            <a:r>
              <a:rPr lang="en-US" sz="2800" dirty="0" err="1" smtClean="0">
                <a:latin typeface="Times New Roman" pitchFamily="18" charset="0"/>
                <a:cs typeface="Times New Roman" pitchFamily="18" charset="0"/>
              </a:rPr>
              <a:t>dodecyl</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sulphate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polyacrylamide</a:t>
            </a:r>
            <a:r>
              <a:rPr lang="en-US" sz="2800" dirty="0" smtClean="0">
                <a:latin typeface="Times New Roman" pitchFamily="18" charset="0"/>
                <a:cs typeface="Times New Roman" pitchFamily="18" charset="0"/>
              </a:rPr>
              <a:t> gel electrophoresis (SDS-PAGE) utilizes SDS to denature proteins and </a:t>
            </a:r>
            <a:r>
              <a:rPr lang="en-US" sz="2800" dirty="0" err="1" smtClean="0">
                <a:latin typeface="Times New Roman" pitchFamily="18" charset="0"/>
                <a:cs typeface="Times New Roman" pitchFamily="18" charset="0"/>
              </a:rPr>
              <a:t>polyacrylamide</a:t>
            </a:r>
            <a:r>
              <a:rPr lang="en-US" sz="2800" dirty="0" smtClean="0">
                <a:latin typeface="Times New Roman" pitchFamily="18" charset="0"/>
                <a:cs typeface="Times New Roman" pitchFamily="18" charset="0"/>
              </a:rPr>
              <a:t> gel as a support medium.</a:t>
            </a:r>
          </a:p>
          <a:p>
            <a:r>
              <a:rPr lang="en-US" sz="2800" dirty="0" smtClean="0">
                <a:latin typeface="Times New Roman" pitchFamily="18" charset="0"/>
                <a:cs typeface="Times New Roman" pitchFamily="18" charset="0"/>
              </a:rPr>
              <a:t>The proteins in an SDS-PAGE gel are separated based on their molecular mass only because charge to mass ratio is the same.</a:t>
            </a:r>
          </a:p>
          <a:p>
            <a:r>
              <a:rPr lang="en-US" sz="2800" dirty="0" smtClean="0">
                <a:latin typeface="Times New Roman" pitchFamily="18" charset="0"/>
                <a:cs typeface="Times New Roman" pitchFamily="18" charset="0"/>
              </a:rPr>
              <a:t>All proteins move towards the positively charged electrode (Anode) since they are all negatively charged and linear.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SDS-PAGE</a:t>
            </a:r>
            <a:endParaRPr lang="en-US" sz="3200" dirty="0">
              <a:latin typeface="Times New Roman" pitchFamily="18" charset="0"/>
              <a:cs typeface="Times New Roman" pitchFamily="18" charset="0"/>
            </a:endParaRPr>
          </a:p>
        </p:txBody>
      </p:sp>
      <p:pic>
        <p:nvPicPr>
          <p:cNvPr id="4" name="Content Placeholder 3" descr="protein-purification-13-728.jpg"/>
          <p:cNvPicPr>
            <a:picLocks noGrp="1" noChangeAspect="1"/>
          </p:cNvPicPr>
          <p:nvPr>
            <p:ph idx="1"/>
          </p:nvPr>
        </p:nvPicPr>
        <p:blipFill>
          <a:blip r:embed="rId2"/>
          <a:srcRect l="18407" t="17586"/>
          <a:stretch>
            <a:fillRect/>
          </a:stretch>
        </p:blipFill>
        <p:spPr>
          <a:xfrm>
            <a:off x="1371600" y="1219200"/>
            <a:ext cx="6553200" cy="4724241"/>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SDS-PAGE SET UP</a:t>
            </a:r>
            <a:endParaRPr lang="en-US" sz="3200" dirty="0">
              <a:latin typeface="Times New Roman" pitchFamily="18" charset="0"/>
              <a:cs typeface="Times New Roman" pitchFamily="18" charset="0"/>
            </a:endParaRPr>
          </a:p>
        </p:txBody>
      </p:sp>
      <p:pic>
        <p:nvPicPr>
          <p:cNvPr id="4" name="Content Placeholder 3" descr="sds-page-gel-pic.jpg"/>
          <p:cNvPicPr>
            <a:picLocks noGrp="1" noChangeAspect="1"/>
          </p:cNvPicPr>
          <p:nvPr>
            <p:ph sz="half" idx="1"/>
          </p:nvPr>
        </p:nvPicPr>
        <p:blipFill>
          <a:blip r:embed="rId2"/>
          <a:stretch>
            <a:fillRect/>
          </a:stretch>
        </p:blipFill>
        <p:spPr>
          <a:xfrm>
            <a:off x="457200" y="2058432"/>
            <a:ext cx="4038600" cy="3609499"/>
          </a:xfrm>
        </p:spPr>
      </p:pic>
      <p:sp>
        <p:nvSpPr>
          <p:cNvPr id="5" name="Content Placeholder 4"/>
          <p:cNvSpPr>
            <a:spLocks noGrp="1"/>
          </p:cNvSpPr>
          <p:nvPr>
            <p:ph sz="half" idx="2"/>
          </p:nvPr>
        </p:nvSpPr>
        <p:spPr/>
        <p:txBody>
          <a:bodyPr>
            <a:noAutofit/>
          </a:bodyPr>
          <a:lstStyle/>
          <a:p>
            <a:r>
              <a:rPr lang="en-US" sz="1200" dirty="0" smtClean="0">
                <a:latin typeface="Times New Roman" pitchFamily="18" charset="0"/>
                <a:cs typeface="Times New Roman" pitchFamily="18" charset="0"/>
              </a:rPr>
              <a:t>Two gels are usually cast both </a:t>
            </a:r>
            <a:r>
              <a:rPr lang="en-US" sz="1200" dirty="0" err="1" smtClean="0">
                <a:latin typeface="Times New Roman" pitchFamily="18" charset="0"/>
                <a:cs typeface="Times New Roman" pitchFamily="18" charset="0"/>
              </a:rPr>
              <a:t>polyacrylamide</a:t>
            </a:r>
            <a:r>
              <a:rPr lang="en-US" sz="1200" dirty="0" smtClean="0">
                <a:latin typeface="Times New Roman" pitchFamily="18" charset="0"/>
                <a:cs typeface="Times New Roman" pitchFamily="18" charset="0"/>
              </a:rPr>
              <a:t> gels cast between glass plates.</a:t>
            </a:r>
          </a:p>
          <a:p>
            <a:r>
              <a:rPr lang="en-US" sz="1200" dirty="0" smtClean="0">
                <a:latin typeface="Times New Roman" pitchFamily="18" charset="0"/>
                <a:cs typeface="Times New Roman" pitchFamily="18" charset="0"/>
              </a:rPr>
              <a:t>The lower layer is usually responsible for the actual separation of polypeptides by size</a:t>
            </a:r>
          </a:p>
          <a:p>
            <a:r>
              <a:rPr lang="en-US" sz="1200" dirty="0" smtClean="0">
                <a:latin typeface="Times New Roman" pitchFamily="18" charset="0"/>
                <a:cs typeface="Times New Roman" pitchFamily="18" charset="0"/>
              </a:rPr>
              <a:t>The upper stacking gel is important for sweeping up proteins in a sample between two moving boundaries so they are compressed into micrometer thin layer into the separating gel</a:t>
            </a:r>
          </a:p>
          <a:p>
            <a:r>
              <a:rPr lang="en-US" sz="1200" dirty="0">
                <a:latin typeface="Times New Roman" pitchFamily="18" charset="0"/>
                <a:cs typeface="Times New Roman" pitchFamily="18" charset="0"/>
              </a:rPr>
              <a:t>S</a:t>
            </a:r>
            <a:r>
              <a:rPr lang="en-US" sz="1200" dirty="0" smtClean="0">
                <a:latin typeface="Times New Roman" pitchFamily="18" charset="0"/>
                <a:cs typeface="Times New Roman" pitchFamily="18" charset="0"/>
              </a:rPr>
              <a:t>ample buffer also contains an </a:t>
            </a:r>
            <a:r>
              <a:rPr lang="en-US" sz="1200" dirty="0" err="1" smtClean="0">
                <a:latin typeface="Times New Roman" pitchFamily="18" charset="0"/>
                <a:cs typeface="Times New Roman" pitchFamily="18" charset="0"/>
              </a:rPr>
              <a:t>ionisable</a:t>
            </a:r>
            <a:r>
              <a:rPr lang="en-US" sz="1200" dirty="0" smtClean="0">
                <a:latin typeface="Times New Roman" pitchFamily="18" charset="0"/>
                <a:cs typeface="Times New Roman" pitchFamily="18" charset="0"/>
              </a:rPr>
              <a:t> tracking dye, usually </a:t>
            </a:r>
            <a:r>
              <a:rPr lang="en-US" sz="1200" dirty="0" err="1" smtClean="0">
                <a:latin typeface="Times New Roman" pitchFamily="18" charset="0"/>
                <a:cs typeface="Times New Roman" pitchFamily="18" charset="0"/>
              </a:rPr>
              <a:t>bromophenol</a:t>
            </a:r>
            <a:r>
              <a:rPr lang="en-US" sz="1200" dirty="0" smtClean="0">
                <a:latin typeface="Times New Roman" pitchFamily="18" charset="0"/>
                <a:cs typeface="Times New Roman" pitchFamily="18" charset="0"/>
              </a:rPr>
              <a:t> blue, that allows the </a:t>
            </a:r>
            <a:r>
              <a:rPr lang="en-US" sz="1200" dirty="0" err="1" smtClean="0">
                <a:latin typeface="Times New Roman" pitchFamily="18" charset="0"/>
                <a:cs typeface="Times New Roman" pitchFamily="18" charset="0"/>
              </a:rPr>
              <a:t>electrophoretic</a:t>
            </a:r>
            <a:r>
              <a:rPr lang="en-US" sz="1200" dirty="0" smtClean="0">
                <a:latin typeface="Times New Roman" pitchFamily="18" charset="0"/>
                <a:cs typeface="Times New Roman" pitchFamily="18" charset="0"/>
              </a:rPr>
              <a:t> run to be monitored, and sucrose or glycerol, which gives the sample solution density thus allowing the sample to settle easily through the electrophoresis buffer to the bottom when injected into the loading well.  </a:t>
            </a:r>
          </a:p>
          <a:p>
            <a:r>
              <a:rPr lang="en-US" sz="1200" dirty="0" smtClean="0">
                <a:latin typeface="Times New Roman" pitchFamily="18" charset="0"/>
                <a:cs typeface="Times New Roman" pitchFamily="18" charset="0"/>
              </a:rPr>
              <a:t>Ammonium </a:t>
            </a:r>
            <a:r>
              <a:rPr lang="en-US" sz="1200" dirty="0" err="1" smtClean="0">
                <a:latin typeface="Times New Roman" pitchFamily="18" charset="0"/>
                <a:cs typeface="Times New Roman" pitchFamily="18" charset="0"/>
              </a:rPr>
              <a:t>persulfate</a:t>
            </a:r>
            <a:r>
              <a:rPr lang="en-US" sz="1200" dirty="0" smtClean="0">
                <a:latin typeface="Times New Roman" pitchFamily="18" charset="0"/>
                <a:cs typeface="Times New Roman" pitchFamily="18" charset="0"/>
              </a:rPr>
              <a:t> and TEMED are involved in gel polymerization.</a:t>
            </a:r>
          </a:p>
          <a:p>
            <a:r>
              <a:rPr lang="en-US" sz="1200" dirty="0" smtClean="0">
                <a:latin typeface="Times New Roman" pitchFamily="18" charset="0"/>
                <a:cs typeface="Times New Roman" pitchFamily="18" charset="0"/>
              </a:rPr>
              <a:t>Visualization of proteins after running SDS-PAGE is done using  </a:t>
            </a:r>
            <a:r>
              <a:rPr lang="en-US" sz="1200" dirty="0" err="1" smtClean="0">
                <a:latin typeface="Times New Roman" pitchFamily="18" charset="0"/>
                <a:cs typeface="Times New Roman" pitchFamily="18" charset="0"/>
              </a:rPr>
              <a:t>coomassie</a:t>
            </a:r>
            <a:r>
              <a:rPr lang="en-US" sz="1200" dirty="0" smtClean="0">
                <a:latin typeface="Times New Roman" pitchFamily="18" charset="0"/>
                <a:cs typeface="Times New Roman" pitchFamily="18" charset="0"/>
              </a:rPr>
              <a:t> and then </a:t>
            </a:r>
            <a:r>
              <a:rPr lang="en-US" sz="1200" dirty="0" err="1" smtClean="0">
                <a:latin typeface="Times New Roman" pitchFamily="18" charset="0"/>
                <a:cs typeface="Times New Roman" pitchFamily="18" charset="0"/>
              </a:rPr>
              <a:t>destained</a:t>
            </a:r>
            <a:r>
              <a:rPr lang="en-US" sz="1200" dirty="0" smtClean="0">
                <a:latin typeface="Times New Roman" pitchFamily="18" charset="0"/>
                <a:cs typeface="Times New Roman" pitchFamily="18" charset="0"/>
              </a:rPr>
              <a:t> using acetic acid.</a:t>
            </a:r>
          </a:p>
          <a:p>
            <a:r>
              <a:rPr lang="en-US" sz="1200" dirty="0" smtClean="0">
                <a:latin typeface="Times New Roman" pitchFamily="18" charset="0"/>
                <a:cs typeface="Times New Roman" pitchFamily="18" charset="0"/>
              </a:rPr>
              <a:t>In some cases silver stain (Silver nitrate) can be used in place of </a:t>
            </a:r>
            <a:r>
              <a:rPr lang="en-US" sz="1200" dirty="0" err="1" smtClean="0">
                <a:latin typeface="Times New Roman" pitchFamily="18" charset="0"/>
                <a:cs typeface="Times New Roman" pitchFamily="18" charset="0"/>
              </a:rPr>
              <a:t>coomassie</a:t>
            </a:r>
            <a:endParaRPr lang="en-US" sz="1200" dirty="0" smtClean="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SDS-PAGE RESULTS</a:t>
            </a:r>
            <a:endParaRPr lang="en-US" dirty="0"/>
          </a:p>
        </p:txBody>
      </p:sp>
      <p:pic>
        <p:nvPicPr>
          <p:cNvPr id="4" name="Content Placeholder 3" descr="2014USU_AnnotatedTaCHLProteinGel.png"/>
          <p:cNvPicPr>
            <a:picLocks noGrp="1" noChangeAspect="1"/>
          </p:cNvPicPr>
          <p:nvPr>
            <p:ph idx="1"/>
          </p:nvPr>
        </p:nvPicPr>
        <p:blipFill>
          <a:blip r:embed="rId2"/>
          <a:stretch>
            <a:fillRect/>
          </a:stretch>
        </p:blipFill>
        <p:spPr>
          <a:xfrm>
            <a:off x="457200" y="1600200"/>
            <a:ext cx="8001000" cy="452596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IMPORTANCE OF SDS-PAGE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itchFamily="18" charset="0"/>
                <a:cs typeface="Times New Roman" pitchFamily="18" charset="0"/>
              </a:rPr>
              <a:t>Protein separation by SDS-PAGE can be used to estimate the molecular mass of protein</a:t>
            </a:r>
          </a:p>
          <a:p>
            <a:r>
              <a:rPr lang="en-US" sz="2800" dirty="0" smtClean="0">
                <a:latin typeface="Times New Roman" pitchFamily="18" charset="0"/>
                <a:cs typeface="Times New Roman" pitchFamily="18" charset="0"/>
              </a:rPr>
              <a:t>It can be used to determine the relative abundance of major proteins in a sample</a:t>
            </a:r>
          </a:p>
          <a:p>
            <a:r>
              <a:rPr lang="en-US" sz="2800" dirty="0" smtClean="0">
                <a:latin typeface="Times New Roman" pitchFamily="18" charset="0"/>
                <a:cs typeface="Times New Roman" pitchFamily="18" charset="0"/>
              </a:rPr>
              <a:t>It can be used to determine the distribution of proteins among fractions</a:t>
            </a:r>
            <a:endParaRPr lang="en-US" sz="28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349</TotalTime>
  <Words>451</Words>
  <Application>Microsoft Office PowerPoint</Application>
  <PresentationFormat>On-screen Show (4:3)</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SDS-PAGE </vt:lpstr>
      <vt:lpstr>PROTEINS</vt:lpstr>
      <vt:lpstr>ELECTROPHORESIS</vt:lpstr>
      <vt:lpstr>SEPARATION OF PROTEINS BY ELECTROPHORESIS</vt:lpstr>
      <vt:lpstr>SDS-PAGE</vt:lpstr>
      <vt:lpstr>SDS-PAGE</vt:lpstr>
      <vt:lpstr>SDS-PAGE SET UP</vt:lpstr>
      <vt:lpstr>SDS-PAGE RESULTS</vt:lpstr>
      <vt:lpstr>IMPORTANCE OF SDS-PAGE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SDS-PAGE</dc:title>
  <dc:creator>user</dc:creator>
  <cp:lastModifiedBy>user</cp:lastModifiedBy>
  <cp:revision>21</cp:revision>
  <dcterms:created xsi:type="dcterms:W3CDTF">2017-04-06T12:43:50Z</dcterms:created>
  <dcterms:modified xsi:type="dcterms:W3CDTF">2018-07-14T20:47:18Z</dcterms:modified>
</cp:coreProperties>
</file>