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7D03-941D-4738-92F8-0B6AB484B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D62A1-C8F9-4B4A-9BB4-39305356A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97FA-92DD-4E48-97FA-9A680C2C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2AE3-3908-4ED7-85A5-805B8BB5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E5EF-1F86-493E-BAF5-EA57FAC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9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602E-F122-4CDA-9461-6D1DD49B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438FD-5E93-411A-AC8C-8FC53FAF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8235-6C2F-49FC-8EED-F7F8C687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885D-B609-457C-85E0-9D220AE9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4FF9-F296-4A56-9F37-AD585771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86E4B-57F1-47D2-8866-C0240CC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95F87-D84E-4F8F-9D35-FA2EED55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7E8C-8884-4D8E-8135-A5ED557F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57AE-1BB1-4FA6-A27A-F1D394D2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7477-8D2C-45CF-9F34-707EFDF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4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E26E-073E-44F6-83A4-3D2D692A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B8C2-2470-47DE-BE67-039018DB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01C6-66F5-40AC-AC8C-A724710F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E336-A128-4452-804B-90CCA963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C12D-FC08-4154-BF9F-6BC394F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6B96-5181-4A33-9EF2-3D0D0F71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32A5-CBA2-44A1-8CDE-D3F64639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6E8E-3BE8-4E97-946F-ED18E742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B81D-01C2-4348-86EA-5537AAE6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73C1-A365-4B9C-BB80-2E9399FE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F56E-4BBA-4CF9-8061-02EB0F66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B0CC-603E-4ACE-87CC-D4F22E261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FB51-FECD-43FE-8BE3-5C4CAB0C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290C-4F47-49DE-85C6-330F935A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DEE43-55C9-4A13-836C-E7E2E665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36CC-2807-4F9F-9A48-3F0FF042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2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06BB-B59A-4461-8050-35AF7CDE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F60E-790E-4A2A-8D36-F5E79BEE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282BF-E4B5-43CD-94CA-FCC388892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3A7FC-811A-45F8-9903-5B3FAEB2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FEE39-1BC7-4C72-8B6A-9B1EF51D5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01D5-52EE-467F-9E07-7F7ECD38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7E814-24C3-4D2C-88B8-9E8AD732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46B05-C731-4B8A-B438-B943D84F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C089-51B1-43C6-95AE-83F880CE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AEAD7-21C8-4BCB-BCE1-4444516B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A7E1-581F-4EBF-AD5E-E58D71C4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E8244-BE87-4108-96D8-4A067BC9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1D876-D49E-4757-AD7A-E633726D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6808-B35E-43F8-A7EA-13E5FA19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90257-653A-488A-86E9-CFD67924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89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52F-046B-4DF3-89D7-DEB86100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88DE-9909-400E-BA82-FAC39EB2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E15D-DF3D-4024-B558-533E6A94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529C-9DD2-497D-84A5-9C06B442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2682-E64E-4620-992F-F84E8A73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55F3-F6EF-4FDC-8489-3921B611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7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FCB5-790B-40DD-9400-9E889C3F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6CE20-590C-48DF-AD56-622E627A5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2BBB-C1BB-4853-A4CF-8108DF330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BFD89-06D0-4EF9-91D0-3912CE8D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D8DE1-EE06-4225-A206-E8BCF39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9F35-D421-45D7-BC6B-FB7B191A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2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EA0A-4B59-4AE0-BACF-808E5BD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5D46-AAC1-4CAE-87CF-DB59F556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1CF7-A4C9-47A5-8EA6-C1578AD7C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7B14-CEC4-4B66-9D74-8905DAE4EC6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9010-59E7-4714-A96A-1F28F0A1C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AEFF-593E-4849-BC47-C629BE9D0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3295-C80A-4780-B331-520600361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5F18-FF52-459E-95B3-AFBE42FC3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OSTEOLOGY OF THE ANKLE JOINT AND FOOT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CAA13-BD32-42AC-94E9-A48A7A3F4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4FFE-4F3D-4EB2-8E14-71DBF80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significance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E353-BDDF-43D5-A6A5-B25D7A56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ankle joint and associated ligaments can be visualised as a ring in the coronal plane:</a:t>
            </a:r>
          </a:p>
          <a:p>
            <a:r>
              <a:rPr lang="en-GB" dirty="0"/>
              <a:t>The upper part of the ring is formed by the articular surfaces of the tibia and fibula.</a:t>
            </a:r>
          </a:p>
          <a:p>
            <a:r>
              <a:rPr lang="en-GB" dirty="0"/>
              <a:t>The lower part of the ring is formed by the subtalar joint (between the talus and the calcaneus).</a:t>
            </a:r>
          </a:p>
          <a:p>
            <a:r>
              <a:rPr lang="en-GB" dirty="0"/>
              <a:t>The sides of the ring are formed by the medial and lateral ligaments.</a:t>
            </a:r>
          </a:p>
          <a:p>
            <a:r>
              <a:rPr lang="en-GB" dirty="0"/>
              <a:t>A ring, when broken, usually breaks in two places </a:t>
            </a:r>
          </a:p>
          <a:p>
            <a:r>
              <a:rPr lang="en-GB" dirty="0"/>
              <a:t>When dealing with an injury to the ankle joint, a clinician must bear this in mind. For example, a fracture of the ankle joint may occur in association with ligament damage (which would not be apparent on x-ray).</a:t>
            </a:r>
          </a:p>
        </p:txBody>
      </p:sp>
    </p:spTree>
    <p:extLst>
      <p:ext uri="{BB962C8B-B14F-4D97-AF65-F5344CB8AC3E}">
        <p14:creationId xmlns:p14="http://schemas.microsoft.com/office/powerpoint/2010/main" val="346996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761D-AD2F-4F6D-BC58-E589C832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9F3B-7466-4826-81E4-594DB5CE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ankle joint is a hinge type joint, with movement permitted in one plane.</a:t>
            </a:r>
          </a:p>
          <a:p>
            <a:endParaRPr lang="en-GB" dirty="0"/>
          </a:p>
          <a:p>
            <a:r>
              <a:rPr lang="en-GB" dirty="0"/>
              <a:t>Thus, plantarflexion and dorsiflexion are the main movements that occur at the ankle joint. Eversion and inversion are produced at the other joints of the foot, such as the subtalar joint.</a:t>
            </a:r>
          </a:p>
          <a:p>
            <a:endParaRPr lang="en-GB" dirty="0"/>
          </a:p>
          <a:p>
            <a:r>
              <a:rPr lang="en-GB" dirty="0"/>
              <a:t>Plantarflexion – produced by the muscles in the posterior compartment of the leg (gastrocnemius, soleus, plantaris and posterior tibialis).</a:t>
            </a:r>
          </a:p>
          <a:p>
            <a:r>
              <a:rPr lang="en-GB" dirty="0"/>
              <a:t>Dorsiflexion – produced by the muscles in the anterior compartment of the leg (tibialis anterior, extensor hallucis longus and extensor digitorum longus).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19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47F3-0884-4EF3-B783-ACC77551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F2B3-ABAB-4140-ADFA-D7218563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arterial supply to the ankle joint is derived from the malleolar branches of the anterior tibial, posterior tibial and fibular arteries.</a:t>
            </a:r>
          </a:p>
          <a:p>
            <a:endParaRPr lang="en-GB" dirty="0"/>
          </a:p>
          <a:p>
            <a:r>
              <a:rPr lang="en-GB" dirty="0"/>
              <a:t>Innervation is provided by tibial, superficial fibular and deep fibular nerves.</a:t>
            </a:r>
          </a:p>
        </p:txBody>
      </p:sp>
    </p:spTree>
    <p:extLst>
      <p:ext uri="{BB962C8B-B14F-4D97-AF65-F5344CB8AC3E}">
        <p14:creationId xmlns:p14="http://schemas.microsoft.com/office/powerpoint/2010/main" val="379055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039-A929-40C9-BC6A-E9603798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19D5-7A2D-4A85-B901-99EE8404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ankle joint (or talocrural joint) is a synovial joint located in the lower limb. It is formed by the bones of the leg (tibia and fibula) and the foot (talus).</a:t>
            </a:r>
          </a:p>
          <a:p>
            <a:endParaRPr lang="en-GB" dirty="0"/>
          </a:p>
          <a:p>
            <a:r>
              <a:rPr lang="en-GB" dirty="0"/>
              <a:t>Functionally, it is a hinge type joint, permitting dorsiflexion and plantarflexion of the foot.</a:t>
            </a:r>
          </a:p>
        </p:txBody>
      </p:sp>
    </p:spTree>
    <p:extLst>
      <p:ext uri="{BB962C8B-B14F-4D97-AF65-F5344CB8AC3E}">
        <p14:creationId xmlns:p14="http://schemas.microsoft.com/office/powerpoint/2010/main" val="73793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845C-175C-4AB5-AD6E-C1BF627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5DE2D3-71C3-4EC7-A6E6-8CB640532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31" y="365126"/>
            <a:ext cx="5724958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AA4B-B877-4894-A5F6-DBA92B00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C8C7-08C7-42F2-BA92-3860B726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ankle joint is formed by three bones; the tibia and fibula of the leg, and the talus of the foot:</a:t>
            </a:r>
          </a:p>
          <a:p>
            <a:r>
              <a:rPr lang="en-GB" dirty="0"/>
              <a:t>The tibia and fibula are bound together by strong tibiofibular ligaments. Together, they form a bracket shaped socket, covered in hyaline cartilage. This socket is known as a mortise.</a:t>
            </a:r>
          </a:p>
          <a:p>
            <a:endParaRPr lang="en-GB" dirty="0"/>
          </a:p>
          <a:p>
            <a:r>
              <a:rPr lang="en-GB" dirty="0"/>
              <a:t>The body of the talus fits snugly into the mortise formed by the bones of the leg. The articulating part of the talus is wedge shaped – it is broad anteriorly, and narrow posteriorly:</a:t>
            </a:r>
          </a:p>
          <a:p>
            <a:endParaRPr lang="en-GB" dirty="0"/>
          </a:p>
          <a:p>
            <a:r>
              <a:rPr lang="en-GB" dirty="0"/>
              <a:t>Dorsiflexion – the anterior part of the talus is held in the mortise, and the joint is more stable.</a:t>
            </a:r>
          </a:p>
          <a:p>
            <a:r>
              <a:rPr lang="en-GB" dirty="0"/>
              <a:t>Plantarflexion – the posterior part of the talus is held in the mortise, and the joint is less stable.</a:t>
            </a:r>
          </a:p>
        </p:txBody>
      </p:sp>
    </p:spTree>
    <p:extLst>
      <p:ext uri="{BB962C8B-B14F-4D97-AF65-F5344CB8AC3E}">
        <p14:creationId xmlns:p14="http://schemas.microsoft.com/office/powerpoint/2010/main" val="18420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1FB-D539-4826-BC12-AB61B3EA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DACC5-FE54-4AB4-9AA0-BD380D055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72457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9816-9E6E-4427-91CF-B502CF44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4C4A5-B58C-4DD0-805D-7A9CB29B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295" y="590843"/>
            <a:ext cx="8178605" cy="59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5A2-F61D-418A-A0C9-EA6FFB7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B946-CAEF-4DE6-918E-EC8949D0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There are two main sets of ligaments, which originate from each malleolus.</a:t>
            </a:r>
          </a:p>
          <a:p>
            <a:pPr marL="0" indent="0">
              <a:buNone/>
            </a:pPr>
            <a:r>
              <a:rPr lang="en-GB" dirty="0"/>
              <a:t>Medial Ligament</a:t>
            </a:r>
          </a:p>
          <a:p>
            <a:r>
              <a:rPr lang="en-GB" dirty="0"/>
              <a:t>The medial ligament (or deltoid ligament) is attached to the medial malleolus (a bony prominence projecting from the medial aspect of the distal tibia).</a:t>
            </a:r>
          </a:p>
          <a:p>
            <a:endParaRPr lang="en-GB" dirty="0"/>
          </a:p>
          <a:p>
            <a:r>
              <a:rPr lang="en-GB" dirty="0"/>
              <a:t>It consists of four ligaments, which fan out from the malleolus, attaching to the talus, calcaneus and navicular bones. The primary action of the medial ligament is to resist over-eversion of the foot.</a:t>
            </a:r>
          </a:p>
        </p:txBody>
      </p:sp>
    </p:spTree>
    <p:extLst>
      <p:ext uri="{BB962C8B-B14F-4D97-AF65-F5344CB8AC3E}">
        <p14:creationId xmlns:p14="http://schemas.microsoft.com/office/powerpoint/2010/main" val="15332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120-3679-41B5-807C-2404C430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68AC-4EFF-4B0A-8713-80D6E717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lateral ligament originates from the lateral malleolus (a bony prominence projecting from the lateral aspect of the distal fibula).</a:t>
            </a:r>
          </a:p>
          <a:p>
            <a:endParaRPr lang="en-GB" dirty="0"/>
          </a:p>
          <a:p>
            <a:r>
              <a:rPr lang="en-GB" dirty="0"/>
              <a:t>It resists over-inversion of the foot, and is comprised of three distinct and separate ligaments:</a:t>
            </a:r>
          </a:p>
          <a:p>
            <a:endParaRPr lang="en-GB" dirty="0"/>
          </a:p>
          <a:p>
            <a:r>
              <a:rPr lang="en-GB" dirty="0"/>
              <a:t>Anterior talofibular – spans between the lateral malleolus and lateral aspect of the talus.</a:t>
            </a:r>
          </a:p>
          <a:p>
            <a:r>
              <a:rPr lang="en-GB" dirty="0"/>
              <a:t>Posterior talofibular – spans between the lateral malleolus and the posterior aspect of the talus.</a:t>
            </a:r>
          </a:p>
          <a:p>
            <a:r>
              <a:rPr lang="en-GB" dirty="0"/>
              <a:t>Calcaneofibular – spans between the lateral malleolus and the calcaneus.</a:t>
            </a:r>
          </a:p>
        </p:txBody>
      </p:sp>
    </p:spTree>
    <p:extLst>
      <p:ext uri="{BB962C8B-B14F-4D97-AF65-F5344CB8AC3E}">
        <p14:creationId xmlns:p14="http://schemas.microsoft.com/office/powerpoint/2010/main" val="112213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1061-B82F-4B74-AA6F-4340615F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389A9-72C3-4373-9C97-DBFAF818A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365124"/>
            <a:ext cx="7288547" cy="62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OSTEOLOGY OF THE ANKLE JOINT AND FOOT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Clinical significance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OSTEOLOGY OF THE ANKLE JOINT AND FOOT</dc:title>
  <dc:creator>Juliet Gathara</dc:creator>
  <cp:lastModifiedBy>Juliet Gathara</cp:lastModifiedBy>
  <cp:revision>3</cp:revision>
  <dcterms:created xsi:type="dcterms:W3CDTF">2021-01-20T14:51:19Z</dcterms:created>
  <dcterms:modified xsi:type="dcterms:W3CDTF">2021-01-20T15:05:03Z</dcterms:modified>
</cp:coreProperties>
</file>