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948" r:id="rId1"/>
  </p:sldMasterIdLst>
  <p:notesMasterIdLst>
    <p:notesMasterId r:id="rId12"/>
  </p:notesMasterIdLst>
  <p:sldIdLst>
    <p:sldId id="256" r:id="rId2"/>
    <p:sldId id="291" r:id="rId3"/>
    <p:sldId id="311" r:id="rId4"/>
    <p:sldId id="310" r:id="rId5"/>
    <p:sldId id="312" r:id="rId6"/>
    <p:sldId id="313" r:id="rId7"/>
    <p:sldId id="315" r:id="rId8"/>
    <p:sldId id="314" r:id="rId9"/>
    <p:sldId id="316" r:id="rId10"/>
    <p:sldId id="31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C30F2-FC4E-4E41-BCB0-CD60D39DCDEE}" type="datetimeFigureOut">
              <a:rPr lang="en-US" smtClean="0"/>
              <a:pPr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2CC9A-CCB4-49C0-B00B-BEAABD9334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1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E4899-427F-4EDE-8ACF-83A12A5E6EB0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7790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51472-9B77-41A8-9EB8-EA2BC80FEA6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432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95DC1-15D7-4AB0-A30B-99C048D14033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6208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640AE-BA7A-4536-9DF9-7A35EF284AF9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1260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78E1D-8AAE-48E4-A641-3518D08D083E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25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5B7DF-43FC-4116-9F20-CDF3327B0389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034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AFA3C-8CFC-4F4D-B809-751EE565A719}" type="datetime1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4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A7028-2FBD-4D60-8FEA-8D5F1095DB09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020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6776B-58B3-4BB5-8007-E262842BE1F9}" type="datetime1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811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303E-F247-41FF-B52E-0AF378DBD7E7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243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8735C-8C96-4830-B8A3-AFABC20F97A2}" type="datetime1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79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881F7-2609-4F28-AD9A-9949BC08F1E9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Created by Mr. THOMAS KWANTWI(CS&amp;E Dept. - UMaT)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3A3C3-456F-4F05-9472-183A59A0B1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43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900" y="603249"/>
            <a:ext cx="76962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&amp; Probability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3581400"/>
            <a:ext cx="5334000" cy="990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 MR. THOMAS KWANTWI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MINES &amp; TECHNOLOGY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&amp; ENGINEERING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A3FF0-62B6-4E5F-BD94-ADF87D59470C}" type="datetime1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Examples of problems that can be solve using Statistical tools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87B154B-5272-4729-B982-915ABEECB1B2}"/>
              </a:ext>
            </a:extLst>
          </p:cNvPr>
          <p:cNvSpPr txBox="1">
            <a:spLocks/>
          </p:cNvSpPr>
          <p:nvPr/>
        </p:nvSpPr>
        <p:spPr>
          <a:xfrm>
            <a:off x="301752" y="990600"/>
            <a:ext cx="8503920" cy="51457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57250" lvl="1" indent="-514350" algn="just">
              <a:buAutoNum type="arabicPeriod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company has created a new drug that may cure a particular disease. How would you conduct a test to confirm the effectiveness of the drug?</a:t>
            </a:r>
          </a:p>
          <a:p>
            <a:pPr marL="857250" lvl="1" indent="-514350" algn="just">
              <a:buAutoNum type="arabicPeriod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514350" algn="just">
              <a:buAutoNum type="arabicPeriod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514350" algn="just">
              <a:buAutoNum type="arabicPeriod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are at a football game with a friend , and out of the blue he offers you a bet that neither team will win in that game. Should you take the bet?</a:t>
            </a:r>
          </a:p>
          <a:p>
            <a:pPr marL="857250" lvl="1" indent="-514350" algn="just">
              <a:buAutoNum type="arabicPeriod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lvl="1" indent="-514350" algn="just">
              <a:buAutoNum type="arabicPeriod"/>
            </a:pP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been handed the latest sales data of a company, and the manager wants you to prepare a report for management board on places where the company could improve its business. What should you look for? What should you not look for?</a:t>
            </a:r>
          </a:p>
          <a:p>
            <a:pPr marL="857250" lvl="1" indent="-514350" algn="just">
              <a:buAutoNum type="arabicPeriod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9BDE86-095C-497D-848F-D7618F306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200" y="1606837"/>
            <a:ext cx="838200" cy="713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585CF2-EC04-408F-9A79-0E0F0E7E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41" y="5361996"/>
            <a:ext cx="771035" cy="67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50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838200"/>
          </a:xfrm>
        </p:spPr>
        <p:txBody>
          <a:bodyPr>
            <a:normAutofit fontScale="90000"/>
          </a:bodyPr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The Necessity of Statistics &amp; Probability in Data Science?</a:t>
            </a:r>
            <a:endParaRPr lang="en-US" b="1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676400"/>
            <a:ext cx="8503920" cy="4728584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and Probability are essential because these disciplines form the basic foundation of all Machine Learning (ML), Deep Learning (DL), Artificial Intelligence (AI), and Data Science methods.</a:t>
            </a: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5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8382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5">
                    <a:lumMod val="50000"/>
                  </a:schemeClr>
                </a:solidFill>
                <a:latin typeface="Garamond" pitchFamily="18" charset="0"/>
              </a:rPr>
              <a:t>Outline </a:t>
            </a:r>
            <a:endParaRPr lang="en-US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95400"/>
            <a:ext cx="8503920" cy="5109584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Data?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different types of Data?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Statistics?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are some of the basic terminologies used in Statistics?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sampling methods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types of Statistics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Inferential Statistics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A0824-E8C1-461D-B0CC-A80911BACC76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38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What is Data?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“Data” is defined as collected information, specifically facts or figures, that is organized for analytical consideration to assist in decision-making.</a:t>
            </a: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171170-7B5C-43DA-853C-CE115EE6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76600"/>
            <a:ext cx="6781800" cy="307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861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What are the different types of Data?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03F89E-AEFA-4F8D-9C1B-BFFD47DB4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52600"/>
            <a:ext cx="76962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952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What is Qualitative Data?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87B154B-5272-4729-B982-915ABEECB1B2}"/>
              </a:ext>
            </a:extLst>
          </p:cNvPr>
          <p:cNvSpPr txBox="1">
            <a:spLocks/>
          </p:cNvSpPr>
          <p:nvPr/>
        </p:nvSpPr>
        <p:spPr>
          <a:xfrm>
            <a:off x="301752" y="1143000"/>
            <a:ext cx="8503920" cy="4993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Qualitative data deals with characteristics and descriptors that can not be easily measured, but can be observed subjectively.</a:t>
            </a:r>
          </a:p>
          <a:p>
            <a:pPr marL="0" indent="0" algn="just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Data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without any inherent order or ranking. </a:t>
            </a:r>
          </a:p>
          <a:p>
            <a:pPr marL="342900" lvl="1" indent="0" algn="just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Colors (red, blue, green), gender (male, female), and country names.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Data-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with a natural order or ranking.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Educational levels (elementary &lt; middle school &lt; high school), customer satisfaction ratings (poor &lt; fair &lt; good &lt; excellent).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4276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Examples of Nominal and Ordinal Data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87B154B-5272-4729-B982-915ABEECB1B2}"/>
              </a:ext>
            </a:extLst>
          </p:cNvPr>
          <p:cNvSpPr txBox="1">
            <a:spLocks/>
          </p:cNvSpPr>
          <p:nvPr/>
        </p:nvSpPr>
        <p:spPr>
          <a:xfrm>
            <a:off x="301752" y="1143000"/>
            <a:ext cx="8503920" cy="499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Nominal Data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Ordinal Data- 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061B9-4030-4910-8DE1-8D687B554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3464663" cy="17558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D71EB1-3923-4126-9A82-4E4FDD70D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1" y="3836112"/>
            <a:ext cx="3464662" cy="184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43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What is Quantitative Data?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87B154B-5272-4729-B982-915ABEECB1B2}"/>
              </a:ext>
            </a:extLst>
          </p:cNvPr>
          <p:cNvSpPr txBox="1">
            <a:spLocks/>
          </p:cNvSpPr>
          <p:nvPr/>
        </p:nvSpPr>
        <p:spPr>
          <a:xfrm>
            <a:off x="301752" y="1143000"/>
            <a:ext cx="8503920" cy="4993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data deals with numerical data that can be measured and expressed in terms of quantity.</a:t>
            </a:r>
          </a:p>
          <a:p>
            <a:pPr marL="0" indent="0" algn="just">
              <a:buNone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9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Data</a:t>
            </a:r>
            <a:r>
              <a:rPr lang="en-US" sz="2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Also known as Categorical data refers to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countable data with distinct values.</a:t>
            </a:r>
          </a:p>
          <a:p>
            <a:pPr marL="342900" lvl="1" indent="0" algn="just">
              <a:buNone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Number of students in a class, number of cars in a parking lot.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Data-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data that can take any value within a range.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>
              <a:buFont typeface="Wingdings" panose="05000000000000000000" pitchFamily="2" charset="2"/>
              <a:buChar char="§"/>
            </a:pPr>
            <a:r>
              <a:rPr lang="en-US" sz="25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 Height, weight, age, income, temperature, test scores and time.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2517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3"/>
          </a:xfrm>
        </p:spPr>
        <p:txBody>
          <a:bodyPr/>
          <a:lstStyle/>
          <a:p>
            <a:r>
              <a:rPr lang="en-US" sz="3200" b="1" i="1" dirty="0">
                <a:solidFill>
                  <a:srgbClr val="C00000"/>
                </a:solidFill>
                <a:latin typeface="Garamond" pitchFamily="18" charset="0"/>
              </a:rPr>
              <a:t>What is Statistics?</a:t>
            </a:r>
            <a:endParaRPr lang="en-US" i="1" dirty="0">
              <a:solidFill>
                <a:srgbClr val="C000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1752" y="1210557"/>
            <a:ext cx="8503920" cy="519442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endParaRPr lang="en-US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EDFE-BD78-4090-B0E1-25C1EEBB2AB7}" type="datetime1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Created by Mr. THOMAS KWANTWI(CS&amp;E Dept. - UMaT)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3A3C3-456F-4F05-9472-183A59A0B18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87B154B-5272-4729-B982-915ABEECB1B2}"/>
              </a:ext>
            </a:extLst>
          </p:cNvPr>
          <p:cNvSpPr txBox="1">
            <a:spLocks/>
          </p:cNvSpPr>
          <p:nvPr/>
        </p:nvSpPr>
        <p:spPr>
          <a:xfrm>
            <a:off x="301752" y="1143000"/>
            <a:ext cx="8503920" cy="4993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Statistics is the branch of applied mathematics that deals with collecting, analyzing, interpreting, presenting, and organizing data. </a:t>
            </a:r>
          </a:p>
          <a:p>
            <a:pPr algn="just">
              <a:buFont typeface="Wingdings" panose="05000000000000000000" pitchFamily="2" charset="2"/>
              <a:buChar char="q"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800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500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provides tools and techniques for solving problems by making informed decisions based on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500" b="1" i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endParaRPr lang="en-US" sz="3200" i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B293DE-B2DB-49F5-A25F-47ECDF36E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2514600"/>
            <a:ext cx="2952750" cy="182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625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2338</TotalTime>
  <Words>666</Words>
  <Application>Microsoft Office PowerPoint</Application>
  <PresentationFormat>On-screen Show (4:3)</PresentationFormat>
  <Paragraphs>118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Statistics &amp; Probability</vt:lpstr>
      <vt:lpstr>The Necessity of Statistics &amp; Probability in Data Science?</vt:lpstr>
      <vt:lpstr>Outline </vt:lpstr>
      <vt:lpstr>What is Data?</vt:lpstr>
      <vt:lpstr>What are the different types of Data?</vt:lpstr>
      <vt:lpstr>What is Qualitative Data?</vt:lpstr>
      <vt:lpstr>Examples of Nominal and Ordinal Data</vt:lpstr>
      <vt:lpstr>What is Quantitative Data?</vt:lpstr>
      <vt:lpstr>What is Statistics?</vt:lpstr>
      <vt:lpstr>Examples of problems that can be solve using Statistical tools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 SYSTEMS</dc:title>
  <dc:creator>tkwantwi</dc:creator>
  <cp:lastModifiedBy>tkwantwi tkwantwi</cp:lastModifiedBy>
  <cp:revision>148</cp:revision>
  <dcterms:created xsi:type="dcterms:W3CDTF">2010-09-01T02:36:14Z</dcterms:created>
  <dcterms:modified xsi:type="dcterms:W3CDTF">2024-06-24T22:42:27Z</dcterms:modified>
</cp:coreProperties>
</file>