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48" r:id="rId1"/>
  </p:sldMasterIdLst>
  <p:notesMasterIdLst>
    <p:notesMasterId r:id="rId12"/>
  </p:notesMasterIdLst>
  <p:sldIdLst>
    <p:sldId id="256" r:id="rId2"/>
    <p:sldId id="291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C30F2-FC4E-4E41-BCB0-CD60D39DCDEE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2CC9A-CCB4-49C0-B00B-BEAABD933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1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4899-427F-4EDE-8ACF-83A12A5E6EB0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79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1472-9B77-41A8-9EB8-EA2BC80FEA63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5DC1-15D7-4AB0-A30B-99C048D14033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20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40AE-BA7A-4536-9DF9-7A35EF284AF9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6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8E1D-8AAE-48E4-A641-3518D08D083E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5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B7DF-43FC-4116-9F20-CDF3327B0389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4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FA3C-8CFC-4F4D-B809-751EE565A719}" type="datetime1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54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7028-2FBD-4D60-8FEA-8D5F1095DB09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02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776B-58B3-4BB5-8007-E262842BE1F9}" type="datetime1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1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303E-F247-41FF-B52E-0AF378DBD7E7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24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35C-8C96-4830-B8A3-AFABC20F97A2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77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881F7-2609-4F28-AD9A-9949BC08F1E9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Created by Mr. THOMAS KWANTWI(CS&amp;E Dept. - UMaT)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603249"/>
            <a:ext cx="76962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581400"/>
            <a:ext cx="5334000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LECTURER: MR. THOMAS KWANTWI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MINES &amp; TECHNOLOGY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3FF0-62B6-4E5F-BD94-ADF87D59470C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8286750" cy="838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Garamond" pitchFamily="18" charset="0"/>
              </a:rPr>
              <a:t>To begin using Matplotlib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295400"/>
            <a:ext cx="8503920" cy="5109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marL="0" indent="0" algn="just">
              <a:buNone/>
            </a:pPr>
            <a:endParaRPr lang="en-US" sz="2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 algn="just">
              <a:buNone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 </a:t>
            </a: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plt</a:t>
            </a:r>
          </a:p>
          <a:p>
            <a:pPr marL="342900" lvl="1" indent="0" algn="just">
              <a:buNone/>
            </a:pPr>
            <a:endParaRPr lang="en-US" sz="29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0824-E8C1-461D-B0CC-A80911BACC76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81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838200"/>
          </a:xfrm>
        </p:spPr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Garamond" pitchFamily="18" charset="0"/>
              </a:rPr>
              <a:t>Exploratory Data Analysis with Python/R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371600"/>
            <a:ext cx="8503920" cy="48006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US" sz="3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statistical approach or technique for analyzing data sets to summarize their important and main characteristics generally by using some visual aids.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EDA approach can be used to gather knowledge about the following aspects of data.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9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characteristics or features of the data.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variables and their relationships.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out the important variables that can be used in our problem.</a:t>
            </a: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0824-E8C1-461D-B0CC-A80911BACC76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5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838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Garamond" pitchFamily="18" charset="0"/>
              </a:rPr>
              <a:t>EDA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295400"/>
            <a:ext cx="8503920" cy="510958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is an iterative approach that includes: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9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questions about our data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 for the answers by using visualization, transformation, and modeling of our data.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the lessons that we learn to refine our set of questions or to generate a new set of questions.</a:t>
            </a:r>
            <a:endParaRPr lang="en-US" sz="32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0824-E8C1-461D-B0CC-A80911BACC76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8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838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Garamond" pitchFamily="18" charset="0"/>
              </a:rPr>
              <a:t>Exploratory Data Analysis with Python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295400"/>
            <a:ext cx="8503920" cy="510958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Python Programming Language, we are going to perform EDA under two broad classifications:</a:t>
            </a:r>
          </a:p>
          <a:p>
            <a:pPr marL="0" indent="0" algn="just">
              <a:buNone/>
            </a:pP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9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includes mean, median, mode, inter-quartile range, and so on.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9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Methods</a:t>
            </a: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includes histogram, density estimation, box plots, and so on.</a:t>
            </a: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0824-E8C1-461D-B0CC-A80911BACC76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24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8286750" cy="838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Garamond" pitchFamily="18" charset="0"/>
              </a:rPr>
              <a:t>Data Visualization  with Matplotlib in Python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295400"/>
            <a:ext cx="8503920" cy="510958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is the most used data visualization package in python.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9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vital for data science and ML processes since most of the steps in involves data visualization or can gain from data visualization.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9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9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set up to use Matplotlib:   </a:t>
            </a:r>
            <a:r>
              <a:rPr lang="en-US" sz="29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(pip install </a:t>
            </a:r>
            <a:r>
              <a:rPr lang="en-US" sz="29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9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1" indent="0" algn="just">
              <a:buNone/>
            </a:pPr>
            <a:endParaRPr lang="en-US" sz="29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0824-E8C1-461D-B0CC-A80911BACC76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09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8286750" cy="838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Garamond" pitchFamily="18" charset="0"/>
              </a:rPr>
              <a:t>Data Visualization  with Matplotlib in Python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295400"/>
            <a:ext cx="8503920" cy="510958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is the most used data visualization package in python.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9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vital for data science and ML processes since most of the steps in involves data visualization or can gain from data visualization.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9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9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set up to use Matplotlib:   </a:t>
            </a:r>
            <a:r>
              <a:rPr lang="en-US" sz="29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(pip install </a:t>
            </a:r>
            <a:r>
              <a:rPr lang="en-US" sz="2900" b="1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9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1" indent="0" algn="just">
              <a:buNone/>
            </a:pPr>
            <a:endParaRPr lang="en-US" sz="29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0824-E8C1-461D-B0CC-A80911BACC76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52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8286750" cy="838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Garamond" pitchFamily="18" charset="0"/>
              </a:rPr>
              <a:t>Why Data Visualization?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295400"/>
            <a:ext cx="8503920" cy="510958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quickly understand the dataset.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intuitively get an immediate insight of the dataset for certain patterns.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a model using graphical representation of the results.</a:t>
            </a:r>
          </a:p>
          <a:p>
            <a:pPr marL="342900" lvl="1" indent="0" algn="just">
              <a:buNone/>
            </a:pPr>
            <a:endParaRPr lang="en-US" sz="29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0824-E8C1-461D-B0CC-A80911BACC76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96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8286750" cy="838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Garamond" pitchFamily="18" charset="0"/>
              </a:rPr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295400"/>
            <a:ext cx="8503920" cy="5109584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data science project: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the dataset;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dataset;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dataset;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ML model on the dataset (training data set)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ML model using the test dataset.</a:t>
            </a:r>
            <a:endParaRPr lang="en-US" sz="2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algn="just">
              <a:buNone/>
            </a:pPr>
            <a:endParaRPr lang="en-US" sz="29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0824-E8C1-461D-B0CC-A80911BACC76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87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8286750" cy="838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Garamond" pitchFamily="18" charset="0"/>
              </a:rPr>
              <a:t>Data Visualization 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295400"/>
            <a:ext cx="8503920" cy="510958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number of graphical representation methods can be used for the visualization of data.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plots;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charts;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charts;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charts;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 algn="just">
              <a:buNone/>
            </a:pPr>
            <a:endParaRPr lang="en-US" sz="29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0824-E8C1-461D-B0CC-A80911BACC76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9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2509</TotalTime>
  <Words>611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Exploratory Data Analysis (EDA)</vt:lpstr>
      <vt:lpstr>Exploratory Data Analysis with Python/R</vt:lpstr>
      <vt:lpstr>EDA</vt:lpstr>
      <vt:lpstr>Exploratory Data Analysis with Python</vt:lpstr>
      <vt:lpstr>Data Visualization  with Matplotlib in Python</vt:lpstr>
      <vt:lpstr>Data Visualization  with Matplotlib in Python</vt:lpstr>
      <vt:lpstr>Why Data Visualization?</vt:lpstr>
      <vt:lpstr>Example</vt:lpstr>
      <vt:lpstr>Data Visualization methods</vt:lpstr>
      <vt:lpstr>To begin using Matplotlib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tkwantwi</dc:creator>
  <cp:lastModifiedBy>tkwantwi tkwantwi</cp:lastModifiedBy>
  <cp:revision>155</cp:revision>
  <dcterms:created xsi:type="dcterms:W3CDTF">2010-09-01T02:36:14Z</dcterms:created>
  <dcterms:modified xsi:type="dcterms:W3CDTF">2024-07-31T12:27:27Z</dcterms:modified>
</cp:coreProperties>
</file>