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</a:t>
            </a:r>
            <a:r>
              <a:rPr b="0" lang="ru-RU" sz="4400" spc="-1" strike="noStrike">
                <a:latin typeface="Arial"/>
              </a:rPr>
              <a:t>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29C5A0F8-1810-44D7-8FAB-ECBD85D39EA7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-5400" y="-6480"/>
            <a:ext cx="10079640" cy="5666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-5400" y="-6480"/>
            <a:ext cx="10079640" cy="5666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-5400" y="-6480"/>
            <a:ext cx="10079640" cy="5666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-5400" y="-6480"/>
            <a:ext cx="10079640" cy="5666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-5400" y="-6480"/>
            <a:ext cx="10079640" cy="5666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-5400" y="-6480"/>
            <a:ext cx="10079640" cy="5666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-5400" y="-6480"/>
            <a:ext cx="10079640" cy="5666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2020-11-20T23:57:14Z</dcterms:created>
  <dc:creator/>
  <dc:description/>
  <dc:language>ru-RU</dc:language>
  <cp:lastModifiedBy/>
  <dcterms:modified xsi:type="dcterms:W3CDTF">2020-11-20T23:59:48Z</dcterms:modified>
  <cp:revision>1</cp:revision>
  <dc:subject/>
  <dc:title/>
</cp:coreProperties>
</file>