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58CAA22-AB79-47A6-BF91-3AF8CB98EE7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4840" y="2376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4840" y="2376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4840" y="2376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4840" y="2376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4840" y="2376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4840" y="2376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4840" y="2376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2021-04-26T23:00:16Z</dcterms:created>
  <dc:creator/>
  <dc:description/>
  <dc:language>ru-RU</dc:language>
  <cp:lastModifiedBy/>
  <dcterms:modified xsi:type="dcterms:W3CDTF">2021-04-26T23:02:53Z</dcterms:modified>
  <cp:revision>1</cp:revision>
  <dc:subject/>
  <dc:title/>
</cp:coreProperties>
</file>