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9.jpeg" ContentType="image/jpeg"/>
  <Override PartName="/ppt/media/image8.jpeg" ContentType="image/jpe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43891200" cy="329184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4C59BBC-45D5-4AB1-BB0F-43BE5B5CDCE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555020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2890548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1555020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2890548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New picture" descr=""/>
          <p:cNvPicPr/>
          <p:nvPr/>
        </p:nvPicPr>
        <p:blipFill>
          <a:blip r:embed="rId2"/>
          <a:stretch/>
        </p:blipFill>
        <p:spPr>
          <a:xfrm rot="16200000">
            <a:off x="-9245520" y="16461000"/>
            <a:ext cx="15365160" cy="1560240"/>
          </a:xfrm>
          <a:prstGeom prst="rect">
            <a:avLst/>
          </a:prstGeom>
          <a:ln>
            <a:noFill/>
          </a:ln>
        </p:spPr>
      </p:pic>
      <p:pic>
        <p:nvPicPr>
          <p:cNvPr id="1" name="New picture" descr=""/>
          <p:cNvPicPr/>
          <p:nvPr/>
        </p:nvPicPr>
        <p:blipFill>
          <a:blip r:embed="rId3"/>
          <a:stretch/>
        </p:blipFill>
        <p:spPr>
          <a:xfrm rot="5400000">
            <a:off x="37771560" y="16459200"/>
            <a:ext cx="15365160" cy="1560240"/>
          </a:xfrm>
          <a:prstGeom prst="rect">
            <a:avLst/>
          </a:prstGeom>
          <a:ln>
            <a:noFill/>
          </a:ln>
        </p:spPr>
      </p:pic>
      <p:pic>
        <p:nvPicPr>
          <p:cNvPr id="2" name="New picture" descr=""/>
          <p:cNvPicPr/>
          <p:nvPr/>
        </p:nvPicPr>
        <p:blipFill>
          <a:blip r:embed="rId4"/>
          <a:stretch/>
        </p:blipFill>
        <p:spPr>
          <a:xfrm>
            <a:off x="57240" y="33426360"/>
            <a:ext cx="43775280" cy="201744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57240" y="33998040"/>
            <a:ext cx="21943800" cy="1268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Template ID: greenapple  Size: 36x48</a:t>
            </a:r>
            <a:endParaRPr b="0" lang="en-US" sz="636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jpeg"/><Relationship Id="rId6" Type="http://schemas.openxmlformats.org/officeDocument/2006/relationships/hyperlink" Target="https://www.cms.gov/CCIIO/Resources/Data-Resources/marketplace-puf.html" TargetMode="External"/><Relationship Id="rId7" Type="http://schemas.openxmlformats.org/officeDocument/2006/relationships/hyperlink" Target="https://www.nrcs.usda.gov/wps/portal/nrcs/detail/national/home/?cid=nrcs143_013697" TargetMode="External"/><Relationship Id="rId8" Type="http://schemas.openxmlformats.org/officeDocument/2006/relationships/image" Target="../media/image9.jpe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34880" y="137520"/>
            <a:ext cx="43729200" cy="3884400"/>
          </a:xfrm>
          <a:prstGeom prst="rect">
            <a:avLst/>
          </a:prstGeom>
          <a:solidFill>
            <a:srgbClr val="393939"/>
          </a:solidFill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8800" spc="-1" strike="noStrike">
                <a:solidFill>
                  <a:srgbClr val="ea7d00"/>
                </a:solidFill>
                <a:latin typeface="Arial"/>
                <a:ea typeface="Arial"/>
              </a:rPr>
              <a:t>2020 Florida Healthplan Recommender</a:t>
            </a:r>
            <a:endParaRPr b="0" lang="en-US" sz="8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dadada"/>
                </a:solidFill>
                <a:latin typeface="Arial"/>
                <a:ea typeface="Arial"/>
              </a:rPr>
              <a:t>Mike De Lancey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256040" y="4480560"/>
            <a:ext cx="42048000" cy="1027080"/>
          </a:xfrm>
          <a:prstGeom prst="rect">
            <a:avLst/>
          </a:prstGeom>
          <a:solidFill>
            <a:schemeClr val="accent5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How it works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548640" y="25237440"/>
            <a:ext cx="10356480" cy="102708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Tech Stack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1088280" y="19202400"/>
            <a:ext cx="22320000" cy="629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/>
          <a:p>
            <a:pPr>
              <a:lnSpc>
                <a:spcPct val="100000"/>
              </a:lnSpc>
              <a:spcBef>
                <a:spcPts val="2100"/>
              </a:spcBef>
            </a:pPr>
            <a:r>
              <a:rPr b="1" lang="en-US" sz="4800" spc="-1" strike="noStrike">
                <a:solidFill>
                  <a:srgbClr val="393939"/>
                </a:solidFill>
                <a:latin typeface="Gill Sans"/>
                <a:ea typeface="Arial"/>
              </a:rPr>
              <a:t>  </a:t>
            </a:r>
            <a:r>
              <a:rPr b="1" lang="en-US" sz="4800" spc="-1" strike="noStrike">
                <a:solidFill>
                  <a:srgbClr val="393939"/>
                </a:solidFill>
                <a:latin typeface="Gill Sans"/>
                <a:ea typeface="Arial"/>
              </a:rPr>
              <a:t>At over 1.7 million enrollees in the 2019 Healthcare Marketplace, Florida had more than the bottom 25 states combined. This application seeks to simplify the process to choose the right plan.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11430360" y="5852160"/>
            <a:ext cx="10056600" cy="50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/>
          <a:p>
            <a:pPr>
              <a:lnSpc>
                <a:spcPct val="100000"/>
              </a:lnSpc>
              <a:spcBef>
                <a:spcPts val="2100"/>
              </a:spcBef>
            </a:pPr>
            <a:r>
              <a:rPr b="0" i="1" lang="en-US" sz="2800" spc="-1" strike="noStrike">
                <a:solidFill>
                  <a:srgbClr val="393939"/>
                </a:solidFill>
                <a:latin typeface="Gill Sans"/>
                <a:ea typeface="Arial"/>
              </a:rPr>
              <a:t>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22420440" y="5715000"/>
            <a:ext cx="10361520" cy="133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/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100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100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1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100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1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33662880" y="5791320"/>
            <a:ext cx="9685080" cy="18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8"/>
          <p:cNvSpPr/>
          <p:nvPr/>
        </p:nvSpPr>
        <p:spPr>
          <a:xfrm>
            <a:off x="22555080" y="16916400"/>
            <a:ext cx="1015812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9"/>
          <p:cNvSpPr/>
          <p:nvPr/>
        </p:nvSpPr>
        <p:spPr>
          <a:xfrm rot="5400000">
            <a:off x="11897640" y="25910640"/>
            <a:ext cx="748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CustomShape 10"/>
          <p:cNvSpPr/>
          <p:nvPr/>
        </p:nvSpPr>
        <p:spPr>
          <a:xfrm rot="5400000">
            <a:off x="11897640" y="25910640"/>
            <a:ext cx="748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CustomShape 11"/>
          <p:cNvSpPr/>
          <p:nvPr/>
        </p:nvSpPr>
        <p:spPr>
          <a:xfrm>
            <a:off x="17176680" y="23391720"/>
            <a:ext cx="3528720" cy="32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2"/>
          <p:cNvSpPr/>
          <p:nvPr/>
        </p:nvSpPr>
        <p:spPr>
          <a:xfrm>
            <a:off x="11514240" y="28194120"/>
            <a:ext cx="1009152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3"/>
          <p:cNvSpPr/>
          <p:nvPr/>
        </p:nvSpPr>
        <p:spPr>
          <a:xfrm>
            <a:off x="11521440" y="13533120"/>
            <a:ext cx="9697680" cy="132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9" name="Picture 2" descr=""/>
          <p:cNvPicPr/>
          <p:nvPr/>
        </p:nvPicPr>
        <p:blipFill>
          <a:blip r:embed="rId1"/>
          <a:stretch/>
        </p:blipFill>
        <p:spPr>
          <a:xfrm>
            <a:off x="838080" y="603000"/>
            <a:ext cx="1522080" cy="2824200"/>
          </a:xfrm>
          <a:prstGeom prst="rect">
            <a:avLst/>
          </a:prstGeom>
          <a:ln>
            <a:noFill/>
          </a:ln>
        </p:spPr>
      </p:pic>
      <p:sp>
        <p:nvSpPr>
          <p:cNvPr id="60" name="CustomShape 14"/>
          <p:cNvSpPr/>
          <p:nvPr/>
        </p:nvSpPr>
        <p:spPr>
          <a:xfrm>
            <a:off x="34044120" y="602280"/>
            <a:ext cx="6399000" cy="7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/github.com/delancey314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1" name="Picture 387" descr=""/>
          <p:cNvPicPr/>
          <p:nvPr/>
        </p:nvPicPr>
        <p:blipFill>
          <a:blip r:embed="rId2"/>
          <a:stretch/>
        </p:blipFill>
        <p:spPr>
          <a:xfrm>
            <a:off x="33022440" y="671400"/>
            <a:ext cx="698400" cy="698400"/>
          </a:xfrm>
          <a:prstGeom prst="rect">
            <a:avLst/>
          </a:prstGeom>
          <a:ln>
            <a:noFill/>
          </a:ln>
        </p:spPr>
      </p:pic>
      <p:pic>
        <p:nvPicPr>
          <p:cNvPr id="62" name="Picture 388" descr=""/>
          <p:cNvPicPr/>
          <p:nvPr/>
        </p:nvPicPr>
        <p:blipFill>
          <a:blip r:embed="rId3"/>
          <a:stretch/>
        </p:blipFill>
        <p:spPr>
          <a:xfrm>
            <a:off x="33050160" y="2826720"/>
            <a:ext cx="704520" cy="532800"/>
          </a:xfrm>
          <a:prstGeom prst="rect">
            <a:avLst/>
          </a:prstGeom>
          <a:ln>
            <a:noFill/>
          </a:ln>
        </p:spPr>
      </p:pic>
      <p:sp>
        <p:nvSpPr>
          <p:cNvPr id="63" name="CustomShape 15"/>
          <p:cNvSpPr/>
          <p:nvPr/>
        </p:nvSpPr>
        <p:spPr>
          <a:xfrm>
            <a:off x="33070680" y="1600200"/>
            <a:ext cx="1293480" cy="9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Arial"/>
              </a:rPr>
              <a:t>in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4" name="CustomShape 16"/>
          <p:cNvSpPr/>
          <p:nvPr/>
        </p:nvSpPr>
        <p:spPr>
          <a:xfrm>
            <a:off x="34098120" y="1676520"/>
            <a:ext cx="4347720" cy="7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/in/mikedelancey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5" name="CustomShape 17"/>
          <p:cNvSpPr/>
          <p:nvPr/>
        </p:nvSpPr>
        <p:spPr>
          <a:xfrm>
            <a:off x="33889680" y="5862240"/>
            <a:ext cx="9458280" cy="1269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6" name="" descr=""/>
          <p:cNvPicPr/>
          <p:nvPr/>
        </p:nvPicPr>
        <p:blipFill>
          <a:blip r:embed="rId4"/>
          <a:stretch/>
        </p:blipFill>
        <p:spPr>
          <a:xfrm>
            <a:off x="24505920" y="20072160"/>
            <a:ext cx="18543960" cy="12480120"/>
          </a:xfrm>
          <a:prstGeom prst="rect">
            <a:avLst/>
          </a:prstGeom>
          <a:ln>
            <a:noFill/>
          </a:ln>
        </p:spPr>
      </p:pic>
      <p:sp>
        <p:nvSpPr>
          <p:cNvPr id="67" name="CustomShape 18"/>
          <p:cNvSpPr/>
          <p:nvPr/>
        </p:nvSpPr>
        <p:spPr>
          <a:xfrm>
            <a:off x="24688800" y="19202400"/>
            <a:ext cx="18744480" cy="1027080"/>
          </a:xfrm>
          <a:prstGeom prst="rect">
            <a:avLst/>
          </a:prstGeom>
          <a:solidFill>
            <a:schemeClr val="accent5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What is Jaccard Similarity?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68" name="CustomShape 19"/>
          <p:cNvSpPr/>
          <p:nvPr/>
        </p:nvSpPr>
        <p:spPr>
          <a:xfrm>
            <a:off x="12594600" y="21945600"/>
            <a:ext cx="10356480" cy="102708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What’s Next?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69" name="CustomShape 20"/>
          <p:cNvSpPr/>
          <p:nvPr/>
        </p:nvSpPr>
        <p:spPr>
          <a:xfrm>
            <a:off x="12710160" y="23042880"/>
            <a:ext cx="10515240" cy="349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800" spc="-1" strike="noStrike">
                <a:latin typeface="Arial"/>
              </a:rPr>
              <a:t>Expand to other states on the marketplace</a:t>
            </a:r>
            <a:endParaRPr b="0" lang="en-US" sz="4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800" spc="-1" strike="noStrike">
                <a:latin typeface="Arial"/>
              </a:rPr>
              <a:t>Incorporate plan pricing</a:t>
            </a:r>
            <a:endParaRPr b="0" lang="en-US" sz="4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800" spc="-1" strike="noStrike">
                <a:latin typeface="Arial"/>
              </a:rPr>
              <a:t>Include dental only plans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5"/>
          <a:srcRect l="33126" t="6302" r="-1772" b="36429"/>
          <a:stretch/>
        </p:blipFill>
        <p:spPr>
          <a:xfrm>
            <a:off x="0" y="26517600"/>
            <a:ext cx="10606680" cy="6034680"/>
          </a:xfrm>
          <a:prstGeom prst="rect">
            <a:avLst/>
          </a:prstGeom>
          <a:ln>
            <a:noFill/>
          </a:ln>
        </p:spPr>
      </p:pic>
      <p:sp>
        <p:nvSpPr>
          <p:cNvPr id="71" name="CustomShape 21"/>
          <p:cNvSpPr/>
          <p:nvPr/>
        </p:nvSpPr>
        <p:spPr>
          <a:xfrm>
            <a:off x="12411720" y="26334720"/>
            <a:ext cx="10356480" cy="102708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References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72" name="CustomShape 22"/>
          <p:cNvSpPr/>
          <p:nvPr/>
        </p:nvSpPr>
        <p:spPr>
          <a:xfrm rot="21599400">
            <a:off x="34044480" y="2714400"/>
            <a:ext cx="7468920" cy="7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mike.delanceyds@gmail.com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3" name="CustomShape 23"/>
          <p:cNvSpPr/>
          <p:nvPr/>
        </p:nvSpPr>
        <p:spPr>
          <a:xfrm>
            <a:off x="11887200" y="27869760"/>
            <a:ext cx="12618360" cy="267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600" spc="-1" strike="noStrike">
                <a:latin typeface="Arial"/>
              </a:rPr>
              <a:t>1.  Centers for Medicare and Medicaid Services -Health Insurance Exchange Public Use Files. </a:t>
            </a:r>
            <a:r>
              <a:rPr b="0" lang="en-US" sz="2600" spc="-1" strike="noStrike" u="sng">
                <a:solidFill>
                  <a:srgbClr val="26cbec"/>
                </a:solidFill>
                <a:uFillTx/>
                <a:latin typeface="Arial"/>
                <a:hlinkClick r:id="rId6"/>
              </a:rPr>
              <a:t>https://www.cms.gov/CCIIO/Resources/Data-Resources/marketplace-puf.html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2. USDA – County FIPS codes.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26cbec"/>
                </a:solidFill>
                <a:latin typeface="Arial"/>
              </a:rPr>
              <a:t> </a:t>
            </a:r>
            <a:r>
              <a:rPr b="0" lang="en-US" sz="2600" spc="-1" strike="noStrike" u="sng">
                <a:solidFill>
                  <a:srgbClr val="26cbec"/>
                </a:solidFill>
                <a:uFillTx/>
                <a:latin typeface="Arial"/>
                <a:hlinkClick r:id="rId7"/>
              </a:rPr>
              <a:t>https://www.nrcs.usda.gov/wps/portal/nrcs/detail/national/home/?cid=nrcs143_013697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26cbec"/>
                </a:solidFill>
                <a:latin typeface="Arial"/>
              </a:rPr>
              <a:t>3. Bootstrap themes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26cbec"/>
                </a:solidFill>
                <a:latin typeface="Arial"/>
              </a:rPr>
              <a:t>https://startbootstrap.com/themes/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8"/>
          <a:stretch/>
        </p:blipFill>
        <p:spPr>
          <a:xfrm>
            <a:off x="274680" y="5760720"/>
            <a:ext cx="43342200" cy="1277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</TotalTime>
  <Application>LibreOffice/6.0.7.3$Linux_X86_64 LibreOffice_project/00m0$Build-3</Application>
  <Words>1011</Words>
  <Paragraphs>133</Paragraphs>
  <Company>Graphicsland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Graphicsland/MakeSigns.com</dc:creator>
  <dc:description>We offer free PowerPoint poster templates to help you design your very own scientific poster presentation.</dc:description>
  <cp:keywords>scientific research template custom poster presentation symposium printing PowerPoint create design example sample download</cp:keywords>
  <dc:language>en-US</dc:language>
  <cp:lastModifiedBy/>
  <dcterms:modified xsi:type="dcterms:W3CDTF">2019-11-11T08:39:42Z</dcterms:modified>
  <cp:revision>61</cp:revision>
  <dc:subject>Example Of A Sample Research Poster</dc:subject>
  <dc:title>Template to create a scientific 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Graphicsland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  <property fmtid="{D5CDD505-2E9C-101B-9397-08002B2CF9AE}" pid="13" name="category">
    <vt:lpwstr>science research poster</vt:lpwstr>
  </property>
</Properties>
</file>