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745E715-3CC8-44BA-8979-9424C1E376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64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200" y="1645920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5640" cy="20178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4160" cy="126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64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43" name="New picture" descr=""/>
          <p:cNvPicPr/>
          <p:nvPr/>
        </p:nvPicPr>
        <p:blipFill>
          <a:blip r:embed="rId3"/>
          <a:stretch/>
        </p:blipFill>
        <p:spPr>
          <a:xfrm rot="5400000">
            <a:off x="37771200" y="1645920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44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5640" cy="20178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57240" y="33998040"/>
            <a:ext cx="21944160" cy="126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200" cy="91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200" cy="91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64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88" name="New picture" descr=""/>
          <p:cNvPicPr/>
          <p:nvPr/>
        </p:nvPicPr>
        <p:blipFill>
          <a:blip r:embed="rId3"/>
          <a:stretch/>
        </p:blipFill>
        <p:spPr>
          <a:xfrm rot="5400000">
            <a:off x="37771200" y="1645920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89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5640" cy="20178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57240" y="33998040"/>
            <a:ext cx="21944160" cy="126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hyperlink" Target="https://www.cms.gov/CCIIO/Resources/Data-Resources/marketplace-puf.html" TargetMode="External"/><Relationship Id="rId8" Type="http://schemas.openxmlformats.org/officeDocument/2006/relationships/hyperlink" Target="https://www.nrcs.usda.gov/wps/portal/nrcs/detail/national/home/?cid=nrcs143_013697" TargetMode="Externa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34880" y="137520"/>
            <a:ext cx="43729560" cy="388476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ea7d00"/>
                </a:solidFill>
                <a:latin typeface="Arial"/>
                <a:ea typeface="Arial"/>
              </a:rPr>
              <a:t>2020 Florida Healthplan Recommender</a:t>
            </a:r>
            <a:endParaRPr b="0" lang="en-U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Mike De Lancey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56040" y="4480560"/>
            <a:ext cx="4204836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How it works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48640" y="2523744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088280" y="19202400"/>
            <a:ext cx="22320360" cy="62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1" lang="en-US" sz="4800" spc="-1" strike="noStrike">
                <a:solidFill>
                  <a:srgbClr val="393939"/>
                </a:solidFill>
                <a:latin typeface="Gill Sans"/>
                <a:ea typeface="Arial"/>
              </a:rPr>
              <a:t>  </a:t>
            </a:r>
            <a:r>
              <a:rPr b="1" lang="en-US" sz="4800" spc="-1" strike="noStrike">
                <a:solidFill>
                  <a:srgbClr val="393939"/>
                </a:solidFill>
                <a:latin typeface="Gill Sans"/>
                <a:ea typeface="Arial"/>
              </a:rPr>
              <a:t>At over 1.7 million enrollees in the 2019 Healthcare Marketplace, Florida had more than the bottom 25 states combined. This application seeks to simplify the process to choose the right plan.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1430360" y="5852160"/>
            <a:ext cx="10056960" cy="50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i="1" lang="en-US" sz="28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22420440" y="5715000"/>
            <a:ext cx="10361880" cy="133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33662880" y="5791320"/>
            <a:ext cx="9685440" cy="18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22555080" y="16916400"/>
            <a:ext cx="101584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 rot="5400000">
            <a:off x="11897280" y="25910640"/>
            <a:ext cx="752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 rot="5400000">
            <a:off x="11897280" y="25910640"/>
            <a:ext cx="752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17176680" y="23391720"/>
            <a:ext cx="3529080" cy="32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2"/>
          <p:cNvSpPr/>
          <p:nvPr/>
        </p:nvSpPr>
        <p:spPr>
          <a:xfrm>
            <a:off x="11514240" y="28194120"/>
            <a:ext cx="100918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11521440" y="13533120"/>
            <a:ext cx="9698040" cy="132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2440" cy="2824560"/>
          </a:xfrm>
          <a:prstGeom prst="rect">
            <a:avLst/>
          </a:prstGeom>
          <a:ln>
            <a:noFill/>
          </a:ln>
        </p:spPr>
      </p:pic>
      <p:sp>
        <p:nvSpPr>
          <p:cNvPr id="147" name="CustomShape 14"/>
          <p:cNvSpPr/>
          <p:nvPr/>
        </p:nvSpPr>
        <p:spPr>
          <a:xfrm>
            <a:off x="34044120" y="602280"/>
            <a:ext cx="639936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/github.com/delancey314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8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8760" cy="698760"/>
          </a:xfrm>
          <a:prstGeom prst="rect">
            <a:avLst/>
          </a:prstGeom>
          <a:ln>
            <a:noFill/>
          </a:ln>
        </p:spPr>
      </p:pic>
      <p:pic>
        <p:nvPicPr>
          <p:cNvPr id="149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4880" cy="533160"/>
          </a:xfrm>
          <a:prstGeom prst="rect">
            <a:avLst/>
          </a:prstGeom>
          <a:ln>
            <a:noFill/>
          </a:ln>
        </p:spPr>
      </p:pic>
      <p:sp>
        <p:nvSpPr>
          <p:cNvPr id="150" name="CustomShape 15"/>
          <p:cNvSpPr/>
          <p:nvPr/>
        </p:nvSpPr>
        <p:spPr>
          <a:xfrm>
            <a:off x="33070680" y="1600200"/>
            <a:ext cx="12938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>
            <a:off x="34098120" y="1676520"/>
            <a:ext cx="434808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/in/mikedelancey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>
            <a:off x="33889680" y="5862240"/>
            <a:ext cx="9458640" cy="126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24505920" y="20072160"/>
            <a:ext cx="18544320" cy="12480480"/>
          </a:xfrm>
          <a:prstGeom prst="rect">
            <a:avLst/>
          </a:prstGeom>
          <a:ln>
            <a:noFill/>
          </a:ln>
        </p:spPr>
      </p:pic>
      <p:sp>
        <p:nvSpPr>
          <p:cNvPr id="154" name="CustomShape 18"/>
          <p:cNvSpPr/>
          <p:nvPr/>
        </p:nvSpPr>
        <p:spPr>
          <a:xfrm>
            <a:off x="24688800" y="19202400"/>
            <a:ext cx="18744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What is Jaccard Similarity?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5"/>
          <a:stretch/>
        </p:blipFill>
        <p:spPr>
          <a:xfrm>
            <a:off x="548640" y="6035040"/>
            <a:ext cx="43342560" cy="12772800"/>
          </a:xfrm>
          <a:prstGeom prst="rect">
            <a:avLst/>
          </a:prstGeom>
          <a:ln>
            <a:noFill/>
          </a:ln>
        </p:spPr>
      </p:pic>
      <p:sp>
        <p:nvSpPr>
          <p:cNvPr id="156" name="CustomShape 19"/>
          <p:cNvSpPr/>
          <p:nvPr/>
        </p:nvSpPr>
        <p:spPr>
          <a:xfrm>
            <a:off x="12594600" y="219456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What’s Next?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57" name="TextShape 20"/>
          <p:cNvSpPr txBox="1"/>
          <p:nvPr/>
        </p:nvSpPr>
        <p:spPr>
          <a:xfrm>
            <a:off x="12710160" y="23042880"/>
            <a:ext cx="10515600" cy="349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800" spc="-1" strike="noStrike">
                <a:latin typeface="Arial"/>
              </a:rPr>
              <a:t>Expand to other states on the marketplace</a:t>
            </a:r>
            <a:endParaRPr b="0" lang="en-US" sz="4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800" spc="-1" strike="noStrike">
                <a:latin typeface="Arial"/>
              </a:rPr>
              <a:t>Incorporate plan pricing</a:t>
            </a:r>
            <a:endParaRPr b="0" lang="en-US" sz="4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800" spc="-1" strike="noStrike">
                <a:latin typeface="Arial"/>
              </a:rPr>
              <a:t>Include dental only plans</a:t>
            </a:r>
            <a:endParaRPr b="0" lang="en-US" sz="4800" spc="-1" strike="noStrike">
              <a:latin typeface="Arial"/>
            </a:endParaRPr>
          </a:p>
          <a:p>
            <a:endParaRPr b="0" lang="en-US" sz="4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6"/>
          <a:srcRect l="33130" t="6302" r="-1772" b="36434"/>
          <a:stretch/>
        </p:blipFill>
        <p:spPr>
          <a:xfrm>
            <a:off x="0" y="26517600"/>
            <a:ext cx="10607040" cy="6035040"/>
          </a:xfrm>
          <a:prstGeom prst="rect">
            <a:avLst/>
          </a:prstGeom>
          <a:ln>
            <a:noFill/>
          </a:ln>
        </p:spPr>
      </p:pic>
      <p:sp>
        <p:nvSpPr>
          <p:cNvPr id="159" name="CustomShape 21"/>
          <p:cNvSpPr/>
          <p:nvPr/>
        </p:nvSpPr>
        <p:spPr>
          <a:xfrm>
            <a:off x="12411720" y="2633472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60" name="TextShape 22"/>
          <p:cNvSpPr txBox="1"/>
          <p:nvPr/>
        </p:nvSpPr>
        <p:spPr>
          <a:xfrm>
            <a:off x="11887200" y="27869760"/>
            <a:ext cx="12618720" cy="267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1.  Centers for Medicare and Medicaid Services -Health Insurance Exchange Public Use Files. </a:t>
            </a:r>
            <a:r>
              <a:rPr b="0" lang="en-US" sz="2600" spc="-1" strike="noStrike">
                <a:latin typeface="Arial"/>
                <a:hlinkClick r:id="rId7"/>
              </a:rPr>
              <a:t>https://www.cms.gov/CCIIO/Resources/Data-Resources/marketplace-puf.html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2. USDA – County FIPS codes. </a:t>
            </a:r>
            <a:r>
              <a:rPr b="0" lang="en-US" sz="2600" spc="-1" strike="noStrike">
                <a:latin typeface="Arial"/>
                <a:hlinkClick r:id="rId8"/>
              </a:rPr>
              <a:t>https://www.nrcs.usda.gov/wps/portal/nrcs/detail/national/home/?cid=nrcs143_013697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3. Booytrap themes –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https://startbootstrap.com/themes/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1" name="CustomShape 23"/>
          <p:cNvSpPr/>
          <p:nvPr/>
        </p:nvSpPr>
        <p:spPr>
          <a:xfrm rot="21599400">
            <a:off x="34044480" y="2714400"/>
            <a:ext cx="746928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mike.delanceyds@gmail.com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Application>LibreOffice/6.0.7.3$Linux_X86_64 LibreOffice_project/00m0$Build-3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2019-11-10T18:18:50Z</dcterms:modified>
  <cp:revision>60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