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7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8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5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3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4782-7D4D-4673-A0D0-D28DFB2D076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9E28-8029-4A6E-B77D-D3CE186F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10893" y="400595"/>
            <a:ext cx="3194594" cy="3878655"/>
            <a:chOff x="274321" y="248195"/>
            <a:chExt cx="2076994" cy="4394328"/>
          </a:xfrm>
        </p:grpSpPr>
        <p:sp>
          <p:nvSpPr>
            <p:cNvPr id="4" name="TextBox 3"/>
            <p:cNvSpPr txBox="1"/>
            <p:nvPr/>
          </p:nvSpPr>
          <p:spPr>
            <a:xfrm>
              <a:off x="274321" y="248195"/>
              <a:ext cx="2076993" cy="418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Job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321" y="667389"/>
              <a:ext cx="2076993" cy="732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70C0"/>
                  </a:solidFill>
                </a:rPr>
                <a:t>Private:</a:t>
              </a:r>
            </a:p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1" y="1399651"/>
              <a:ext cx="2076994" cy="3242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B050"/>
                  </a:solidFill>
                </a:rPr>
                <a:t>Public:</a:t>
              </a:r>
            </a:p>
            <a:p>
              <a:r>
                <a:rPr lang="en-US" smtClean="0"/>
                <a:t>String name;</a:t>
              </a:r>
            </a:p>
            <a:p>
              <a:r>
                <a:rPr lang="en-US" smtClean="0"/>
                <a:t>int stamina;</a:t>
              </a:r>
            </a:p>
            <a:p>
              <a:r>
                <a:rPr lang="en-US" smtClean="0"/>
                <a:t>int money;</a:t>
              </a:r>
            </a:p>
            <a:p>
              <a:r>
                <a:rPr lang="en-US" smtClean="0"/>
                <a:t>int lifestyle;</a:t>
              </a:r>
            </a:p>
            <a:p>
              <a:endParaRPr lang="en-US" smtClean="0"/>
            </a:p>
            <a:p>
              <a:r>
                <a:rPr lang="en-US" smtClean="0"/>
                <a:t>Job(String name, int stamina, int money, int lifestyle)</a:t>
              </a:r>
            </a:p>
            <a:p>
              <a:endParaRPr lang="en-US" smtClean="0"/>
            </a:p>
            <a:p>
              <a:r>
                <a:rPr lang="en-US" smtClean="0"/>
                <a:t>String toString()</a:t>
              </a:r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" y="400595"/>
            <a:ext cx="3194594" cy="4889862"/>
            <a:chOff x="274320" y="248195"/>
            <a:chExt cx="2076994" cy="5539978"/>
          </a:xfrm>
        </p:grpSpPr>
        <p:sp>
          <p:nvSpPr>
            <p:cNvPr id="9" name="TextBox 8"/>
            <p:cNvSpPr txBox="1"/>
            <p:nvPr/>
          </p:nvSpPr>
          <p:spPr>
            <a:xfrm>
              <a:off x="274321" y="248195"/>
              <a:ext cx="20769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Person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1" y="617527"/>
              <a:ext cx="2076993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70C0"/>
                  </a:solidFill>
                </a:rPr>
                <a:t>Private:</a:t>
              </a:r>
            </a:p>
            <a:p>
              <a:r>
                <a:rPr lang="en-US" smtClean="0"/>
                <a:t>String name;</a:t>
              </a:r>
            </a:p>
            <a:p>
              <a:r>
                <a:rPr lang="en-US" smtClean="0"/>
                <a:t>int stamina;</a:t>
              </a:r>
            </a:p>
            <a:p>
              <a:r>
                <a:rPr lang="en-US" smtClean="0"/>
                <a:t>int money;</a:t>
              </a:r>
            </a:p>
            <a:p>
              <a:r>
                <a:rPr lang="en-US" smtClean="0"/>
                <a:t>int lifestyle;</a:t>
              </a:r>
            </a:p>
            <a:p>
              <a:r>
                <a:rPr lang="en-US" smtClean="0"/>
                <a:t>int turn;</a:t>
              </a:r>
            </a:p>
            <a:p>
              <a:r>
                <a:rPr lang="en-US" smtClean="0"/>
                <a:t>int x, y;</a:t>
              </a:r>
            </a:p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0" y="2925851"/>
              <a:ext cx="2076994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B050"/>
                  </a:solidFill>
                </a:rPr>
                <a:t>Public:</a:t>
              </a:r>
            </a:p>
            <a:p>
              <a:r>
                <a:rPr lang="en-US" smtClean="0"/>
                <a:t>Person(String name, int x, int y)</a:t>
              </a:r>
            </a:p>
            <a:p>
              <a:r>
                <a:rPr lang="en-US" smtClean="0"/>
                <a:t>void doJob(Job job)</a:t>
              </a:r>
            </a:p>
            <a:p>
              <a:r>
                <a:rPr lang="en-US" smtClean="0"/>
                <a:t>boolean checkJob(Job job)</a:t>
              </a:r>
            </a:p>
            <a:p>
              <a:r>
                <a:rPr lang="en-US" smtClean="0"/>
                <a:t>void printComplete()</a:t>
              </a:r>
            </a:p>
            <a:p>
              <a:r>
                <a:rPr lang="en-US" smtClean="0"/>
                <a:t>void printUpdated()</a:t>
              </a:r>
            </a:p>
            <a:p>
              <a:r>
                <a:rPr lang="en-US" smtClean="0"/>
                <a:t>String toString() 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95063" y="400595"/>
            <a:ext cx="2897052" cy="4708981"/>
            <a:chOff x="274320" y="248195"/>
            <a:chExt cx="2076994" cy="5335048"/>
          </a:xfrm>
        </p:grpSpPr>
        <p:sp>
          <p:nvSpPr>
            <p:cNvPr id="14" name="TextBox 13"/>
            <p:cNvSpPr txBox="1"/>
            <p:nvPr/>
          </p:nvSpPr>
          <p:spPr>
            <a:xfrm>
              <a:off x="274321" y="248195"/>
              <a:ext cx="2076993" cy="418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Menu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321" y="666630"/>
              <a:ext cx="2076993" cy="2615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70C0"/>
                  </a:solidFill>
                </a:rPr>
                <a:t>Private:</a:t>
              </a:r>
            </a:p>
            <a:p>
              <a:r>
                <a:rPr lang="en-US" smtClean="0"/>
                <a:t>String title;</a:t>
              </a:r>
            </a:p>
            <a:p>
              <a:r>
                <a:rPr lang="en-US" smtClean="0"/>
                <a:t>List items;</a:t>
              </a:r>
            </a:p>
            <a:p>
              <a:r>
                <a:rPr lang="en-US" smtClean="0"/>
                <a:t>String lastItem;</a:t>
              </a:r>
            </a:p>
            <a:p>
              <a:r>
                <a:rPr lang="en-US" smtClean="0"/>
                <a:t>int x;</a:t>
              </a:r>
            </a:p>
            <a:p>
              <a:r>
                <a:rPr lang="en-US" smtClean="0"/>
                <a:t>int y;</a:t>
              </a:r>
            </a:p>
            <a:p>
              <a:r>
                <a:rPr lang="en-US" smtClean="0"/>
                <a:t>int lastRow; </a:t>
              </a:r>
            </a:p>
            <a:p>
              <a:r>
                <a:rPr lang="en-US" smtClean="0"/>
                <a:t>int curRow;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" y="3281850"/>
              <a:ext cx="2076994" cy="2301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B050"/>
                  </a:solidFill>
                </a:rPr>
                <a:t>Public:</a:t>
              </a:r>
            </a:p>
            <a:p>
              <a:r>
                <a:rPr lang="en-US" smtClean="0"/>
                <a:t>Menu(String title, List items, String lastItem, int x, int y)</a:t>
              </a:r>
            </a:p>
            <a:p>
              <a:endParaRPr lang="en-US" smtClean="0"/>
            </a:p>
            <a:p>
              <a:r>
                <a:rPr lang="en-US" smtClean="0"/>
                <a:t>void printComplete()</a:t>
              </a:r>
            </a:p>
            <a:p>
              <a:r>
                <a:rPr lang="en-US" smtClean="0"/>
                <a:t>void printUpdated()</a:t>
              </a:r>
            </a:p>
            <a:p>
              <a:r>
                <a:rPr lang="en-US" smtClean="0"/>
                <a:t>int getUserSelection()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2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990012" y="400595"/>
            <a:ext cx="3630021" cy="4432653"/>
            <a:chOff x="274321" y="248195"/>
            <a:chExt cx="2076994" cy="5021981"/>
          </a:xfrm>
        </p:grpSpPr>
        <p:sp>
          <p:nvSpPr>
            <p:cNvPr id="4" name="TextBox 3"/>
            <p:cNvSpPr txBox="1"/>
            <p:nvPr/>
          </p:nvSpPr>
          <p:spPr>
            <a:xfrm>
              <a:off x="274321" y="248195"/>
              <a:ext cx="2076993" cy="418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Tools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321" y="667389"/>
              <a:ext cx="2076993" cy="732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70C0"/>
                  </a:solidFill>
                </a:rPr>
                <a:t>Private:</a:t>
              </a:r>
            </a:p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1" y="1399651"/>
              <a:ext cx="2076994" cy="387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B050"/>
                  </a:solidFill>
                </a:rPr>
                <a:t>Public:</a:t>
              </a:r>
            </a:p>
            <a:p>
              <a:r>
                <a:rPr lang="en-US" smtClean="0"/>
                <a:t>static native void gotoxy(int x, int y);</a:t>
              </a:r>
            </a:p>
            <a:p>
              <a:r>
                <a:rPr lang="en-US" smtClean="0"/>
                <a:t>static native void setColor(int w);</a:t>
              </a:r>
            </a:p>
            <a:p>
              <a:r>
                <a:rPr lang="en-US" smtClean="0"/>
                <a:t>static native void clrscr();</a:t>
              </a:r>
            </a:p>
            <a:p>
              <a:r>
                <a:rPr lang="en-US" smtClean="0"/>
                <a:t>static native boolean kbhit();</a:t>
              </a:r>
            </a:p>
            <a:p>
              <a:r>
                <a:rPr lang="en-US" smtClean="0"/>
                <a:t>static native char getch();</a:t>
              </a:r>
            </a:p>
            <a:p>
              <a:r>
                <a:rPr lang="en-US" smtClean="0"/>
                <a:t>static native void cprint(char[] data);</a:t>
              </a:r>
            </a:p>
            <a:p>
              <a:endParaRPr lang="en-US" smtClean="0"/>
            </a:p>
            <a:p>
              <a:r>
                <a:rPr lang="en-US" smtClean="0"/>
                <a:t>static String rep(char ch, int n)</a:t>
              </a:r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1" y="400595"/>
            <a:ext cx="4001588" cy="3324658"/>
            <a:chOff x="274321" y="248195"/>
            <a:chExt cx="2076993" cy="3766676"/>
          </a:xfrm>
        </p:grpSpPr>
        <p:sp>
          <p:nvSpPr>
            <p:cNvPr id="9" name="TextBox 8"/>
            <p:cNvSpPr txBox="1"/>
            <p:nvPr/>
          </p:nvSpPr>
          <p:spPr>
            <a:xfrm>
              <a:off x="274321" y="248195"/>
              <a:ext cx="2076993" cy="418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SavesHandler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1" y="667389"/>
              <a:ext cx="2076993" cy="732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70C0"/>
                  </a:solidFill>
                </a:rPr>
                <a:t>Private:</a:t>
              </a:r>
            </a:p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1" y="1399652"/>
              <a:ext cx="2076993" cy="2615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B050"/>
                  </a:solidFill>
                </a:rPr>
                <a:t>Public:</a:t>
              </a:r>
            </a:p>
            <a:p>
              <a:r>
                <a:rPr lang="en-US" smtClean="0"/>
                <a:t>static void save(Object obj, String name) </a:t>
              </a:r>
            </a:p>
            <a:p>
              <a:endParaRPr lang="en-US" smtClean="0"/>
            </a:p>
            <a:p>
              <a:r>
                <a:rPr lang="en-US" smtClean="0"/>
                <a:t>static Object load(String name)</a:t>
              </a:r>
            </a:p>
            <a:p>
              <a:endParaRPr lang="en-US" smtClean="0"/>
            </a:p>
            <a:p>
              <a:r>
                <a:rPr lang="en-US"/>
                <a:t>static List&lt;String&gt;[] getSavedList()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65771" y="400595"/>
            <a:ext cx="2897052" cy="3600986"/>
            <a:chOff x="274320" y="248195"/>
            <a:chExt cx="2076994" cy="4079743"/>
          </a:xfrm>
        </p:grpSpPr>
        <p:sp>
          <p:nvSpPr>
            <p:cNvPr id="14" name="TextBox 13"/>
            <p:cNvSpPr txBox="1"/>
            <p:nvPr/>
          </p:nvSpPr>
          <p:spPr>
            <a:xfrm>
              <a:off x="274321" y="248195"/>
              <a:ext cx="2076993" cy="418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WelcomeScreen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321" y="666630"/>
              <a:ext cx="2076993" cy="1359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70C0"/>
                  </a:solidFill>
                </a:rPr>
                <a:t>Private:</a:t>
              </a:r>
            </a:p>
            <a:p>
              <a:r>
                <a:rPr lang="fr-FR" smtClean="0"/>
                <a:t>Menu mainMenu;</a:t>
              </a:r>
            </a:p>
            <a:p>
              <a:r>
                <a:rPr lang="fr-FR" smtClean="0"/>
                <a:t>int x;</a:t>
              </a:r>
            </a:p>
            <a:p>
              <a:r>
                <a:rPr lang="fr-FR" smtClean="0"/>
                <a:t>int y;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" y="2026545"/>
              <a:ext cx="2076994" cy="2301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00B050"/>
                  </a:solidFill>
                </a:rPr>
                <a:t>Public:</a:t>
              </a:r>
            </a:p>
            <a:p>
              <a:r>
                <a:rPr lang="en-US" smtClean="0"/>
                <a:t>Menu(String title, List items, String lastItem, int x, int y)</a:t>
              </a:r>
            </a:p>
            <a:p>
              <a:endParaRPr lang="en-US" smtClean="0"/>
            </a:p>
            <a:p>
              <a:r>
                <a:rPr lang="en-US" smtClean="0"/>
                <a:t>void printComplete()</a:t>
              </a:r>
            </a:p>
            <a:p>
              <a:r>
                <a:rPr lang="en-US" smtClean="0"/>
                <a:t>void printUpdated()</a:t>
              </a:r>
            </a:p>
            <a:p>
              <a:r>
                <a:rPr lang="en-US" smtClean="0"/>
                <a:t>int getUserSelection()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89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3120" y="1580606"/>
            <a:ext cx="6544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Activity Menu: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 smtClean="0"/>
              <a:t>Sleep</a:t>
            </a:r>
          </a:p>
          <a:p>
            <a:pPr marL="342900" indent="-342900">
              <a:buAutoNum type="arabicPeriod"/>
            </a:pPr>
            <a:r>
              <a:rPr lang="en-US" smtClean="0"/>
              <a:t>Do Algo-ride</a:t>
            </a:r>
          </a:p>
          <a:p>
            <a:pPr marL="342900" indent="-342900">
              <a:buAutoNum type="arabicPeriod"/>
            </a:pPr>
            <a:r>
              <a:rPr lang="en-US" smtClean="0"/>
              <a:t>Do Algo-send</a:t>
            </a:r>
          </a:p>
          <a:p>
            <a:pPr marL="342900" indent="-342900">
              <a:buAutoNum type="arabicPeriod"/>
            </a:pPr>
            <a:r>
              <a:rPr lang="en-US" smtClean="0"/>
              <a:t>Do Algo-food</a:t>
            </a:r>
          </a:p>
          <a:p>
            <a:pPr marL="342900" indent="-342900">
              <a:buAutoNum type="arabicPeriod"/>
            </a:pPr>
            <a:r>
              <a:rPr lang="en-US" smtClean="0"/>
              <a:t>Repair Motorcycle</a:t>
            </a:r>
          </a:p>
          <a:p>
            <a:pPr marL="342900" indent="-342900">
              <a:buAutoNum type="arabicPeriod"/>
            </a:pPr>
            <a:r>
              <a:rPr lang="en-US" smtClean="0"/>
              <a:t>Upgrade Motorcycle</a:t>
            </a:r>
          </a:p>
          <a:p>
            <a:pPr marL="342900" indent="-342900">
              <a:buAutoNum type="arabicPeriod"/>
            </a:pPr>
            <a:r>
              <a:rPr lang="en-US"/>
              <a:t>Join </a:t>
            </a:r>
            <a:r>
              <a:rPr lang="en-US"/>
              <a:t>a </a:t>
            </a:r>
            <a:r>
              <a:rPr lang="en-US" smtClean="0"/>
              <a:t>Demonstration</a:t>
            </a:r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Save &amp; Quit</a:t>
            </a:r>
          </a:p>
          <a:p>
            <a:pPr marL="342900" indent="-342900"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136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264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Irvin Delano</dc:creator>
  <cp:lastModifiedBy>Irvin Delano</cp:lastModifiedBy>
  <cp:revision>18</cp:revision>
  <dcterms:created xsi:type="dcterms:W3CDTF">2017-11-11T00:36:53Z</dcterms:created>
  <dcterms:modified xsi:type="dcterms:W3CDTF">2017-11-11T13:49:48Z</dcterms:modified>
</cp:coreProperties>
</file>