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1640-21BD-403C-80CF-F9227BF1912C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7D22-F95E-4732-9448-228F82EE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00350" y="5424993"/>
            <a:ext cx="369919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881" indent="-342881">
              <a:buAutoNum type="arabicPeriod"/>
            </a:pPr>
            <a:r>
              <a:rPr lang="en-US" smtClean="0"/>
              <a:t>Sleep (Restore Full Energy)</a:t>
            </a:r>
            <a:endParaRPr lang="en-US" dirty="0"/>
          </a:p>
          <a:p>
            <a:pPr marL="342881" indent="-342881">
              <a:buAutoNum type="arabicPeriod"/>
            </a:pPr>
            <a:endParaRPr lang="en-US" dirty="0"/>
          </a:p>
          <a:p>
            <a:pPr marL="342881" indent="-342881">
              <a:buAutoNum type="arabicPeriod"/>
            </a:pPr>
            <a:r>
              <a:rPr lang="en-US" dirty="0" err="1"/>
              <a:t>Algojek</a:t>
            </a:r>
            <a:r>
              <a:rPr lang="en-US" dirty="0"/>
              <a:t> Jobs</a:t>
            </a:r>
          </a:p>
          <a:p>
            <a:pPr marL="342881" indent="-342881">
              <a:buAutoNum type="arabicPeriod"/>
            </a:pPr>
            <a:endParaRPr lang="en-US" dirty="0"/>
          </a:p>
          <a:p>
            <a:pPr marL="342881" indent="-342881">
              <a:buAutoNum type="arabicPeriod"/>
            </a:pPr>
            <a:r>
              <a:rPr lang="en-US" dirty="0"/>
              <a:t>Personal Activities</a:t>
            </a:r>
          </a:p>
          <a:p>
            <a:pPr marL="342881" indent="-342881">
              <a:buAutoNum type="arabicPeriod"/>
            </a:pPr>
            <a:endParaRPr lang="en-US" dirty="0"/>
          </a:p>
          <a:p>
            <a:pPr marL="342881" indent="-342881">
              <a:buAutoNum type="arabicPeriod"/>
            </a:pPr>
            <a:r>
              <a:rPr lang="en-US" dirty="0"/>
              <a:t>Motorcycle Services</a:t>
            </a:r>
          </a:p>
          <a:p>
            <a:pPr marL="342881" indent="-342881">
              <a:buAutoNum type="arabicPeriod"/>
            </a:pPr>
            <a:endParaRPr lang="en-US" dirty="0"/>
          </a:p>
          <a:p>
            <a:pPr marL="342881" indent="-342881">
              <a:buAutoNum type="arabicPeriod"/>
            </a:pPr>
            <a:r>
              <a:rPr lang="en-US" dirty="0"/>
              <a:t>Achievements</a:t>
            </a:r>
          </a:p>
          <a:p>
            <a:pPr marL="342881" indent="-342881">
              <a:buAutoNum type="arabicPeriod"/>
            </a:pPr>
            <a:endParaRPr lang="en-US" dirty="0"/>
          </a:p>
          <a:p>
            <a:pPr marL="342881" indent="-342881">
              <a:buAutoNum type="arabicPeriod"/>
            </a:pPr>
            <a:r>
              <a:rPr lang="en-US" dirty="0"/>
              <a:t>Quit..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58553" y="668280"/>
            <a:ext cx="90150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1.  Algo-Ride </a:t>
            </a:r>
            <a:r>
              <a:rPr lang="en-US"/>
              <a:t>		</a:t>
            </a:r>
            <a:r>
              <a:rPr lang="en-US" smtClean="0"/>
              <a:t>(+ [Rp. 5,000 to Rp 35,000] </a:t>
            </a:r>
            <a:r>
              <a:rPr lang="en-US"/>
              <a:t>	/ - </a:t>
            </a:r>
            <a:r>
              <a:rPr lang="en-US" smtClean="0"/>
              <a:t>[3 to 10] Energy / - [10% to 40%] Fuel)</a:t>
            </a:r>
          </a:p>
          <a:p>
            <a:r>
              <a:rPr lang="en-US" smtClean="0"/>
              <a:t>2</a:t>
            </a:r>
            <a:r>
              <a:rPr lang="en-US" smtClean="0"/>
              <a:t>. </a:t>
            </a:r>
            <a:r>
              <a:rPr lang="en-US" smtClean="0"/>
              <a:t> Algo-Send</a:t>
            </a:r>
            <a:r>
              <a:rPr lang="en-US" smtClean="0"/>
              <a:t>		</a:t>
            </a:r>
            <a:r>
              <a:rPr lang="en-US"/>
              <a:t>(+ [Rp. </a:t>
            </a:r>
            <a:r>
              <a:rPr lang="en-US" smtClean="0"/>
              <a:t>20,000 </a:t>
            </a:r>
            <a:r>
              <a:rPr lang="en-US"/>
              <a:t>to Rp </a:t>
            </a:r>
            <a:r>
              <a:rPr lang="en-US" smtClean="0"/>
              <a:t>50,000</a:t>
            </a:r>
            <a:r>
              <a:rPr lang="en-US"/>
              <a:t>] 	/ - </a:t>
            </a:r>
            <a:r>
              <a:rPr lang="en-US" smtClean="0"/>
              <a:t>[5 to 8] Energy / </a:t>
            </a:r>
            <a:r>
              <a:rPr lang="en-US"/>
              <a:t>- </a:t>
            </a:r>
            <a:r>
              <a:rPr lang="en-US" smtClean="0"/>
              <a:t>[25% </a:t>
            </a:r>
            <a:r>
              <a:rPr lang="en-US"/>
              <a:t>to </a:t>
            </a:r>
            <a:r>
              <a:rPr lang="en-US" smtClean="0"/>
              <a:t>55%] </a:t>
            </a:r>
            <a:r>
              <a:rPr lang="en-US"/>
              <a:t>Fuel</a:t>
            </a:r>
            <a:r>
              <a:rPr lang="en-US" smtClean="0"/>
              <a:t>)</a:t>
            </a:r>
            <a:endParaRPr lang="en-US"/>
          </a:p>
          <a:p>
            <a:r>
              <a:rPr lang="en-US" smtClean="0"/>
              <a:t>3</a:t>
            </a:r>
            <a:r>
              <a:rPr lang="en-US" smtClean="0"/>
              <a:t>.  </a:t>
            </a:r>
            <a:r>
              <a:rPr lang="en-US" smtClean="0"/>
              <a:t>Algo-Food		</a:t>
            </a:r>
            <a:r>
              <a:rPr lang="en-US"/>
              <a:t>(+ [Rp. </a:t>
            </a:r>
            <a:r>
              <a:rPr lang="en-US" smtClean="0"/>
              <a:t>15,000 </a:t>
            </a:r>
            <a:r>
              <a:rPr lang="en-US"/>
              <a:t>to Rp </a:t>
            </a:r>
            <a:r>
              <a:rPr lang="en-US" smtClean="0"/>
              <a:t>100,000</a:t>
            </a:r>
            <a:r>
              <a:rPr lang="en-US"/>
              <a:t>] </a:t>
            </a:r>
            <a:r>
              <a:rPr lang="en-US" smtClean="0"/>
              <a:t>/ </a:t>
            </a:r>
            <a:r>
              <a:rPr lang="en-US"/>
              <a:t>- </a:t>
            </a:r>
            <a:r>
              <a:rPr lang="en-US" smtClean="0"/>
              <a:t>[3 to 15] Energy / </a:t>
            </a:r>
            <a:r>
              <a:rPr lang="en-US"/>
              <a:t>- </a:t>
            </a:r>
            <a:r>
              <a:rPr lang="en-US" smtClean="0"/>
              <a:t>[30</a:t>
            </a:r>
            <a:r>
              <a:rPr lang="en-US"/>
              <a:t>% to </a:t>
            </a:r>
            <a:r>
              <a:rPr lang="en-US" smtClean="0"/>
              <a:t>60</a:t>
            </a:r>
            <a:r>
              <a:rPr lang="en-US"/>
              <a:t>%] Fuel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58553" y="5417882"/>
            <a:ext cx="90150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881" indent="-342881">
              <a:buAutoNum type="arabicPeriod"/>
            </a:pPr>
            <a:r>
              <a:rPr lang="en-US" dirty="0"/>
              <a:t>Study the Science </a:t>
            </a:r>
            <a:r>
              <a:rPr lang="en-US"/>
              <a:t>of Algojek 	</a:t>
            </a:r>
            <a:r>
              <a:rPr lang="en-US" smtClean="0"/>
              <a:t>(- Rp</a:t>
            </a:r>
            <a:r>
              <a:rPr lang="en-US"/>
              <a:t>. </a:t>
            </a:r>
            <a:r>
              <a:rPr lang="en-US" smtClean="0"/>
              <a:t>60,000 </a:t>
            </a:r>
            <a:r>
              <a:rPr lang="en-US"/>
              <a:t>/ </a:t>
            </a:r>
            <a:r>
              <a:rPr lang="en-US" smtClean="0"/>
              <a:t>- 10 Energy / + [10 to 15] Intelligence)</a:t>
            </a:r>
            <a:endParaRPr lang="en-US" dirty="0"/>
          </a:p>
          <a:p>
            <a:pPr marL="342881" indent="-342881">
              <a:buAutoNum type="arabicPeriod"/>
            </a:pPr>
            <a:r>
              <a:rPr lang="en-US" dirty="0"/>
              <a:t>Go </a:t>
            </a:r>
            <a:r>
              <a:rPr lang="en-US"/>
              <a:t>to Celebrity Gym			</a:t>
            </a:r>
            <a:r>
              <a:rPr lang="en-US" smtClean="0"/>
              <a:t>(- Rp</a:t>
            </a:r>
            <a:r>
              <a:rPr lang="en-US"/>
              <a:t>. 40,000 / </a:t>
            </a:r>
            <a:r>
              <a:rPr lang="en-US" smtClean="0"/>
              <a:t>- 15 Energy  / + [10 to 15] Muscle Strength)</a:t>
            </a:r>
            <a:endParaRPr lang="en-US" dirty="0"/>
          </a:p>
          <a:p>
            <a:pPr marL="342881" indent="-342881">
              <a:buAutoNum type="arabicPeriod"/>
            </a:pPr>
            <a:r>
              <a:rPr lang="en-US"/>
              <a:t>Go to Barber Shop			</a:t>
            </a:r>
            <a:r>
              <a:rPr lang="en-US" smtClean="0"/>
              <a:t>(- Rp</a:t>
            </a:r>
            <a:r>
              <a:rPr lang="en-US"/>
              <a:t>. 50,000  / </a:t>
            </a:r>
            <a:r>
              <a:rPr lang="en-US" smtClean="0"/>
              <a:t>- 5 Energy  / + [0 to 25] Attractiveness)</a:t>
            </a:r>
            <a:endParaRPr lang="en-US" dirty="0"/>
          </a:p>
          <a:p>
            <a:pPr marL="342881" indent="-342881">
              <a:buAutoNum type="arabicPeriod"/>
            </a:pPr>
            <a:r>
              <a:rPr lang="en-US"/>
              <a:t>Go Shopping at Petisah		</a:t>
            </a:r>
            <a:r>
              <a:rPr lang="en-US" smtClean="0"/>
              <a:t>(- Rp</a:t>
            </a:r>
            <a:r>
              <a:rPr lang="en-US"/>
              <a:t>. 100,000 / </a:t>
            </a:r>
            <a:r>
              <a:rPr lang="en-US" smtClean="0"/>
              <a:t>- 10 Energy / + [55 to 75] Attractiveness)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8554" y="7029821"/>
            <a:ext cx="9015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881" indent="-342881">
              <a:buFontTx/>
              <a:buAutoNum type="arabicPeriod"/>
            </a:pPr>
            <a:r>
              <a:rPr lang="en-US"/>
              <a:t>All-in-One Service 	</a:t>
            </a:r>
            <a:r>
              <a:rPr lang="en-US" smtClean="0"/>
              <a:t>(- Rp</a:t>
            </a:r>
            <a:r>
              <a:rPr lang="en-US"/>
              <a:t>. 100,000	/ </a:t>
            </a:r>
            <a:r>
              <a:rPr lang="en-US" smtClean="0"/>
              <a:t>- 17 Energy / All Motorcycle State 100%)</a:t>
            </a:r>
            <a:endParaRPr lang="en-US" dirty="0"/>
          </a:p>
          <a:p>
            <a:pPr marL="342881" indent="-342881">
              <a:buFontTx/>
              <a:buAutoNum type="arabicPeriod"/>
            </a:pPr>
            <a:r>
              <a:rPr lang="en-US" dirty="0"/>
              <a:t>Refill </a:t>
            </a:r>
            <a:r>
              <a:rPr lang="en-US"/>
              <a:t>the Fuel 		</a:t>
            </a:r>
            <a:r>
              <a:rPr lang="en-US" smtClean="0"/>
              <a:t>(- Rp</a:t>
            </a:r>
            <a:r>
              <a:rPr lang="en-US"/>
              <a:t>. 20,000	/ </a:t>
            </a:r>
            <a:r>
              <a:rPr lang="en-US" smtClean="0"/>
              <a:t>- 3 Energy / Fuel 100%)</a:t>
            </a:r>
            <a:endParaRPr lang="en-US" dirty="0"/>
          </a:p>
          <a:p>
            <a:pPr marL="342881" indent="-342881">
              <a:buAutoNum type="arabicPeriod"/>
            </a:pPr>
            <a:r>
              <a:rPr lang="en-US"/>
              <a:t>Engine Service 		</a:t>
            </a:r>
            <a:r>
              <a:rPr lang="en-US" smtClean="0"/>
              <a:t>(- Rp</a:t>
            </a:r>
            <a:r>
              <a:rPr lang="en-US"/>
              <a:t>. 50,000	/ </a:t>
            </a:r>
            <a:r>
              <a:rPr lang="en-US" smtClean="0"/>
              <a:t>- 8 Energy / Engine Health 100%)</a:t>
            </a:r>
            <a:endParaRPr lang="en-US" dirty="0"/>
          </a:p>
          <a:p>
            <a:pPr marL="342881" indent="-342881">
              <a:buAutoNum type="arabicPeriod"/>
            </a:pPr>
            <a:r>
              <a:rPr lang="en-US"/>
              <a:t>Oil Service			</a:t>
            </a:r>
            <a:r>
              <a:rPr lang="en-US" smtClean="0"/>
              <a:t>(- Rp</a:t>
            </a:r>
            <a:r>
              <a:rPr lang="en-US"/>
              <a:t>. 35,000	/ </a:t>
            </a:r>
            <a:r>
              <a:rPr lang="en-US" smtClean="0"/>
              <a:t>- 5 Energy / Oil Quality 100%)</a:t>
            </a:r>
            <a:endParaRPr lang="en-US" dirty="0"/>
          </a:p>
          <a:p>
            <a:pPr marL="342881" indent="-342881">
              <a:buAutoNum type="arabicPeriod"/>
            </a:pPr>
            <a:r>
              <a:rPr lang="en-US"/>
              <a:t>Suspension Service	</a:t>
            </a:r>
            <a:r>
              <a:rPr lang="en-US" smtClean="0"/>
              <a:t>(- Rp</a:t>
            </a:r>
            <a:r>
              <a:rPr lang="en-US"/>
              <a:t>. 25,000	/ </a:t>
            </a:r>
            <a:r>
              <a:rPr lang="en-US" smtClean="0"/>
              <a:t>- 5 Energy / Suspension Health 100%)</a:t>
            </a:r>
            <a:endParaRPr lang="en-US" dirty="0"/>
          </a:p>
          <a:p>
            <a:pPr marL="342881" indent="-342881">
              <a:buAutoNum type="arabicPeriod"/>
            </a:pPr>
            <a:r>
              <a:rPr lang="en-US"/>
              <a:t>Battery Service 		</a:t>
            </a:r>
            <a:r>
              <a:rPr lang="en-US" smtClean="0"/>
              <a:t>(- Rp</a:t>
            </a:r>
            <a:r>
              <a:rPr lang="en-US"/>
              <a:t>. 15,000	/ </a:t>
            </a:r>
            <a:r>
              <a:rPr lang="en-US" smtClean="0"/>
              <a:t>- 4 Energy / Battery Health 100%)</a:t>
            </a:r>
            <a:endParaRPr lang="en-US" dirty="0"/>
          </a:p>
          <a:p>
            <a:pPr marL="342881" indent="-342881">
              <a:buAutoNum type="arabicPeriod"/>
            </a:pPr>
            <a:endParaRPr lang="en-US" dirty="0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5565392" y="1129945"/>
            <a:ext cx="2793161" cy="50539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 flipV="1">
            <a:off x="5936344" y="6018047"/>
            <a:ext cx="2422209" cy="760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1"/>
          </p:cNvCxnSpPr>
          <p:nvPr/>
        </p:nvCxnSpPr>
        <p:spPr>
          <a:xfrm>
            <a:off x="6168572" y="7271657"/>
            <a:ext cx="2189982" cy="773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38918" y="238318"/>
            <a:ext cx="3801292" cy="3550251"/>
            <a:chOff x="760594" y="696496"/>
            <a:chExt cx="3801292" cy="2917282"/>
          </a:xfrm>
        </p:grpSpPr>
        <p:sp>
          <p:nvSpPr>
            <p:cNvPr id="4" name="TextBox 3"/>
            <p:cNvSpPr txBox="1"/>
            <p:nvPr/>
          </p:nvSpPr>
          <p:spPr>
            <a:xfrm>
              <a:off x="760595" y="1057793"/>
              <a:ext cx="3801291" cy="5310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Day		: 1</a:t>
              </a:r>
            </a:p>
            <a:p>
              <a:r>
                <a:rPr lang="en-US" dirty="0"/>
                <a:t>Energy	: 20/20(+)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0594" y="1704124"/>
              <a:ext cx="3801291" cy="7587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Money		: </a:t>
              </a:r>
              <a:r>
                <a:rPr lang="en-US" dirty="0" err="1"/>
                <a:t>Rp</a:t>
              </a:r>
              <a:r>
                <a:rPr lang="en-US" dirty="0"/>
                <a:t>. 100.000</a:t>
              </a:r>
            </a:p>
            <a:p>
              <a:r>
                <a:rPr lang="en-US" dirty="0"/>
                <a:t>Trip of the Day	: 3/5</a:t>
              </a:r>
            </a:p>
            <a:p>
              <a:r>
                <a:rPr lang="en-US" dirty="0"/>
                <a:t>Total Trip		: 239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0594" y="2627454"/>
              <a:ext cx="3801291" cy="986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Intelligence		: 100/100</a:t>
              </a:r>
            </a:p>
            <a:p>
              <a:r>
                <a:rPr lang="en-US" dirty="0"/>
                <a:t>Muscle Strength	: 100/100</a:t>
              </a:r>
            </a:p>
            <a:p>
              <a:r>
                <a:rPr lang="en-US" dirty="0"/>
                <a:t>Attractiveness		: 100/100</a:t>
              </a:r>
              <a:br>
                <a:rPr lang="en-US" dirty="0"/>
              </a:br>
              <a:r>
                <a:rPr lang="en-US" dirty="0"/>
                <a:t>Girls Dated		: 999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0595" y="696496"/>
              <a:ext cx="1487306" cy="303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Algojek - Irvin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926" y="238318"/>
            <a:ext cx="3801291" cy="2024374"/>
            <a:chOff x="760595" y="696496"/>
            <a:chExt cx="3801291" cy="1336998"/>
          </a:xfrm>
        </p:grpSpPr>
        <p:sp>
          <p:nvSpPr>
            <p:cNvPr id="31" name="TextBox 30"/>
            <p:cNvSpPr txBox="1"/>
            <p:nvPr/>
          </p:nvSpPr>
          <p:spPr>
            <a:xfrm>
              <a:off x="760595" y="1057793"/>
              <a:ext cx="3801291" cy="9757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Fuel				: 100%</a:t>
              </a:r>
            </a:p>
            <a:p>
              <a:r>
                <a:rPr lang="en-US"/>
                <a:t>Oil Quality	 	: 100%</a:t>
              </a:r>
            </a:p>
            <a:p>
              <a:r>
                <a:rPr lang="en-US"/>
                <a:t>Engine Health		: 100%</a:t>
              </a:r>
            </a:p>
            <a:p>
              <a:r>
                <a:rPr lang="en-US"/>
                <a:t>Suspension Health 	: 100%</a:t>
              </a:r>
            </a:p>
            <a:p>
              <a:r>
                <a:rPr lang="en-US"/>
                <a:t>Battery Health		: 100%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0595" y="696496"/>
              <a:ext cx="1297466" cy="243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Motorcycle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6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33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Irvin Delano</dc:creator>
  <cp:lastModifiedBy>Irvin Delano</cp:lastModifiedBy>
  <cp:revision>51</cp:revision>
  <dcterms:created xsi:type="dcterms:W3CDTF">2017-11-19T02:17:48Z</dcterms:created>
  <dcterms:modified xsi:type="dcterms:W3CDTF">2017-11-24T03:20:27Z</dcterms:modified>
</cp:coreProperties>
</file>