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7560450" cx="100806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47776" y="-574595"/>
            <a:ext cx="4384711" cy="907220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04031" y="1769150"/>
            <a:ext cx="9072202" cy="43847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31" y="1769150"/>
            <a:ext cx="9072202" cy="43847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delao27/FinalProjectREPO_GroupF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ex.oracle.com/pls/apex/f?p=43279:1:2658395799979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Management APEX Project A</a:t>
            </a:r>
          </a:p>
        </p:txBody>
      </p:sp>
      <p:sp>
        <p:nvSpPr>
          <p:cNvPr id="85" name="Shape 85"/>
          <p:cNvSpPr txBox="1"/>
          <p:nvPr>
            <p:ph idx="4294967295" type="subTitle"/>
          </p:nvPr>
        </p:nvSpPr>
        <p:spPr>
          <a:xfrm>
            <a:off x="504031" y="1769150"/>
            <a:ext cx="9072202" cy="4384711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Jesus De La 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Christopher Komplin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4294967295" type="title"/>
          </p:nvPr>
        </p:nvSpPr>
        <p:spPr>
          <a:xfrm>
            <a:off x="629506" y="175863"/>
            <a:ext cx="9072300" cy="1262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when logged-in as Employee</a:t>
            </a:r>
          </a:p>
        </p:txBody>
      </p: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504031" y="1769150"/>
            <a:ext cx="9072300" cy="438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6849"/>
            <a:ext cx="10080624" cy="567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4294967295" type="title"/>
          </p:nvPr>
        </p:nvSpPr>
        <p:spPr>
          <a:xfrm>
            <a:off x="629506" y="175863"/>
            <a:ext cx="9072300" cy="1262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have edit or create button</a:t>
            </a:r>
          </a:p>
        </p:txBody>
      </p:sp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504031" y="1769150"/>
            <a:ext cx="9072300" cy="438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5599"/>
            <a:ext cx="10080624" cy="567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4294967295" type="title"/>
          </p:nvPr>
        </p:nvSpPr>
        <p:spPr>
          <a:xfrm>
            <a:off x="504168" y="343163"/>
            <a:ext cx="9072300" cy="1262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Approval Process for Projects</a:t>
            </a:r>
          </a:p>
        </p:txBody>
      </p:sp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504031" y="1769150"/>
            <a:ext cx="9072300" cy="438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4294967295" type="title"/>
          </p:nvPr>
        </p:nvSpPr>
        <p:spPr>
          <a:xfrm>
            <a:off x="504031" y="301338"/>
            <a:ext cx="9072300" cy="1262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Newly Created Projects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504031" y="1769150"/>
            <a:ext cx="9072300" cy="438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-91440" lvl="0" marL="1041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" y="895735"/>
            <a:ext cx="10080624" cy="567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4294967295" type="title"/>
          </p:nvPr>
        </p:nvSpPr>
        <p:spPr>
          <a:xfrm>
            <a:off x="504031" y="301338"/>
            <a:ext cx="9072300" cy="1262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President Activating Project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>
            <p:ph idx="4294967295" type="body"/>
          </p:nvPr>
        </p:nvSpPr>
        <p:spPr>
          <a:xfrm>
            <a:off x="504031" y="1769150"/>
            <a:ext cx="9072300" cy="438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-91440" lvl="0" marL="1041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5424"/>
            <a:ext cx="10080624" cy="567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4294967295" type="title"/>
          </p:nvPr>
        </p:nvSpPr>
        <p:spPr>
          <a:xfrm>
            <a:off x="504031" y="301338"/>
            <a:ext cx="9072300" cy="1262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is an active project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>
            <p:ph idx="4294967295" type="body"/>
          </p:nvPr>
        </p:nvSpPr>
        <p:spPr>
          <a:xfrm>
            <a:off x="504031" y="1769150"/>
            <a:ext cx="9072300" cy="438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-91440" lvl="0" marL="1041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1126374"/>
            <a:ext cx="10080624" cy="567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4294967295" type="title"/>
          </p:nvPr>
        </p:nvSpPr>
        <p:spPr>
          <a:xfrm>
            <a:off x="504031" y="301338"/>
            <a:ext cx="9072300" cy="1262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longer active is prev proj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>
            <p:ph idx="4294967295" type="body"/>
          </p:nvPr>
        </p:nvSpPr>
        <p:spPr>
          <a:xfrm>
            <a:off x="504031" y="1769150"/>
            <a:ext cx="9072300" cy="438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-91440" lvl="0" marL="1041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1180674"/>
            <a:ext cx="10080624" cy="567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1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Part 2 SIM RestFUL API</a:t>
            </a:r>
          </a:p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1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875" y="746250"/>
            <a:ext cx="842962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875" y="-1200"/>
            <a:ext cx="7553325" cy="75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 Model</a:t>
            </a:r>
          </a:p>
        </p:txBody>
      </p:sp>
      <p:sp>
        <p:nvSpPr>
          <p:cNvPr id="91" name="Shape 91"/>
          <p:cNvSpPr txBox="1"/>
          <p:nvPr>
            <p:ph idx="4294967295" type="body"/>
          </p:nvPr>
        </p:nvSpPr>
        <p:spPr>
          <a:xfrm>
            <a:off x="504031" y="1769150"/>
            <a:ext cx="9072202" cy="43847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46" y="1619020"/>
            <a:ext cx="9967577" cy="5147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00" y="1800325"/>
            <a:ext cx="6753225" cy="56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1202550" y="564150"/>
            <a:ext cx="73638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/>
              <a:t>Creating department page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lvl="0">
              <a:spcBef>
                <a:spcPts val="0"/>
              </a:spcBef>
              <a:buNone/>
            </a:pPr>
            <a:r>
              <a:rPr lang="en-US" sz="1200"/>
              <a:t>Restful call to SIM with insert into department table statement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4294967295"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Repo</a:t>
            </a:r>
          </a:p>
        </p:txBody>
      </p:sp>
      <p:sp>
        <p:nvSpPr>
          <p:cNvPr id="215" name="Shape 215"/>
          <p:cNvSpPr txBox="1"/>
          <p:nvPr>
            <p:ph idx="4294967295" type="body"/>
          </p:nvPr>
        </p:nvSpPr>
        <p:spPr>
          <a:xfrm>
            <a:off x="503981" y="1714525"/>
            <a:ext cx="9072300" cy="438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https://github.com/delao27/FinalProjectREPO_GroupF4</a:t>
            </a: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4294967295"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Model</a:t>
            </a:r>
          </a:p>
        </p:txBody>
      </p: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504031" y="1769150"/>
            <a:ext cx="9072202" cy="43847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95705"/>
            <a:ext cx="10080265" cy="5437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</a:t>
            </a:r>
          </a:p>
        </p:txBody>
      </p:sp>
      <p:sp>
        <p:nvSpPr>
          <p:cNvPr id="105" name="Shape 105"/>
          <p:cNvSpPr txBox="1"/>
          <p:nvPr>
            <p:ph idx="4294967295" type="body"/>
          </p:nvPr>
        </p:nvSpPr>
        <p:spPr>
          <a:xfrm>
            <a:off x="504031" y="1769150"/>
            <a:ext cx="9072202" cy="43847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" y="1646022"/>
            <a:ext cx="10080265" cy="5460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4294967295"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APEX Link</a:t>
            </a:r>
          </a:p>
        </p:txBody>
      </p: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504031" y="1769150"/>
            <a:ext cx="9072202" cy="43847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https://apex.oracle.com/pls/apex/f?p=43279:1:26583957999795</a:t>
            </a:r>
            <a:r>
              <a:rPr lang="en-US"/>
              <a:t>:::::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4294967295" type="title"/>
          </p:nvPr>
        </p:nvSpPr>
        <p:spPr>
          <a:xfrm>
            <a:off x="504031" y="301338"/>
            <a:ext cx="9072300" cy="1262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Process</a:t>
            </a:r>
          </a:p>
        </p:txBody>
      </p:sp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504031" y="1769150"/>
            <a:ext cx="9072300" cy="438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4294967295" type="title"/>
          </p:nvPr>
        </p:nvSpPr>
        <p:spPr>
          <a:xfrm>
            <a:off x="629506" y="175863"/>
            <a:ext cx="9072300" cy="1262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Login Screen</a:t>
            </a:r>
          </a:p>
        </p:txBody>
      </p:sp>
      <p:sp>
        <p:nvSpPr>
          <p:cNvPr id="124" name="Shape 124"/>
          <p:cNvSpPr txBox="1"/>
          <p:nvPr>
            <p:ph idx="4294967295" type="body"/>
          </p:nvPr>
        </p:nvSpPr>
        <p:spPr>
          <a:xfrm>
            <a:off x="504031" y="1769150"/>
            <a:ext cx="9072300" cy="438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87" y="1682274"/>
            <a:ext cx="10080624" cy="567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4294967295" type="title"/>
          </p:nvPr>
        </p:nvSpPr>
        <p:spPr>
          <a:xfrm>
            <a:off x="629506" y="175863"/>
            <a:ext cx="9072300" cy="1262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type as manager</a:t>
            </a:r>
          </a:p>
        </p:txBody>
      </p:sp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504031" y="1769150"/>
            <a:ext cx="9072300" cy="438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7974"/>
            <a:ext cx="10080624" cy="567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4294967295" type="title"/>
          </p:nvPr>
        </p:nvSpPr>
        <p:spPr>
          <a:xfrm>
            <a:off x="629506" y="175863"/>
            <a:ext cx="9072300" cy="1262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after you login for manager</a:t>
            </a:r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504031" y="1769150"/>
            <a:ext cx="9072300" cy="4384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" y="1437974"/>
            <a:ext cx="10080624" cy="567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