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483B-BE6B-2D5A-21C3-782A83D3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1CB08-41D7-E808-C6E6-F6116F34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C2D-B1AD-78E7-2185-DF6C3ED0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18BB-C2B3-EBDD-77DF-54689274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8D57-B08F-B6A1-0468-FC43827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829-5BF0-8DCD-E911-EC2EA3A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9C26E-32A1-D327-0D51-C3DDF489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8B9C-6CFF-D3A4-7963-BA6B0CCB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EF44-2948-E10A-84BE-42319748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89D75-9DBE-1CF1-D498-3E6B2B7C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24CC7-8F2D-1513-0F23-45B706FBF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43E8E-D41D-9312-5D1E-C3CDAA6B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0D58-DA77-F604-9F03-568FC491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27528-FDA8-E66B-A36A-F362FEBF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57A5-A92A-2617-3154-7ECFBF0D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5ED-2850-5B84-8CCC-3BD77A9F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4B69-5AB5-B254-9105-7125E410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DBF4-D56E-2A57-DDAC-15A72474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16E4-E7FA-C7D6-DE40-9A831C97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B8B5-FB19-4267-C40E-CDA2AAA6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1CA-9C59-D870-743E-3B58EBE5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7C96-89D0-7D67-A840-0653152A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CB51-A49B-DC8F-F578-F9A9C03E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8C14-B511-AD15-3185-287C6F49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812-22CD-AC95-03DB-990E6D45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DF4D-47E2-FF4B-D849-60D9789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7FD7-D222-5F0E-A9FF-17DD8D68A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42866-0762-181D-FA4A-86268D95E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20E00-6FD9-9DAF-E047-2DEEB04F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CAFF-A666-6001-9281-EEF5942F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16F14-1EC4-E78E-A49F-740EA764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0A01-C011-BCAA-9F2D-96CC5B7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372BB-7555-208C-8F1B-B9F76810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0855D-0D6B-7AEC-23CA-3C2C4729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5EC8E-234D-ABB8-38EB-6CA53EAA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C640D-4C3D-8E4F-1160-9B51C09E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00492-77C8-C890-3A08-415B3499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E56B0-1D15-004D-A389-198BDE46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D0862-2A93-A630-605D-BA17B5BF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CAA0-6C71-F329-8051-7E1A6663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2CAFA-3231-7443-B77B-BC28802E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842C-DDB4-12D8-5012-10EACF9A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1A939-7DA5-9EDD-7DA3-6DE8B0EF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4DF6C-99A4-5170-3DB8-63321714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CBA9-6EA6-05BD-912D-96DADBC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9FE5-71E2-D41A-FA93-719531F0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C15D-71FF-5EED-B27C-5556F7DA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9542-046E-CF37-BE1A-B3BE5D8D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825E4-E5DE-D92A-467F-CC93E9FE2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F01A0-6D56-0E4C-4FE5-BD0E551F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FD88-D757-E87E-4ECC-0EEACB35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BBBA-6D3A-53B3-4330-6DDE3617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04A3-0728-A647-9A68-FB477D9B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CBD15-F0DA-2B0D-7269-E300A0A6A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E173-852B-FACF-C12B-53A7F12A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A2436-2501-A976-C55F-963A209F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A1B3-6FA1-008E-A5E2-2953AE09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B2CA-3979-4F02-79F2-0F8C3CA0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D65B2-4F84-B490-BF3B-510901DF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C7F2-E2B3-8DCD-640D-22FC7A7A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A752-1204-CABE-4486-3DA51A2DD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756C-6A78-4610-8EAA-7364D7756CE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0802-8AD8-1EF9-A421-3D3AB46E2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BD50-58EE-BABC-6E1A-AD453977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FD41-EA02-4D02-808D-20D2AF45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2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2215-DFB7-C922-B597-C5DC23C9E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3E70F-8144-3773-6EC2-0D98FF258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4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0DDD63-765B-57EE-AEF7-CF6FFFA6CE46}"/>
              </a:ext>
            </a:extLst>
          </p:cNvPr>
          <p:cNvSpPr/>
          <p:nvPr/>
        </p:nvSpPr>
        <p:spPr>
          <a:xfrm>
            <a:off x="3302493" y="3000652"/>
            <a:ext cx="958788" cy="9587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67D403-97B4-73A5-F110-CE19C704B31B}"/>
              </a:ext>
            </a:extLst>
          </p:cNvPr>
          <p:cNvSpPr/>
          <p:nvPr/>
        </p:nvSpPr>
        <p:spPr>
          <a:xfrm>
            <a:off x="3302493" y="4102963"/>
            <a:ext cx="958788" cy="9587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E5C8A-A09A-410E-0BB0-38F9CF4F1365}"/>
              </a:ext>
            </a:extLst>
          </p:cNvPr>
          <p:cNvSpPr/>
          <p:nvPr/>
        </p:nvSpPr>
        <p:spPr>
          <a:xfrm>
            <a:off x="5363593" y="3000652"/>
            <a:ext cx="958788" cy="9587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E326CC-5B5F-4A00-7919-E7D9B5BB2B73}"/>
              </a:ext>
            </a:extLst>
          </p:cNvPr>
          <p:cNvSpPr/>
          <p:nvPr/>
        </p:nvSpPr>
        <p:spPr>
          <a:xfrm>
            <a:off x="5363593" y="4119238"/>
            <a:ext cx="958788" cy="9587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10E30C-4363-B52D-CA5F-27659F4C3387}"/>
              </a:ext>
            </a:extLst>
          </p:cNvPr>
          <p:cNvSpPr/>
          <p:nvPr/>
        </p:nvSpPr>
        <p:spPr>
          <a:xfrm>
            <a:off x="7334435" y="3596196"/>
            <a:ext cx="958788" cy="9587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9ECC3-D11D-C428-6F3E-DEACA88B73FD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6322381" y="3480046"/>
            <a:ext cx="1012054" cy="59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639E03-2FD7-025A-353C-9C564F63E437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6322381" y="4075590"/>
            <a:ext cx="1012054" cy="52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D431F-7351-AB60-275A-974DE81CA54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4261281" y="3480046"/>
            <a:ext cx="1102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14CB3-FB7D-76E5-17C6-A2D2B11C787E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4261281" y="3480046"/>
            <a:ext cx="1102312" cy="11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DE83D9-20B2-A5F5-EAAB-229F93A456D8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4261281" y="3480046"/>
            <a:ext cx="1102312" cy="110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7A590-138A-EF40-FF71-0F7B1720AC62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4261281" y="4582357"/>
            <a:ext cx="1102312" cy="1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D37CB5-8389-6BAB-6139-52183A306D2D}"/>
                  </a:ext>
                </a:extLst>
              </p:cNvPr>
              <p:cNvSpPr txBox="1"/>
              <p:nvPr/>
            </p:nvSpPr>
            <p:spPr>
              <a:xfrm>
                <a:off x="5092824" y="2423319"/>
                <a:ext cx="1500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D37CB5-8389-6BAB-6139-52183A3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24" y="2423319"/>
                <a:ext cx="1500326" cy="369332"/>
              </a:xfrm>
              <a:prstGeom prst="rect">
                <a:avLst/>
              </a:prstGeom>
              <a:blipFill>
                <a:blip r:embed="rId2"/>
                <a:stretch>
                  <a:fillRect r="-323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036016-D8FE-70FA-DE97-5E36A8DB3EA4}"/>
                  </a:ext>
                </a:extLst>
              </p:cNvPr>
              <p:cNvSpPr txBox="1"/>
              <p:nvPr/>
            </p:nvSpPr>
            <p:spPr>
              <a:xfrm>
                <a:off x="6900169" y="2423319"/>
                <a:ext cx="1827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036016-D8FE-70FA-DE97-5E36A8DB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69" y="2423319"/>
                <a:ext cx="18273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57F0C8-E677-3555-9550-C9BA23AA10F8}"/>
                  </a:ext>
                </a:extLst>
              </p:cNvPr>
              <p:cNvSpPr txBox="1"/>
              <p:nvPr/>
            </p:nvSpPr>
            <p:spPr>
              <a:xfrm>
                <a:off x="2982896" y="2423319"/>
                <a:ext cx="1597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57F0C8-E677-3555-9550-C9BA23AA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896" y="2423319"/>
                <a:ext cx="159798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A31734-0180-F9FD-7F77-96837FD5B4A3}"/>
                  </a:ext>
                </a:extLst>
              </p:cNvPr>
              <p:cNvSpPr txBox="1"/>
              <p:nvPr/>
            </p:nvSpPr>
            <p:spPr>
              <a:xfrm>
                <a:off x="2359981" y="2134653"/>
                <a:ext cx="3003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A31734-0180-F9FD-7F77-96837FD5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981" y="2134653"/>
                <a:ext cx="300361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786CD1-2355-BD7D-F45F-7BBF1B8990C9}"/>
              </a:ext>
            </a:extLst>
          </p:cNvPr>
          <p:cNvCxnSpPr/>
          <p:nvPr/>
        </p:nvCxnSpPr>
        <p:spPr>
          <a:xfrm>
            <a:off x="4812437" y="3160451"/>
            <a:ext cx="0" cy="259227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1BF45A-0928-B9D7-1A0F-B938A19C9A9D}"/>
                  </a:ext>
                </a:extLst>
              </p:cNvPr>
              <p:cNvSpPr txBox="1"/>
              <p:nvPr/>
            </p:nvSpPr>
            <p:spPr>
              <a:xfrm>
                <a:off x="4115541" y="5904131"/>
                <a:ext cx="1393792" cy="44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p>
                      </m:sSub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1BF45A-0928-B9D7-1A0F-B938A19C9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41" y="5904131"/>
                <a:ext cx="1393792" cy="441403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03C2DE-1068-432C-A073-1B141290299B}"/>
              </a:ext>
            </a:extLst>
          </p:cNvPr>
          <p:cNvCxnSpPr/>
          <p:nvPr/>
        </p:nvCxnSpPr>
        <p:spPr>
          <a:xfrm>
            <a:off x="6767004" y="3160451"/>
            <a:ext cx="0" cy="259227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5C578E-362D-B2AA-4960-3AE8770C3D1D}"/>
                  </a:ext>
                </a:extLst>
              </p:cNvPr>
              <p:cNvSpPr txBox="1"/>
              <p:nvPr/>
            </p:nvSpPr>
            <p:spPr>
              <a:xfrm>
                <a:off x="6070108" y="5904131"/>
                <a:ext cx="1393792" cy="44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5C578E-362D-B2AA-4960-3AE8770C3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108" y="5904131"/>
                <a:ext cx="1393792" cy="441403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59B20A-4F1D-F0AB-900A-CF3ECE46461B}"/>
                  </a:ext>
                </a:extLst>
              </p:cNvPr>
              <p:cNvSpPr txBox="1"/>
              <p:nvPr/>
            </p:nvSpPr>
            <p:spPr>
              <a:xfrm>
                <a:off x="3995692" y="6312269"/>
                <a:ext cx="1633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𝐴𝑐𝑡𝑖𝑣𝑎𝑡𝑖𝑜𝑛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59B20A-4F1D-F0AB-900A-CF3ECE464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92" y="6312269"/>
                <a:ext cx="16334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623004-F2D8-73CC-6E9E-57FF627BA15D}"/>
                  </a:ext>
                </a:extLst>
              </p:cNvPr>
              <p:cNvSpPr txBox="1"/>
              <p:nvPr/>
            </p:nvSpPr>
            <p:spPr>
              <a:xfrm>
                <a:off x="4273858" y="344588"/>
                <a:ext cx="255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𝑭𝒐𝒓𝒘𝒂𝒓𝒅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𝒑𝒓𝒐𝒑𝒂𝒈𝒂𝒕𝒊𝒐𝒏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623004-F2D8-73CC-6E9E-57FF627BA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58" y="344588"/>
                <a:ext cx="2554548" cy="369332"/>
              </a:xfrm>
              <a:prstGeom prst="rect">
                <a:avLst/>
              </a:prstGeom>
              <a:blipFill>
                <a:blip r:embed="rId9"/>
                <a:stretch>
                  <a:fillRect r="-501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A0A044-09C6-70CA-8EE0-AAC9A4FF3708}"/>
                  </a:ext>
                </a:extLst>
              </p:cNvPr>
              <p:cNvSpPr txBox="1"/>
              <p:nvPr/>
            </p:nvSpPr>
            <p:spPr>
              <a:xfrm>
                <a:off x="3781884" y="823982"/>
                <a:ext cx="3682013" cy="69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A0A044-09C6-70CA-8EE0-AAC9A4FF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84" y="823982"/>
                <a:ext cx="3682013" cy="692113"/>
              </a:xfrm>
              <a:prstGeom prst="rect">
                <a:avLst/>
              </a:prstGeom>
              <a:blipFill>
                <a:blip r:embed="rId10"/>
                <a:stretch>
                  <a:fillRect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7446C7-B598-7A05-6600-91008CCF269B}"/>
                  </a:ext>
                </a:extLst>
              </p:cNvPr>
              <p:cNvSpPr txBox="1"/>
              <p:nvPr/>
            </p:nvSpPr>
            <p:spPr>
              <a:xfrm>
                <a:off x="5092823" y="2123176"/>
                <a:ext cx="1500327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7446C7-B598-7A05-6600-91008CCF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23" y="2123176"/>
                <a:ext cx="1500327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710552-28B6-A456-02AC-396928F3A2AC}"/>
                  </a:ext>
                </a:extLst>
              </p:cNvPr>
              <p:cNvSpPr txBox="1"/>
              <p:nvPr/>
            </p:nvSpPr>
            <p:spPr>
              <a:xfrm>
                <a:off x="7105096" y="2174547"/>
                <a:ext cx="1500327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1×2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710552-28B6-A456-02AC-396928F3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96" y="2174547"/>
                <a:ext cx="1500327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3BD8EA-13E6-77E2-2527-CE27135BB258}"/>
                  </a:ext>
                </a:extLst>
              </p:cNvPr>
              <p:cNvSpPr txBox="1"/>
              <p:nvPr/>
            </p:nvSpPr>
            <p:spPr>
              <a:xfrm>
                <a:off x="4064490" y="1621798"/>
                <a:ext cx="3116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𝑺𝒊𝒎𝒑𝒍𝒆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𝑭𝑭𝑷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𝒂𝒓𝒒𝒖𝒊𝒕𝒆𝒄𝒕𝒖𝒓𝒆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3BD8EA-13E6-77E2-2527-CE27135B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90" y="1621798"/>
                <a:ext cx="311680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788EDD-E9FB-CCF5-6B87-3E5EA04B81BE}"/>
                  </a:ext>
                </a:extLst>
              </p:cNvPr>
              <p:cNvSpPr txBox="1"/>
              <p:nvPr/>
            </p:nvSpPr>
            <p:spPr>
              <a:xfrm>
                <a:off x="8937223" y="404482"/>
                <a:ext cx="1873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788EDD-E9FB-CCF5-6B87-3E5EA04B8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223" y="404482"/>
                <a:ext cx="1873188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CF08FB-CCBE-849E-977D-96FC1011E391}"/>
                  </a:ext>
                </a:extLst>
              </p:cNvPr>
              <p:cNvSpPr txBox="1"/>
              <p:nvPr/>
            </p:nvSpPr>
            <p:spPr>
              <a:xfrm>
                <a:off x="8174484" y="1019857"/>
                <a:ext cx="334614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CF08FB-CCBE-849E-977D-96FC1011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84" y="1019857"/>
                <a:ext cx="3346140" cy="610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E403E3-E49C-1674-2C7A-B2CCD379D5F6}"/>
                  </a:ext>
                </a:extLst>
              </p:cNvPr>
              <p:cNvSpPr txBox="1"/>
              <p:nvPr/>
            </p:nvSpPr>
            <p:spPr>
              <a:xfrm>
                <a:off x="7065148" y="780334"/>
                <a:ext cx="545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h𝑎𝑙𝑓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E403E3-E49C-1674-2C7A-B2CCD379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148" y="780334"/>
                <a:ext cx="545051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CB285D-2A91-89E8-958C-FD64F38259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3223" y="3832671"/>
            <a:ext cx="3826272" cy="2869704"/>
          </a:xfrm>
          <a:prstGeom prst="rect">
            <a:avLst/>
          </a:prstGeom>
        </p:spPr>
      </p:pic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CC71653-1AF9-C49D-5C1B-3D2A3BF55A1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767004" y="4373123"/>
            <a:ext cx="1526219" cy="89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B5036B-D10B-BD0C-FCC9-D2074A38B2BC}"/>
                  </a:ext>
                </a:extLst>
              </p:cNvPr>
              <p:cNvSpPr txBox="1"/>
              <p:nvPr/>
            </p:nvSpPr>
            <p:spPr>
              <a:xfrm>
                <a:off x="534877" y="5251573"/>
                <a:ext cx="2664782" cy="771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s-419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419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419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B5036B-D10B-BD0C-FCC9-D2074A38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7" y="5251573"/>
                <a:ext cx="2664782" cy="771943"/>
              </a:xfrm>
              <a:prstGeom prst="rect">
                <a:avLst/>
              </a:prstGeom>
              <a:blipFill>
                <a:blip r:embed="rId18"/>
                <a:stretch>
                  <a:fillRect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ECA786C-ACD9-6036-D67F-2F6AF3C2A32C}"/>
              </a:ext>
            </a:extLst>
          </p:cNvPr>
          <p:cNvCxnSpPr>
            <a:cxnSpLocks/>
            <a:stCxn id="7" idx="2"/>
            <a:endCxn id="45" idx="3"/>
          </p:cNvCxnSpPr>
          <p:nvPr/>
        </p:nvCxnSpPr>
        <p:spPr>
          <a:xfrm rot="10800000" flipV="1">
            <a:off x="3199659" y="4598631"/>
            <a:ext cx="2163934" cy="1038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432223-A0B7-C237-DC45-08EA32301C7D}"/>
                  </a:ext>
                </a:extLst>
              </p:cNvPr>
              <p:cNvSpPr txBox="1"/>
              <p:nvPr/>
            </p:nvSpPr>
            <p:spPr>
              <a:xfrm>
                <a:off x="811565" y="4778241"/>
                <a:ext cx="1908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𝑩𝒂𝒄𝒌𝒑𝒓𝒐𝒑𝒂𝒈𝒂𝒕𝒊𝒐𝒏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432223-A0B7-C237-DC45-08EA3230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5" y="4778241"/>
                <a:ext cx="1908699" cy="369332"/>
              </a:xfrm>
              <a:prstGeom prst="rect">
                <a:avLst/>
              </a:prstGeom>
              <a:blipFill>
                <a:blip r:embed="rId19"/>
                <a:stretch>
                  <a:fillRect l="-958" r="-1565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GABRIEL DE LA TORRE NAVARRO</dc:creator>
  <cp:lastModifiedBy>ALVARO GABRIEL DE LA TORRE NAVARRO</cp:lastModifiedBy>
  <cp:revision>1</cp:revision>
  <dcterms:created xsi:type="dcterms:W3CDTF">2022-11-04T18:35:15Z</dcterms:created>
  <dcterms:modified xsi:type="dcterms:W3CDTF">2022-11-04T18:37:18Z</dcterms:modified>
</cp:coreProperties>
</file>