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5A4B-66B0-4824-915E-F27CAEA0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AA33A-1B0E-4673-8F33-4A0369694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F00E6-FF28-4E22-B86C-550E0AE4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C66A6-6EC5-4EB9-A7A0-561393BB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6CD215-AE1F-4156-9D01-C3452F7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48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CAFA-6F81-4CDE-9A75-11384AE2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8036C-6A8B-46BF-A3B5-FCA99CEF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2ECF9-4FB2-4604-9D92-1C205A71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90975-55F7-4E67-89FE-292E33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BC82E-2302-4F70-8EF3-D2671EA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45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CC9CD5-5D18-4771-BC47-5F033B797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F9F11-DCE8-42E8-A629-A65E382B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50771-0BFF-4264-94A7-077F6074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DE6FB-1A2B-471E-8116-9E7C475E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C8170-EA80-42EE-8334-57EF4B68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8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474B-0FE0-406B-8D68-80BD9B05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9DA89-8EA4-455B-92EA-38AC0F11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71866-676B-452C-909A-D1C9A22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00760-F5A6-41AA-B1FC-D9F25535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CB36C-AA0B-4EBE-A912-67C753E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77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3ADB8-76A2-4320-A1A9-56032789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D5479-6F5E-41C0-AA84-69F7C8CE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46DEB-FD34-4D57-93B1-6A5CF35D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51F52-BD00-4972-84FC-45193E8C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71F4D-FEA6-43CC-A6AB-622D413E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B241-6014-4562-A2C5-5F5DFE86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25D3-C586-48BC-9DD3-C56890BF0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539C5-C956-4A3B-985B-80642C0C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56265-A850-40B5-9CFC-98307446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10934-3D24-4E04-8FD8-48B504EE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C92ED-631A-426E-A608-13065A1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964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DA017-AA91-4BED-AA32-7DBF285D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0D13B-9B66-47C1-B579-FAE1C344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8DC5D4-6F0D-43A9-AF1C-4853DB425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18A130-49BC-4987-A03E-BBF7DA54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15411C-5F0F-4F37-9CDD-869FF7BA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EB19-A14B-419E-9EEB-F172863C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817925-1BB1-406C-B45D-91696C9F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150D3-E8E3-4D37-B8B4-540CF48B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89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682-89C5-4CAF-8789-B0CE177E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8286BC-299B-486A-8012-46F49FFF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81320-65E1-4BFA-A1BE-0273C22B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30F65E-5D73-4202-A1ED-50774F4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24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68AAE1-490E-48FB-9367-401D7B9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81E182-86BE-4C55-BED8-8DA901E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1CD142-EF2B-4537-A97B-F4EC7EEE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563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7EBA1-C14D-42D1-A07E-3921EE8C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C505F-9F05-4B94-9341-A7922206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B48616-B78B-4958-BBBD-3B180B22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BFE51-C8B1-47B2-BE29-2A9E8A0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C800E2-1DD4-4E64-A45C-C4DFC57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C2111-F01D-4483-9330-08C0D60B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408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6A33E-D89E-4863-BA19-FB825C33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DE17DA-C82C-4F53-B777-3611EDC86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4B9C51-96EB-436A-9C3A-F447F9A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F774F-9C2B-491B-A32B-6CA17DAC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3ACD3-19D2-4390-902C-4133C4E3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A7CF7-C31B-4CA0-89E4-805E047F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AAEE4-63D5-4CF1-8BB2-89EE9617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4CCDD-94F6-4ADC-B117-44FEA1B2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C130F-2276-4318-826F-BFE2ECE1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A7C6-EC7D-4D90-B628-34882BC522E5}" type="datetimeFigureOut">
              <a:rPr lang="ca-ES" smtClean="0"/>
              <a:t>24/3/2024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DD4E9-23B5-400E-A8CB-AE1AA1853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46C60-9226-472F-A447-1AE7BC7A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6309-AE57-46A8-BEB3-6C34F22D462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406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C5FF6E1A-447D-4897-A678-33D452418C8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673B79B-7DFB-4145-95F5-3854E3477F0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39F5B5-4AB3-4062-B8C9-4DBA45AF8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r="27283" b="6351"/>
            <a:stretch/>
          </p:blipFill>
          <p:spPr>
            <a:xfrm>
              <a:off x="5592544" y="640080"/>
              <a:ext cx="6599456" cy="621792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3EEB76C-BA08-41ED-BDA1-2BC7930AF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2741" r="34310"/>
            <a:stretch/>
          </p:blipFill>
          <p:spPr>
            <a:xfrm>
              <a:off x="0" y="0"/>
              <a:ext cx="6812945" cy="4958080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11F3EEA9-E7CD-49F3-A60A-6A05E3A07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9920" y="3149600"/>
              <a:ext cx="1717040" cy="20320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A171D25-2647-433B-BEFB-4AE7D219163F}"/>
                </a:ext>
              </a:extLst>
            </p:cNvPr>
            <p:cNvSpPr/>
            <p:nvPr/>
          </p:nvSpPr>
          <p:spPr>
            <a:xfrm>
              <a:off x="4064000" y="3931920"/>
              <a:ext cx="3606800" cy="292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1C0241E-CE0A-4A88-874D-DB5CDACC8147}"/>
                </a:ext>
              </a:extLst>
            </p:cNvPr>
            <p:cNvSpPr txBox="1"/>
            <p:nvPr/>
          </p:nvSpPr>
          <p:spPr>
            <a:xfrm>
              <a:off x="3396281" y="3608754"/>
              <a:ext cx="3514104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Éste es el papà de </a:t>
              </a:r>
              <a:b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</a:br>
              <a:r>
                <a:rPr lang="ca-ES" sz="1400" b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Bárbarita de la Torre</a:t>
              </a:r>
              <a:b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</a:br>
              <a: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hermana de </a:t>
              </a:r>
              <a:b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</a:br>
              <a:r>
                <a:rPr lang="ca-ES" sz="1400" b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Vicente de la Torre y Gutierrez</a:t>
              </a:r>
            </a:p>
            <a:p>
              <a:pPr algn="ctr"/>
              <a:r>
                <a:rPr lang="ca-ES" sz="14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que es el ancestro directo</a:t>
              </a:r>
            </a:p>
          </p:txBody>
        </p:sp>
        <p:pic>
          <p:nvPicPr>
            <p:cNvPr id="1026" name="Picture 2" descr="Барбара де ла Торре Гутьеррес — ВикиВоины">
              <a:extLst>
                <a:ext uri="{FF2B5EF4-FFF2-40B4-BE49-F238E27FC236}">
                  <a16:creationId xmlns:a16="http://schemas.microsoft.com/office/drawing/2014/main" id="{9F9669AE-243F-4762-B284-0ED0D52CA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773" y="4895465"/>
              <a:ext cx="1595120" cy="196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1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6515F6-3DFC-4C66-B8C3-43D514E8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95" y="1066470"/>
            <a:ext cx="597300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3</cp:revision>
  <dcterms:created xsi:type="dcterms:W3CDTF">2024-03-24T18:11:23Z</dcterms:created>
  <dcterms:modified xsi:type="dcterms:W3CDTF">2024-03-24T18:34:34Z</dcterms:modified>
</cp:coreProperties>
</file>