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3"/>
  </p:notesMasterIdLst>
  <p:sldIdLst>
    <p:sldId id="256" r:id="rId2"/>
    <p:sldId id="265" r:id="rId3"/>
    <p:sldId id="266" r:id="rId4"/>
    <p:sldId id="263" r:id="rId5"/>
    <p:sldId id="264" r:id="rId6"/>
    <p:sldId id="258" r:id="rId7"/>
    <p:sldId id="260" r:id="rId8"/>
    <p:sldId id="267" r:id="rId9"/>
    <p:sldId id="259"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9"/>
    <p:restoredTop sz="94608"/>
  </p:normalViewPr>
  <p:slideViewPr>
    <p:cSldViewPr snapToGrid="0" snapToObjects="1">
      <p:cViewPr>
        <p:scale>
          <a:sx n="81" d="100"/>
          <a:sy n="81" d="100"/>
        </p:scale>
        <p:origin x="3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DC7FD-6058-AE4B-9D33-D2FF7AED6F5D}" type="doc">
      <dgm:prSet loTypeId="urn:microsoft.com/office/officeart/2005/8/layout/pyramid2" loCatId="" qsTypeId="urn:microsoft.com/office/officeart/2005/8/quickstyle/simple1" qsCatId="simple" csTypeId="urn:microsoft.com/office/officeart/2005/8/colors/accent1_2" csCatId="accent1" phldr="1"/>
      <dgm:spPr/>
      <dgm:t>
        <a:bodyPr/>
        <a:lstStyle/>
        <a:p>
          <a:endParaRPr lang="en-US"/>
        </a:p>
      </dgm:t>
    </dgm:pt>
    <dgm:pt modelId="{126BFE69-0658-D245-AD73-449B2BE875EB}">
      <dgm:prSet phldrT="[Text]" custT="1"/>
      <dgm:spPr/>
      <dgm:t>
        <a:bodyPr/>
        <a:lstStyle/>
        <a:p>
          <a:r>
            <a:rPr lang="en-US" sz="1800" dirty="0"/>
            <a:t>Legislature = Intimidating Process.</a:t>
          </a:r>
        </a:p>
      </dgm:t>
    </dgm:pt>
    <dgm:pt modelId="{ECFB7345-A01E-E242-AC65-6A10B7E82ED1}" type="parTrans" cxnId="{5BC81EF0-07B4-A740-B033-BBB7110F7F46}">
      <dgm:prSet/>
      <dgm:spPr/>
      <dgm:t>
        <a:bodyPr/>
        <a:lstStyle/>
        <a:p>
          <a:endParaRPr lang="en-US"/>
        </a:p>
      </dgm:t>
    </dgm:pt>
    <dgm:pt modelId="{77AF0E2F-7AEA-2845-91F9-3FC0317BE0EC}" type="sibTrans" cxnId="{5BC81EF0-07B4-A740-B033-BBB7110F7F46}">
      <dgm:prSet/>
      <dgm:spPr/>
      <dgm:t>
        <a:bodyPr/>
        <a:lstStyle/>
        <a:p>
          <a:endParaRPr lang="en-US"/>
        </a:p>
      </dgm:t>
    </dgm:pt>
    <dgm:pt modelId="{126C3CAA-A7E3-394B-9727-90D5CE883207}">
      <dgm:prSet phldrT="[Text]" custT="1"/>
      <dgm:spPr/>
      <dgm:t>
        <a:bodyPr/>
        <a:lstStyle/>
        <a:p>
          <a:r>
            <a:rPr lang="en-US" sz="1800" dirty="0"/>
            <a:t>A lot of legislature fails.</a:t>
          </a:r>
        </a:p>
      </dgm:t>
    </dgm:pt>
    <dgm:pt modelId="{6E731F0F-3BFE-2B4A-B306-AC1B80FA8D49}" type="parTrans" cxnId="{FA83B2AD-0D86-D345-988F-18696004A968}">
      <dgm:prSet/>
      <dgm:spPr/>
      <dgm:t>
        <a:bodyPr/>
        <a:lstStyle/>
        <a:p>
          <a:endParaRPr lang="en-US"/>
        </a:p>
      </dgm:t>
    </dgm:pt>
    <dgm:pt modelId="{29DAEE99-465C-C447-B185-01BC3A5A584F}" type="sibTrans" cxnId="{FA83B2AD-0D86-D345-988F-18696004A968}">
      <dgm:prSet/>
      <dgm:spPr/>
      <dgm:t>
        <a:bodyPr/>
        <a:lstStyle/>
        <a:p>
          <a:endParaRPr lang="en-US"/>
        </a:p>
      </dgm:t>
    </dgm:pt>
    <dgm:pt modelId="{9FCCC636-B25F-164C-9D7F-F3C0A72C6379}">
      <dgm:prSet phldrT="[Text]" custT="1"/>
      <dgm:spPr/>
      <dgm:t>
        <a:bodyPr/>
        <a:lstStyle/>
        <a:p>
          <a:r>
            <a:rPr lang="en-US" sz="1800" dirty="0"/>
            <a:t>Individuals are experiencing injustices at a faster rate than ever before.</a:t>
          </a:r>
        </a:p>
      </dgm:t>
    </dgm:pt>
    <dgm:pt modelId="{C790B384-3D50-CA47-8F91-3B596F8EF244}" type="parTrans" cxnId="{14F41AE6-36B6-3C4B-9263-AA48C7E58E8E}">
      <dgm:prSet/>
      <dgm:spPr/>
      <dgm:t>
        <a:bodyPr/>
        <a:lstStyle/>
        <a:p>
          <a:endParaRPr lang="en-US"/>
        </a:p>
      </dgm:t>
    </dgm:pt>
    <dgm:pt modelId="{462C1BF0-F1D0-4B48-9134-9FA76E799EF4}" type="sibTrans" cxnId="{14F41AE6-36B6-3C4B-9263-AA48C7E58E8E}">
      <dgm:prSet/>
      <dgm:spPr/>
      <dgm:t>
        <a:bodyPr/>
        <a:lstStyle/>
        <a:p>
          <a:endParaRPr lang="en-US"/>
        </a:p>
      </dgm:t>
    </dgm:pt>
    <dgm:pt modelId="{031FA1D8-AE5B-C247-B137-6C71BC76B171}" type="pres">
      <dgm:prSet presAssocID="{00BDC7FD-6058-AE4B-9D33-D2FF7AED6F5D}" presName="compositeShape" presStyleCnt="0">
        <dgm:presLayoutVars>
          <dgm:dir/>
          <dgm:resizeHandles/>
        </dgm:presLayoutVars>
      </dgm:prSet>
      <dgm:spPr/>
    </dgm:pt>
    <dgm:pt modelId="{BD7A2C4C-28D0-0043-9F57-E3D7000DBCFA}" type="pres">
      <dgm:prSet presAssocID="{00BDC7FD-6058-AE4B-9D33-D2FF7AED6F5D}" presName="pyramid" presStyleLbl="node1" presStyleIdx="0" presStyleCnt="1"/>
      <dgm:spPr/>
    </dgm:pt>
    <dgm:pt modelId="{CFAD0D28-D966-8D48-8383-3C2230D12F18}" type="pres">
      <dgm:prSet presAssocID="{00BDC7FD-6058-AE4B-9D33-D2FF7AED6F5D}" presName="theList" presStyleCnt="0"/>
      <dgm:spPr/>
    </dgm:pt>
    <dgm:pt modelId="{42212A9F-99F1-2B4E-A7D2-7A6C40277994}" type="pres">
      <dgm:prSet presAssocID="{126BFE69-0658-D245-AD73-449B2BE875EB}" presName="aNode" presStyleLbl="fgAcc1" presStyleIdx="0" presStyleCnt="3" custScaleX="138591" custScaleY="2000000" custLinFactY="201627" custLinFactNeighborX="13205" custLinFactNeighborY="300000">
        <dgm:presLayoutVars>
          <dgm:bulletEnabled val="1"/>
        </dgm:presLayoutVars>
      </dgm:prSet>
      <dgm:spPr/>
    </dgm:pt>
    <dgm:pt modelId="{C2BE5510-D0E8-3840-93CF-12C558242667}" type="pres">
      <dgm:prSet presAssocID="{126BFE69-0658-D245-AD73-449B2BE875EB}" presName="aSpace" presStyleCnt="0"/>
      <dgm:spPr/>
    </dgm:pt>
    <dgm:pt modelId="{9EE68F4F-4B94-9B4B-8340-C37397D9A72C}" type="pres">
      <dgm:prSet presAssocID="{126C3CAA-A7E3-394B-9727-90D5CE883207}" presName="aNode" presStyleLbl="fgAcc1" presStyleIdx="1" presStyleCnt="3" custScaleX="138069" custScaleY="2000000" custLinFactY="359932" custLinFactNeighborX="13205" custLinFactNeighborY="400000">
        <dgm:presLayoutVars>
          <dgm:bulletEnabled val="1"/>
        </dgm:presLayoutVars>
      </dgm:prSet>
      <dgm:spPr/>
    </dgm:pt>
    <dgm:pt modelId="{16F261B8-D53E-BF43-832D-8352A7F493E4}" type="pres">
      <dgm:prSet presAssocID="{126C3CAA-A7E3-394B-9727-90D5CE883207}" presName="aSpace" presStyleCnt="0"/>
      <dgm:spPr/>
    </dgm:pt>
    <dgm:pt modelId="{EF6F322B-65D4-D840-9F81-ADD25D15F68F}" type="pres">
      <dgm:prSet presAssocID="{9FCCC636-B25F-164C-9D7F-F3C0A72C6379}" presName="aNode" presStyleLbl="fgAcc1" presStyleIdx="2" presStyleCnt="3" custScaleX="140850" custScaleY="2000000" custLinFactY="484076" custLinFactNeighborX="13205" custLinFactNeighborY="500000">
        <dgm:presLayoutVars>
          <dgm:bulletEnabled val="1"/>
        </dgm:presLayoutVars>
      </dgm:prSet>
      <dgm:spPr/>
    </dgm:pt>
    <dgm:pt modelId="{ED387623-73DE-1447-9618-45F58D881844}" type="pres">
      <dgm:prSet presAssocID="{9FCCC636-B25F-164C-9D7F-F3C0A72C6379}" presName="aSpace" presStyleCnt="0"/>
      <dgm:spPr/>
    </dgm:pt>
  </dgm:ptLst>
  <dgm:cxnLst>
    <dgm:cxn modelId="{A80BB39F-46D7-104F-B728-3D168D5F5506}" type="presOf" srcId="{00BDC7FD-6058-AE4B-9D33-D2FF7AED6F5D}" destId="{031FA1D8-AE5B-C247-B137-6C71BC76B171}" srcOrd="0" destOrd="0" presId="urn:microsoft.com/office/officeart/2005/8/layout/pyramid2"/>
    <dgm:cxn modelId="{FA83B2AD-0D86-D345-988F-18696004A968}" srcId="{00BDC7FD-6058-AE4B-9D33-D2FF7AED6F5D}" destId="{126C3CAA-A7E3-394B-9727-90D5CE883207}" srcOrd="1" destOrd="0" parTransId="{6E731F0F-3BFE-2B4A-B306-AC1B80FA8D49}" sibTransId="{29DAEE99-465C-C447-B185-01BC3A5A584F}"/>
    <dgm:cxn modelId="{034D07BE-AC12-7A42-B361-B890F2B94C78}" type="presOf" srcId="{9FCCC636-B25F-164C-9D7F-F3C0A72C6379}" destId="{EF6F322B-65D4-D840-9F81-ADD25D15F68F}" srcOrd="0" destOrd="0" presId="urn:microsoft.com/office/officeart/2005/8/layout/pyramid2"/>
    <dgm:cxn modelId="{392DA8D2-171C-0745-A35F-40E67BF566BC}" type="presOf" srcId="{126C3CAA-A7E3-394B-9727-90D5CE883207}" destId="{9EE68F4F-4B94-9B4B-8340-C37397D9A72C}" srcOrd="0" destOrd="0" presId="urn:microsoft.com/office/officeart/2005/8/layout/pyramid2"/>
    <dgm:cxn modelId="{B13BE5D3-B5CE-C049-A712-A75109E8A63D}" type="presOf" srcId="{126BFE69-0658-D245-AD73-449B2BE875EB}" destId="{42212A9F-99F1-2B4E-A7D2-7A6C40277994}" srcOrd="0" destOrd="0" presId="urn:microsoft.com/office/officeart/2005/8/layout/pyramid2"/>
    <dgm:cxn modelId="{14F41AE6-36B6-3C4B-9263-AA48C7E58E8E}" srcId="{00BDC7FD-6058-AE4B-9D33-D2FF7AED6F5D}" destId="{9FCCC636-B25F-164C-9D7F-F3C0A72C6379}" srcOrd="2" destOrd="0" parTransId="{C790B384-3D50-CA47-8F91-3B596F8EF244}" sibTransId="{462C1BF0-F1D0-4B48-9134-9FA76E799EF4}"/>
    <dgm:cxn modelId="{5BC81EF0-07B4-A740-B033-BBB7110F7F46}" srcId="{00BDC7FD-6058-AE4B-9D33-D2FF7AED6F5D}" destId="{126BFE69-0658-D245-AD73-449B2BE875EB}" srcOrd="0" destOrd="0" parTransId="{ECFB7345-A01E-E242-AC65-6A10B7E82ED1}" sibTransId="{77AF0E2F-7AEA-2845-91F9-3FC0317BE0EC}"/>
    <dgm:cxn modelId="{525ADE29-DEDA-8442-9589-A916A463647C}" type="presParOf" srcId="{031FA1D8-AE5B-C247-B137-6C71BC76B171}" destId="{BD7A2C4C-28D0-0043-9F57-E3D7000DBCFA}" srcOrd="0" destOrd="0" presId="urn:microsoft.com/office/officeart/2005/8/layout/pyramid2"/>
    <dgm:cxn modelId="{5E509EEB-8348-2141-898B-0D6207FCC24D}" type="presParOf" srcId="{031FA1D8-AE5B-C247-B137-6C71BC76B171}" destId="{CFAD0D28-D966-8D48-8383-3C2230D12F18}" srcOrd="1" destOrd="0" presId="urn:microsoft.com/office/officeart/2005/8/layout/pyramid2"/>
    <dgm:cxn modelId="{B9B98061-4B0B-E34E-A372-1220F1BAD71A}" type="presParOf" srcId="{CFAD0D28-D966-8D48-8383-3C2230D12F18}" destId="{42212A9F-99F1-2B4E-A7D2-7A6C40277994}" srcOrd="0" destOrd="0" presId="urn:microsoft.com/office/officeart/2005/8/layout/pyramid2"/>
    <dgm:cxn modelId="{D8ACCCB9-87ED-B841-82C0-0BC96289ECB2}" type="presParOf" srcId="{CFAD0D28-D966-8D48-8383-3C2230D12F18}" destId="{C2BE5510-D0E8-3840-93CF-12C558242667}" srcOrd="1" destOrd="0" presId="urn:microsoft.com/office/officeart/2005/8/layout/pyramid2"/>
    <dgm:cxn modelId="{B94D3437-3669-6B42-9510-60A8F4C5E982}" type="presParOf" srcId="{CFAD0D28-D966-8D48-8383-3C2230D12F18}" destId="{9EE68F4F-4B94-9B4B-8340-C37397D9A72C}" srcOrd="2" destOrd="0" presId="urn:microsoft.com/office/officeart/2005/8/layout/pyramid2"/>
    <dgm:cxn modelId="{EBE7FB40-0EC0-5943-8AB9-91CDA65D06BB}" type="presParOf" srcId="{CFAD0D28-D966-8D48-8383-3C2230D12F18}" destId="{16F261B8-D53E-BF43-832D-8352A7F493E4}" srcOrd="3" destOrd="0" presId="urn:microsoft.com/office/officeart/2005/8/layout/pyramid2"/>
    <dgm:cxn modelId="{C683BF6C-04FA-E042-B48F-F3F97277D99C}" type="presParOf" srcId="{CFAD0D28-D966-8D48-8383-3C2230D12F18}" destId="{EF6F322B-65D4-D840-9F81-ADD25D15F68F}" srcOrd="4" destOrd="0" presId="urn:microsoft.com/office/officeart/2005/8/layout/pyramid2"/>
    <dgm:cxn modelId="{C04AC21A-3A8C-6945-9437-3311D21BD265}" type="presParOf" srcId="{CFAD0D28-D966-8D48-8383-3C2230D12F18}" destId="{ED387623-73DE-1447-9618-45F58D88184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49703B-EF59-1946-9DB7-99719BBD442B}" type="doc">
      <dgm:prSet loTypeId="urn:microsoft.com/office/officeart/2005/8/layout/arrow4" loCatId="" qsTypeId="urn:microsoft.com/office/officeart/2005/8/quickstyle/simple1" qsCatId="simple" csTypeId="urn:microsoft.com/office/officeart/2005/8/colors/accent1_2" csCatId="accent1" phldr="1"/>
      <dgm:spPr/>
      <dgm:t>
        <a:bodyPr/>
        <a:lstStyle/>
        <a:p>
          <a:endParaRPr lang="en-US"/>
        </a:p>
      </dgm:t>
    </dgm:pt>
    <dgm:pt modelId="{E5514EB4-08B1-2345-BBB3-4FB3F055EF28}">
      <dgm:prSet phldrT="[Text]" custT="1"/>
      <dgm:spPr/>
      <dgm:t>
        <a:bodyPr/>
        <a:lstStyle/>
        <a:p>
          <a:r>
            <a:rPr lang="en-US" sz="3600" dirty="0"/>
            <a:t>99.5% of perpetrators will walk.</a:t>
          </a:r>
        </a:p>
      </dgm:t>
    </dgm:pt>
    <dgm:pt modelId="{FEDAAD10-C76E-E441-A1FD-36407D78B162}" type="parTrans" cxnId="{85E0B9A0-562E-704C-B34C-AB87B4E422C8}">
      <dgm:prSet/>
      <dgm:spPr/>
      <dgm:t>
        <a:bodyPr/>
        <a:lstStyle/>
        <a:p>
          <a:endParaRPr lang="en-US"/>
        </a:p>
      </dgm:t>
    </dgm:pt>
    <dgm:pt modelId="{B667BC37-4904-5C46-903A-D30C00F89DA7}" type="sibTrans" cxnId="{85E0B9A0-562E-704C-B34C-AB87B4E422C8}">
      <dgm:prSet/>
      <dgm:spPr/>
      <dgm:t>
        <a:bodyPr/>
        <a:lstStyle/>
        <a:p>
          <a:endParaRPr lang="en-US"/>
        </a:p>
      </dgm:t>
    </dgm:pt>
    <dgm:pt modelId="{BE964427-6284-B343-A852-C30D180B2F9D}">
      <dgm:prSet phldrT="[Text]" custT="1"/>
      <dgm:spPr/>
      <dgm:t>
        <a:bodyPr/>
        <a:lstStyle/>
        <a:p>
          <a:r>
            <a:rPr lang="en-US" sz="3600" dirty="0"/>
            <a:t>55% of bills died in House committee alone.</a:t>
          </a:r>
        </a:p>
      </dgm:t>
    </dgm:pt>
    <dgm:pt modelId="{B68E1BBA-FF3E-274E-B0F8-0646785B875E}" type="parTrans" cxnId="{335F5904-7BC7-0847-A148-53F5B2C17956}">
      <dgm:prSet/>
      <dgm:spPr/>
      <dgm:t>
        <a:bodyPr/>
        <a:lstStyle/>
        <a:p>
          <a:endParaRPr lang="en-US"/>
        </a:p>
      </dgm:t>
    </dgm:pt>
    <dgm:pt modelId="{7AD1A76D-AD3F-6841-B171-6084D22D2900}" type="sibTrans" cxnId="{335F5904-7BC7-0847-A148-53F5B2C17956}">
      <dgm:prSet/>
      <dgm:spPr/>
      <dgm:t>
        <a:bodyPr/>
        <a:lstStyle/>
        <a:p>
          <a:endParaRPr lang="en-US"/>
        </a:p>
      </dgm:t>
    </dgm:pt>
    <dgm:pt modelId="{1C4F2791-3ACF-3C43-8643-A1D49C013AF6}" type="pres">
      <dgm:prSet presAssocID="{9149703B-EF59-1946-9DB7-99719BBD442B}" presName="compositeShape" presStyleCnt="0">
        <dgm:presLayoutVars>
          <dgm:chMax val="2"/>
          <dgm:dir/>
          <dgm:resizeHandles val="exact"/>
        </dgm:presLayoutVars>
      </dgm:prSet>
      <dgm:spPr/>
    </dgm:pt>
    <dgm:pt modelId="{C0957756-C26D-5B44-94A7-B3BBDAD5C497}" type="pres">
      <dgm:prSet presAssocID="{E5514EB4-08B1-2345-BBB3-4FB3F055EF28}" presName="upArrow" presStyleLbl="node1" presStyleIdx="0" presStyleCnt="2" custScaleX="77853"/>
      <dgm:spPr/>
    </dgm:pt>
    <dgm:pt modelId="{EC2D9A9F-86C7-5340-AFA1-0C93184D77A0}" type="pres">
      <dgm:prSet presAssocID="{E5514EB4-08B1-2345-BBB3-4FB3F055EF28}" presName="upArrowText" presStyleLbl="revTx" presStyleIdx="0" presStyleCnt="2">
        <dgm:presLayoutVars>
          <dgm:chMax val="0"/>
          <dgm:bulletEnabled val="1"/>
        </dgm:presLayoutVars>
      </dgm:prSet>
      <dgm:spPr/>
    </dgm:pt>
    <dgm:pt modelId="{0CDDB84C-A0BD-2E4C-9413-3C8921F3F391}" type="pres">
      <dgm:prSet presAssocID="{BE964427-6284-B343-A852-C30D180B2F9D}" presName="downArrow" presStyleLbl="node1" presStyleIdx="1" presStyleCnt="2" custScaleX="72878"/>
      <dgm:spPr/>
    </dgm:pt>
    <dgm:pt modelId="{6B5364D2-B17B-D44A-AC65-0395AA518F01}" type="pres">
      <dgm:prSet presAssocID="{BE964427-6284-B343-A852-C30D180B2F9D}" presName="downArrowText" presStyleLbl="revTx" presStyleIdx="1" presStyleCnt="2">
        <dgm:presLayoutVars>
          <dgm:chMax val="0"/>
          <dgm:bulletEnabled val="1"/>
        </dgm:presLayoutVars>
      </dgm:prSet>
      <dgm:spPr/>
    </dgm:pt>
  </dgm:ptLst>
  <dgm:cxnLst>
    <dgm:cxn modelId="{335F5904-7BC7-0847-A148-53F5B2C17956}" srcId="{9149703B-EF59-1946-9DB7-99719BBD442B}" destId="{BE964427-6284-B343-A852-C30D180B2F9D}" srcOrd="1" destOrd="0" parTransId="{B68E1BBA-FF3E-274E-B0F8-0646785B875E}" sibTransId="{7AD1A76D-AD3F-6841-B171-6084D22D2900}"/>
    <dgm:cxn modelId="{9B50427D-A5C4-DD43-A8A8-B045B44DB432}" type="presOf" srcId="{BE964427-6284-B343-A852-C30D180B2F9D}" destId="{6B5364D2-B17B-D44A-AC65-0395AA518F01}" srcOrd="0" destOrd="0" presId="urn:microsoft.com/office/officeart/2005/8/layout/arrow4"/>
    <dgm:cxn modelId="{85E0B9A0-562E-704C-B34C-AB87B4E422C8}" srcId="{9149703B-EF59-1946-9DB7-99719BBD442B}" destId="{E5514EB4-08B1-2345-BBB3-4FB3F055EF28}" srcOrd="0" destOrd="0" parTransId="{FEDAAD10-C76E-E441-A1FD-36407D78B162}" sibTransId="{B667BC37-4904-5C46-903A-D30C00F89DA7}"/>
    <dgm:cxn modelId="{E75CA6A8-021C-AB49-B788-BB5673E82139}" type="presOf" srcId="{9149703B-EF59-1946-9DB7-99719BBD442B}" destId="{1C4F2791-3ACF-3C43-8643-A1D49C013AF6}" srcOrd="0" destOrd="0" presId="urn:microsoft.com/office/officeart/2005/8/layout/arrow4"/>
    <dgm:cxn modelId="{AE6788F2-5EFB-024C-B72D-B311D1100F82}" type="presOf" srcId="{E5514EB4-08B1-2345-BBB3-4FB3F055EF28}" destId="{EC2D9A9F-86C7-5340-AFA1-0C93184D77A0}" srcOrd="0" destOrd="0" presId="urn:microsoft.com/office/officeart/2005/8/layout/arrow4"/>
    <dgm:cxn modelId="{0303C223-B23F-7149-B91B-900DC268545C}" type="presParOf" srcId="{1C4F2791-3ACF-3C43-8643-A1D49C013AF6}" destId="{C0957756-C26D-5B44-94A7-B3BBDAD5C497}" srcOrd="0" destOrd="0" presId="urn:microsoft.com/office/officeart/2005/8/layout/arrow4"/>
    <dgm:cxn modelId="{B023BB96-0AE9-D14A-BD98-E855980829D0}" type="presParOf" srcId="{1C4F2791-3ACF-3C43-8643-A1D49C013AF6}" destId="{EC2D9A9F-86C7-5340-AFA1-0C93184D77A0}" srcOrd="1" destOrd="0" presId="urn:microsoft.com/office/officeart/2005/8/layout/arrow4"/>
    <dgm:cxn modelId="{EA2AFF17-6EA2-E548-A72C-DFB07D592A12}" type="presParOf" srcId="{1C4F2791-3ACF-3C43-8643-A1D49C013AF6}" destId="{0CDDB84C-A0BD-2E4C-9413-3C8921F3F391}" srcOrd="2" destOrd="0" presId="urn:microsoft.com/office/officeart/2005/8/layout/arrow4"/>
    <dgm:cxn modelId="{33A150B9-8F02-6247-919E-A8BC362E1F05}" type="presParOf" srcId="{1C4F2791-3ACF-3C43-8643-A1D49C013AF6}" destId="{6B5364D2-B17B-D44A-AC65-0395AA518F01}"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BD1D77-1CC1-9943-814F-F950FF978990}" type="doc">
      <dgm:prSet loTypeId="urn:microsoft.com/office/officeart/2005/8/layout/pList1" loCatId="" qsTypeId="urn:microsoft.com/office/officeart/2005/8/quickstyle/simple1" qsCatId="simple" csTypeId="urn:microsoft.com/office/officeart/2005/8/colors/accent1_2" csCatId="accent1" phldr="1"/>
      <dgm:spPr/>
      <dgm:t>
        <a:bodyPr/>
        <a:lstStyle/>
        <a:p>
          <a:endParaRPr lang="en-US"/>
        </a:p>
      </dgm:t>
    </dgm:pt>
    <dgm:pt modelId="{9281FCB7-1524-C842-B006-071D95EC4818}">
      <dgm:prSet phldrT="[Text]"/>
      <dgm:spPr/>
      <dgm:t>
        <a:bodyPr/>
        <a:lstStyle/>
        <a:p>
          <a:r>
            <a:rPr lang="en-US" dirty="0"/>
            <a:t>Duolingo</a:t>
          </a:r>
        </a:p>
      </dgm:t>
    </dgm:pt>
    <dgm:pt modelId="{D720D566-3D42-2F43-8EF8-2FA2B57ADFD0}" type="parTrans" cxnId="{DABCF746-8C8B-D647-B38F-2E3D17D0B01F}">
      <dgm:prSet/>
      <dgm:spPr/>
      <dgm:t>
        <a:bodyPr/>
        <a:lstStyle/>
        <a:p>
          <a:endParaRPr lang="en-US"/>
        </a:p>
      </dgm:t>
    </dgm:pt>
    <dgm:pt modelId="{E6806B5D-6704-1C4A-8DA4-800159CD382E}" type="sibTrans" cxnId="{DABCF746-8C8B-D647-B38F-2E3D17D0B01F}">
      <dgm:prSet/>
      <dgm:spPr/>
      <dgm:t>
        <a:bodyPr/>
        <a:lstStyle/>
        <a:p>
          <a:endParaRPr lang="en-US"/>
        </a:p>
      </dgm:t>
    </dgm:pt>
    <dgm:pt modelId="{297C726B-BDB3-5E45-AD55-186607E28BE3}">
      <dgm:prSet phldrT="[Text]"/>
      <dgm:spPr/>
      <dgm:t>
        <a:bodyPr/>
        <a:lstStyle/>
        <a:p>
          <a:r>
            <a:rPr lang="en-US" dirty="0"/>
            <a:t>Video Games</a:t>
          </a:r>
        </a:p>
      </dgm:t>
    </dgm:pt>
    <dgm:pt modelId="{21367778-308D-ED4A-8B56-D1E46146661E}" type="parTrans" cxnId="{3EF12865-23F1-7E45-812D-53B8263F9EF0}">
      <dgm:prSet/>
      <dgm:spPr/>
      <dgm:t>
        <a:bodyPr/>
        <a:lstStyle/>
        <a:p>
          <a:endParaRPr lang="en-US"/>
        </a:p>
      </dgm:t>
    </dgm:pt>
    <dgm:pt modelId="{9098CB8A-75C1-E64D-B0C0-048CBB38A15B}" type="sibTrans" cxnId="{3EF12865-23F1-7E45-812D-53B8263F9EF0}">
      <dgm:prSet/>
      <dgm:spPr/>
      <dgm:t>
        <a:bodyPr/>
        <a:lstStyle/>
        <a:p>
          <a:endParaRPr lang="en-US"/>
        </a:p>
      </dgm:t>
    </dgm:pt>
    <dgm:pt modelId="{C1F157CA-F45E-C641-A26B-7E30FD8FC6E3}" type="pres">
      <dgm:prSet presAssocID="{30BD1D77-1CC1-9943-814F-F950FF978990}" presName="Name0" presStyleCnt="0">
        <dgm:presLayoutVars>
          <dgm:dir/>
          <dgm:resizeHandles val="exact"/>
        </dgm:presLayoutVars>
      </dgm:prSet>
      <dgm:spPr/>
    </dgm:pt>
    <dgm:pt modelId="{934C7968-6AD2-D046-8388-99F3A9C08036}" type="pres">
      <dgm:prSet presAssocID="{9281FCB7-1524-C842-B006-071D95EC4818}" presName="compNode" presStyleCnt="0"/>
      <dgm:spPr/>
    </dgm:pt>
    <dgm:pt modelId="{E36CA633-2532-E94B-9D6E-27415F205C59}" type="pres">
      <dgm:prSet presAssocID="{9281FCB7-1524-C842-B006-071D95EC4818}" presName="pictRect" presStyleLbl="node1" presStyleIdx="0" presStyleCnt="2" custScaleX="128563" custScaleY="11568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scene3d>
          <a:camera prst="orthographicFront"/>
          <a:lightRig rig="threePt" dir="t"/>
        </a:scene3d>
        <a:sp3d>
          <a:bevelT/>
        </a:sp3d>
      </dgm:spPr>
    </dgm:pt>
    <dgm:pt modelId="{F3B77A4A-6DDB-1840-9008-34E1AF52BADF}" type="pres">
      <dgm:prSet presAssocID="{9281FCB7-1524-C842-B006-071D95EC4818}" presName="textRect" presStyleLbl="revTx" presStyleIdx="0" presStyleCnt="2">
        <dgm:presLayoutVars>
          <dgm:bulletEnabled val="1"/>
        </dgm:presLayoutVars>
      </dgm:prSet>
      <dgm:spPr/>
    </dgm:pt>
    <dgm:pt modelId="{F4C59398-EB12-FF4C-90EE-2E59F1F1BA5E}" type="pres">
      <dgm:prSet presAssocID="{E6806B5D-6704-1C4A-8DA4-800159CD382E}" presName="sibTrans" presStyleLbl="sibTrans2D1" presStyleIdx="0" presStyleCnt="0"/>
      <dgm:spPr/>
    </dgm:pt>
    <dgm:pt modelId="{EA814A80-8A6C-DB4A-922F-2B1210BB24F6}" type="pres">
      <dgm:prSet presAssocID="{297C726B-BDB3-5E45-AD55-186607E28BE3}" presName="compNode" presStyleCnt="0"/>
      <dgm:spPr/>
    </dgm:pt>
    <dgm:pt modelId="{A88C36A6-3ECB-5640-B9B1-FF763DC28120}" type="pres">
      <dgm:prSet presAssocID="{297C726B-BDB3-5E45-AD55-186607E28BE3}" presName="pictRect" presStyleLbl="node1" presStyleIdx="1" presStyleCnt="2" custScaleX="128563" custScaleY="115688"/>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scene3d>
          <a:camera prst="orthographicFront"/>
          <a:lightRig rig="threePt" dir="t"/>
        </a:scene3d>
        <a:sp3d>
          <a:bevelT/>
        </a:sp3d>
      </dgm:spPr>
    </dgm:pt>
    <dgm:pt modelId="{67E41B9C-E9FB-9B45-A881-0BB88BE8433C}" type="pres">
      <dgm:prSet presAssocID="{297C726B-BDB3-5E45-AD55-186607E28BE3}" presName="textRect" presStyleLbl="revTx" presStyleIdx="1" presStyleCnt="2">
        <dgm:presLayoutVars>
          <dgm:bulletEnabled val="1"/>
        </dgm:presLayoutVars>
      </dgm:prSet>
      <dgm:spPr/>
    </dgm:pt>
  </dgm:ptLst>
  <dgm:cxnLst>
    <dgm:cxn modelId="{DABCF746-8C8B-D647-B38F-2E3D17D0B01F}" srcId="{30BD1D77-1CC1-9943-814F-F950FF978990}" destId="{9281FCB7-1524-C842-B006-071D95EC4818}" srcOrd="0" destOrd="0" parTransId="{D720D566-3D42-2F43-8EF8-2FA2B57ADFD0}" sibTransId="{E6806B5D-6704-1C4A-8DA4-800159CD382E}"/>
    <dgm:cxn modelId="{3EF12865-23F1-7E45-812D-53B8263F9EF0}" srcId="{30BD1D77-1CC1-9943-814F-F950FF978990}" destId="{297C726B-BDB3-5E45-AD55-186607E28BE3}" srcOrd="1" destOrd="0" parTransId="{21367778-308D-ED4A-8B56-D1E46146661E}" sibTransId="{9098CB8A-75C1-E64D-B0C0-048CBB38A15B}"/>
    <dgm:cxn modelId="{27125893-4936-FF46-A160-31A1CCF0E14A}" type="presOf" srcId="{297C726B-BDB3-5E45-AD55-186607E28BE3}" destId="{67E41B9C-E9FB-9B45-A881-0BB88BE8433C}" srcOrd="0" destOrd="0" presId="urn:microsoft.com/office/officeart/2005/8/layout/pList1"/>
    <dgm:cxn modelId="{B4454BD0-BB28-2541-A5BA-90D1FA396947}" type="presOf" srcId="{30BD1D77-1CC1-9943-814F-F950FF978990}" destId="{C1F157CA-F45E-C641-A26B-7E30FD8FC6E3}" srcOrd="0" destOrd="0" presId="urn:microsoft.com/office/officeart/2005/8/layout/pList1"/>
    <dgm:cxn modelId="{DBA683D7-5C19-3A44-B580-A64EA50BD423}" type="presOf" srcId="{9281FCB7-1524-C842-B006-071D95EC4818}" destId="{F3B77A4A-6DDB-1840-9008-34E1AF52BADF}" srcOrd="0" destOrd="0" presId="urn:microsoft.com/office/officeart/2005/8/layout/pList1"/>
    <dgm:cxn modelId="{D93290DD-A757-9B48-AF88-71ADD8A6D6C2}" type="presOf" srcId="{E6806B5D-6704-1C4A-8DA4-800159CD382E}" destId="{F4C59398-EB12-FF4C-90EE-2E59F1F1BA5E}" srcOrd="0" destOrd="0" presId="urn:microsoft.com/office/officeart/2005/8/layout/pList1"/>
    <dgm:cxn modelId="{4555D0D5-9316-004B-8CBA-67CDAEE780FE}" type="presParOf" srcId="{C1F157CA-F45E-C641-A26B-7E30FD8FC6E3}" destId="{934C7968-6AD2-D046-8388-99F3A9C08036}" srcOrd="0" destOrd="0" presId="urn:microsoft.com/office/officeart/2005/8/layout/pList1"/>
    <dgm:cxn modelId="{365CF305-DD2C-B541-9092-AD0AE5ABE015}" type="presParOf" srcId="{934C7968-6AD2-D046-8388-99F3A9C08036}" destId="{E36CA633-2532-E94B-9D6E-27415F205C59}" srcOrd="0" destOrd="0" presId="urn:microsoft.com/office/officeart/2005/8/layout/pList1"/>
    <dgm:cxn modelId="{52BAB263-9580-334C-A994-C96ED0E9619B}" type="presParOf" srcId="{934C7968-6AD2-D046-8388-99F3A9C08036}" destId="{F3B77A4A-6DDB-1840-9008-34E1AF52BADF}" srcOrd="1" destOrd="0" presId="urn:microsoft.com/office/officeart/2005/8/layout/pList1"/>
    <dgm:cxn modelId="{EAF4DCE5-B109-0041-8DB4-786AF7E66A78}" type="presParOf" srcId="{C1F157CA-F45E-C641-A26B-7E30FD8FC6E3}" destId="{F4C59398-EB12-FF4C-90EE-2E59F1F1BA5E}" srcOrd="1" destOrd="0" presId="urn:microsoft.com/office/officeart/2005/8/layout/pList1"/>
    <dgm:cxn modelId="{3F7B5CF0-5660-4D47-A57E-93E2A10E597B}" type="presParOf" srcId="{C1F157CA-F45E-C641-A26B-7E30FD8FC6E3}" destId="{EA814A80-8A6C-DB4A-922F-2B1210BB24F6}" srcOrd="2" destOrd="0" presId="urn:microsoft.com/office/officeart/2005/8/layout/pList1"/>
    <dgm:cxn modelId="{25A0E8E0-36F7-A143-A3AB-DE10F1DA893D}" type="presParOf" srcId="{EA814A80-8A6C-DB4A-922F-2B1210BB24F6}" destId="{A88C36A6-3ECB-5640-B9B1-FF763DC28120}" srcOrd="0" destOrd="0" presId="urn:microsoft.com/office/officeart/2005/8/layout/pList1"/>
    <dgm:cxn modelId="{B10E8F7E-2CD2-D240-A1B6-CD17659C5CF0}" type="presParOf" srcId="{EA814A80-8A6C-DB4A-922F-2B1210BB24F6}" destId="{67E41B9C-E9FB-9B45-A881-0BB88BE8433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9528A5-ED8D-E348-94E4-6BD5D41DC5DA}"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CD998D2C-3C0C-4C4E-942F-A1063C7CD7CB}">
      <dgm:prSet phldrT="[Text]"/>
      <dgm:spPr/>
      <dgm:t>
        <a:bodyPr lIns="0"/>
        <a:lstStyle/>
        <a:p>
          <a:pPr>
            <a:buFont typeface="Arial" panose="020B0604020202020204" pitchFamily="34" charset="0"/>
            <a:buChar char="•"/>
          </a:pPr>
          <a:r>
            <a:rPr lang="en-US"/>
            <a:t>Allows users to create an account.</a:t>
          </a:r>
          <a:endParaRPr lang="en-US" dirty="0"/>
        </a:p>
      </dgm:t>
    </dgm:pt>
    <dgm:pt modelId="{84DEFE6A-2C25-A340-AEBE-0F2FAEEF079D}" type="parTrans" cxnId="{A4B1C382-A621-BC44-8490-53D9268A8CB9}">
      <dgm:prSet/>
      <dgm:spPr/>
      <dgm:t>
        <a:bodyPr/>
        <a:lstStyle/>
        <a:p>
          <a:endParaRPr lang="en-US"/>
        </a:p>
      </dgm:t>
    </dgm:pt>
    <dgm:pt modelId="{59B4EE7F-8E77-6D4F-8ADF-2D3AB6909D82}" type="sibTrans" cxnId="{A4B1C382-A621-BC44-8490-53D9268A8CB9}">
      <dgm:prSet/>
      <dgm:spPr/>
      <dgm:t>
        <a:bodyPr/>
        <a:lstStyle/>
        <a:p>
          <a:endParaRPr lang="en-US"/>
        </a:p>
      </dgm:t>
    </dgm:pt>
    <dgm:pt modelId="{94AC86A6-BED4-EC42-A371-DAAF5995CD5D}">
      <dgm:prSet phldrT="[Text]"/>
      <dgm:spPr/>
      <dgm:t>
        <a:bodyPr/>
        <a:lstStyle/>
        <a:p>
          <a:pPr>
            <a:buFont typeface="Arial" panose="020B0604020202020204" pitchFamily="34" charset="0"/>
            <a:buChar char="•"/>
          </a:pPr>
          <a:r>
            <a:rPr lang="en-US" dirty="0"/>
            <a:t>Application tracks each user’s completion as they move through the road map.</a:t>
          </a:r>
        </a:p>
      </dgm:t>
    </dgm:pt>
    <dgm:pt modelId="{236B5EA3-12B0-A94F-B2AB-4B3EB318774E}" type="parTrans" cxnId="{CFA0DE2E-F1E7-574D-AA3A-31D11A61AE67}">
      <dgm:prSet/>
      <dgm:spPr/>
      <dgm:t>
        <a:bodyPr/>
        <a:lstStyle/>
        <a:p>
          <a:endParaRPr lang="en-US"/>
        </a:p>
      </dgm:t>
    </dgm:pt>
    <dgm:pt modelId="{2E965922-DFCB-EC42-A299-EE6CBAC95D21}" type="sibTrans" cxnId="{CFA0DE2E-F1E7-574D-AA3A-31D11A61AE67}">
      <dgm:prSet/>
      <dgm:spPr/>
      <dgm:t>
        <a:bodyPr/>
        <a:lstStyle/>
        <a:p>
          <a:endParaRPr lang="en-US"/>
        </a:p>
      </dgm:t>
    </dgm:pt>
    <dgm:pt modelId="{CC3325DC-C4FF-9240-A2A8-D556AFFF12EA}">
      <dgm:prSet phldrT="[Text]"/>
      <dgm:spPr/>
      <dgm:t>
        <a:bodyPr/>
        <a:lstStyle/>
        <a:p>
          <a:pPr>
            <a:buFont typeface="Arial" panose="020B0604020202020204" pitchFamily="34" charset="0"/>
            <a:buChar char="•"/>
          </a:pPr>
          <a:r>
            <a:rPr lang="en-US" dirty="0"/>
            <a:t>Provides prizes at different checkpoints to users who complete levels.</a:t>
          </a:r>
        </a:p>
      </dgm:t>
    </dgm:pt>
    <dgm:pt modelId="{23500CB7-D911-454B-A933-EFC2AC5A34A6}" type="parTrans" cxnId="{2F6447E6-651B-3D44-98E6-7A823BE3D345}">
      <dgm:prSet/>
      <dgm:spPr/>
      <dgm:t>
        <a:bodyPr/>
        <a:lstStyle/>
        <a:p>
          <a:endParaRPr lang="en-US"/>
        </a:p>
      </dgm:t>
    </dgm:pt>
    <dgm:pt modelId="{A36072F5-764D-2A47-9C21-69A571B93A7B}" type="sibTrans" cxnId="{2F6447E6-651B-3D44-98E6-7A823BE3D345}">
      <dgm:prSet/>
      <dgm:spPr/>
      <dgm:t>
        <a:bodyPr/>
        <a:lstStyle/>
        <a:p>
          <a:endParaRPr lang="en-US"/>
        </a:p>
      </dgm:t>
    </dgm:pt>
    <dgm:pt modelId="{6827D98B-DDFE-604C-AF9B-2E9009786103}">
      <dgm:prSet phldrT="[Text]"/>
      <dgm:spPr/>
      <dgm:t>
        <a:bodyPr lIns="0"/>
        <a:lstStyle/>
        <a:p>
          <a:pPr>
            <a:buFont typeface="Arial" panose="020B0604020202020204" pitchFamily="34" charset="0"/>
            <a:buChar char="•"/>
          </a:pPr>
          <a:r>
            <a:rPr lang="en-US" dirty="0"/>
            <a:t>Allows users to input individual findings for each applicable level to help support an ‘open-source’ ideology.</a:t>
          </a:r>
        </a:p>
      </dgm:t>
    </dgm:pt>
    <dgm:pt modelId="{CB2CBD95-8069-204A-AEFD-0DA6D3C856F7}" type="parTrans" cxnId="{CFA4771A-20CA-D94B-B33B-CD1947CCE184}">
      <dgm:prSet/>
      <dgm:spPr/>
      <dgm:t>
        <a:bodyPr/>
        <a:lstStyle/>
        <a:p>
          <a:endParaRPr lang="en-US"/>
        </a:p>
      </dgm:t>
    </dgm:pt>
    <dgm:pt modelId="{AF6D9C63-CDBB-C74B-83CF-61CC2F5153A2}" type="sibTrans" cxnId="{CFA4771A-20CA-D94B-B33B-CD1947CCE184}">
      <dgm:prSet/>
      <dgm:spPr/>
      <dgm:t>
        <a:bodyPr/>
        <a:lstStyle/>
        <a:p>
          <a:endParaRPr lang="en-US"/>
        </a:p>
      </dgm:t>
    </dgm:pt>
    <dgm:pt modelId="{7B15D412-40EE-3541-AAD4-28817BB72093}">
      <dgm:prSet phldrT="[Text]"/>
      <dgm:spPr/>
      <dgm:t>
        <a:bodyPr/>
        <a:lstStyle/>
        <a:p>
          <a:pPr>
            <a:buFont typeface="Arial" panose="020B0604020202020204" pitchFamily="34" charset="0"/>
            <a:buChar char="•"/>
          </a:pPr>
          <a:r>
            <a:rPr lang="en-US" dirty="0"/>
            <a:t>Individual findings are sent to Rise for vetting before shared on the application.</a:t>
          </a:r>
        </a:p>
      </dgm:t>
    </dgm:pt>
    <dgm:pt modelId="{A03BE8D2-7243-8F49-A636-36F4D675FF42}" type="parTrans" cxnId="{7CFD1AC5-B1ED-6A4D-B5AD-D617896309C1}">
      <dgm:prSet/>
      <dgm:spPr/>
      <dgm:t>
        <a:bodyPr/>
        <a:lstStyle/>
        <a:p>
          <a:endParaRPr lang="en-US"/>
        </a:p>
      </dgm:t>
    </dgm:pt>
    <dgm:pt modelId="{7E094B2A-9681-2D4D-BDCD-0127161DC624}" type="sibTrans" cxnId="{7CFD1AC5-B1ED-6A4D-B5AD-D617896309C1}">
      <dgm:prSet/>
      <dgm:spPr/>
      <dgm:t>
        <a:bodyPr/>
        <a:lstStyle/>
        <a:p>
          <a:endParaRPr lang="en-US"/>
        </a:p>
      </dgm:t>
    </dgm:pt>
    <dgm:pt modelId="{7F505E9D-6659-F849-95D2-99CEEA4588CE}">
      <dgm:prSet phldrT="[Text]"/>
      <dgm:spPr/>
      <dgm:t>
        <a:bodyPr lIns="0"/>
        <a:lstStyle/>
        <a:p>
          <a:r>
            <a:rPr lang="en-US" dirty="0"/>
            <a:t>Provides an interactive roadmap.</a:t>
          </a:r>
        </a:p>
      </dgm:t>
    </dgm:pt>
    <dgm:pt modelId="{A8443DE9-C385-FB4A-9BAB-D3B239DE1688}" type="parTrans" cxnId="{7403079E-8061-8642-B82E-5F206C51B867}">
      <dgm:prSet/>
      <dgm:spPr/>
      <dgm:t>
        <a:bodyPr/>
        <a:lstStyle/>
        <a:p>
          <a:endParaRPr lang="en-US"/>
        </a:p>
      </dgm:t>
    </dgm:pt>
    <dgm:pt modelId="{6F38EC2D-4FA8-8D43-A3B8-A3E1D8A41EA9}" type="sibTrans" cxnId="{7403079E-8061-8642-B82E-5F206C51B867}">
      <dgm:prSet/>
      <dgm:spPr/>
      <dgm:t>
        <a:bodyPr/>
        <a:lstStyle/>
        <a:p>
          <a:endParaRPr lang="en-US"/>
        </a:p>
      </dgm:t>
    </dgm:pt>
    <dgm:pt modelId="{78DE5779-306A-1847-A5DD-0C81071E7B26}">
      <dgm:prSet phldrT="[Text]"/>
      <dgm:spPr/>
      <dgm:t>
        <a:bodyPr/>
        <a:lstStyle/>
        <a:p>
          <a:r>
            <a:rPr lang="en-US" dirty="0"/>
            <a:t>Highlights where one is in the process and where they need to go.</a:t>
          </a:r>
        </a:p>
      </dgm:t>
    </dgm:pt>
    <dgm:pt modelId="{7C07B300-297C-814D-96E4-5E3614482F4E}" type="parTrans" cxnId="{C76FB573-D2FD-BA4A-A2D2-EAD8AC5AB4C5}">
      <dgm:prSet/>
      <dgm:spPr/>
      <dgm:t>
        <a:bodyPr/>
        <a:lstStyle/>
        <a:p>
          <a:endParaRPr lang="en-US"/>
        </a:p>
      </dgm:t>
    </dgm:pt>
    <dgm:pt modelId="{4D3F4623-A311-554F-B6C6-8019BB7B72D9}" type="sibTrans" cxnId="{C76FB573-D2FD-BA4A-A2D2-EAD8AC5AB4C5}">
      <dgm:prSet/>
      <dgm:spPr/>
      <dgm:t>
        <a:bodyPr/>
        <a:lstStyle/>
        <a:p>
          <a:endParaRPr lang="en-US"/>
        </a:p>
      </dgm:t>
    </dgm:pt>
    <dgm:pt modelId="{E0C862CE-4F01-DC48-AF51-C457104017E9}">
      <dgm:prSet phldrT="[Text]"/>
      <dgm:spPr/>
      <dgm:t>
        <a:bodyPr/>
        <a:lstStyle/>
        <a:p>
          <a:r>
            <a:rPr lang="en-US" dirty="0"/>
            <a:t>Describes a holistic view of the process.</a:t>
          </a:r>
        </a:p>
      </dgm:t>
    </dgm:pt>
    <dgm:pt modelId="{80A4A913-7F65-9644-821B-43D0271169BB}" type="parTrans" cxnId="{A91C2A0E-44B4-6744-9DFA-B664F430BFC8}">
      <dgm:prSet/>
      <dgm:spPr/>
      <dgm:t>
        <a:bodyPr/>
        <a:lstStyle/>
        <a:p>
          <a:endParaRPr lang="en-US"/>
        </a:p>
      </dgm:t>
    </dgm:pt>
    <dgm:pt modelId="{CB8C8B67-AFE3-484E-8EC8-8D37FCC4989D}" type="sibTrans" cxnId="{A91C2A0E-44B4-6744-9DFA-B664F430BFC8}">
      <dgm:prSet/>
      <dgm:spPr/>
      <dgm:t>
        <a:bodyPr/>
        <a:lstStyle/>
        <a:p>
          <a:endParaRPr lang="en-US"/>
        </a:p>
      </dgm:t>
    </dgm:pt>
    <dgm:pt modelId="{640A7CFD-956C-A14B-A7A0-2B9D44D839FE}">
      <dgm:prSet phldrT="[Text]"/>
      <dgm:spPr/>
      <dgm:t>
        <a:bodyPr/>
        <a:lstStyle/>
        <a:p>
          <a:r>
            <a:rPr lang="en-US" dirty="0"/>
            <a:t>Allows users to directly see how their research fits in with Rise’s vision.</a:t>
          </a:r>
        </a:p>
      </dgm:t>
    </dgm:pt>
    <dgm:pt modelId="{F0189869-AC3C-814E-9614-446986445B07}" type="sibTrans" cxnId="{AC4B5EC5-0FD2-1547-8311-F8FE9521B4E9}">
      <dgm:prSet/>
      <dgm:spPr/>
      <dgm:t>
        <a:bodyPr/>
        <a:lstStyle/>
        <a:p>
          <a:endParaRPr lang="en-US"/>
        </a:p>
      </dgm:t>
    </dgm:pt>
    <dgm:pt modelId="{37CCB946-1A16-3740-8DAA-5C232B9712CB}" type="parTrans" cxnId="{AC4B5EC5-0FD2-1547-8311-F8FE9521B4E9}">
      <dgm:prSet/>
      <dgm:spPr/>
      <dgm:t>
        <a:bodyPr/>
        <a:lstStyle/>
        <a:p>
          <a:endParaRPr lang="en-US"/>
        </a:p>
      </dgm:t>
    </dgm:pt>
    <dgm:pt modelId="{0B3A4643-05B1-184D-A747-F718FA41CCCA}" type="pres">
      <dgm:prSet presAssocID="{8F9528A5-ED8D-E348-94E4-6BD5D41DC5DA}" presName="Name0" presStyleCnt="0">
        <dgm:presLayoutVars>
          <dgm:chPref val="3"/>
          <dgm:dir/>
          <dgm:animLvl val="lvl"/>
          <dgm:resizeHandles/>
        </dgm:presLayoutVars>
      </dgm:prSet>
      <dgm:spPr/>
    </dgm:pt>
    <dgm:pt modelId="{6A9AD64A-E642-2F41-9493-F96002CAE631}" type="pres">
      <dgm:prSet presAssocID="{CD998D2C-3C0C-4C4E-942F-A1063C7CD7CB}" presName="horFlow" presStyleCnt="0"/>
      <dgm:spPr/>
    </dgm:pt>
    <dgm:pt modelId="{BEC9992E-822E-204B-8DA8-C58C08C1DD91}" type="pres">
      <dgm:prSet presAssocID="{CD998D2C-3C0C-4C4E-942F-A1063C7CD7CB}" presName="bigChev" presStyleLbl="node1" presStyleIdx="0" presStyleCnt="3" custScaleX="150856" custScaleY="119406"/>
      <dgm:spPr/>
    </dgm:pt>
    <dgm:pt modelId="{9AE636AD-CC32-3644-88A4-597C9B0534A4}" type="pres">
      <dgm:prSet presAssocID="{236B5EA3-12B0-A94F-B2AB-4B3EB318774E}" presName="parTrans" presStyleCnt="0"/>
      <dgm:spPr/>
    </dgm:pt>
    <dgm:pt modelId="{B50FE2B2-D9A3-FE49-9DEC-AABD3BD34C4E}" type="pres">
      <dgm:prSet presAssocID="{94AC86A6-BED4-EC42-A371-DAAF5995CD5D}" presName="node" presStyleLbl="alignAccFollowNode1" presStyleIdx="0" presStyleCnt="6" custScaleX="176376">
        <dgm:presLayoutVars>
          <dgm:bulletEnabled val="1"/>
        </dgm:presLayoutVars>
      </dgm:prSet>
      <dgm:spPr/>
    </dgm:pt>
    <dgm:pt modelId="{D4AE1CAD-EE06-7044-8CA5-D517DC388AD7}" type="pres">
      <dgm:prSet presAssocID="{2E965922-DFCB-EC42-A299-EE6CBAC95D21}" presName="sibTrans" presStyleCnt="0"/>
      <dgm:spPr/>
    </dgm:pt>
    <dgm:pt modelId="{F127E751-BF42-934F-B560-BBD2BEEA0025}" type="pres">
      <dgm:prSet presAssocID="{CC3325DC-C4FF-9240-A2A8-D556AFFF12EA}" presName="node" presStyleLbl="alignAccFollowNode1" presStyleIdx="1" presStyleCnt="6" custScaleX="147356">
        <dgm:presLayoutVars>
          <dgm:bulletEnabled val="1"/>
        </dgm:presLayoutVars>
      </dgm:prSet>
      <dgm:spPr/>
    </dgm:pt>
    <dgm:pt modelId="{EDF09DB5-881B-7948-B152-E8683D50741D}" type="pres">
      <dgm:prSet presAssocID="{CD998D2C-3C0C-4C4E-942F-A1063C7CD7CB}" presName="vSp" presStyleCnt="0"/>
      <dgm:spPr/>
    </dgm:pt>
    <dgm:pt modelId="{908F4C46-9B35-2F47-B966-08DD0983FA98}" type="pres">
      <dgm:prSet presAssocID="{6827D98B-DDFE-604C-AF9B-2E9009786103}" presName="horFlow" presStyleCnt="0"/>
      <dgm:spPr/>
    </dgm:pt>
    <dgm:pt modelId="{6A52C3BB-6A36-8D4D-9604-0D87D822087D}" type="pres">
      <dgm:prSet presAssocID="{6827D98B-DDFE-604C-AF9B-2E9009786103}" presName="bigChev" presStyleLbl="node1" presStyleIdx="1" presStyleCnt="3" custScaleX="150856" custScaleY="119406"/>
      <dgm:spPr/>
    </dgm:pt>
    <dgm:pt modelId="{6A591F28-F718-3C40-9A1B-C4A3376E2DE6}" type="pres">
      <dgm:prSet presAssocID="{A03BE8D2-7243-8F49-A636-36F4D675FF42}" presName="parTrans" presStyleCnt="0"/>
      <dgm:spPr/>
    </dgm:pt>
    <dgm:pt modelId="{FAF25A5D-0AAC-E842-82A4-CFC2C603C429}" type="pres">
      <dgm:prSet presAssocID="{7B15D412-40EE-3541-AAD4-28817BB72093}" presName="node" presStyleLbl="alignAccFollowNode1" presStyleIdx="2" presStyleCnt="6" custScaleX="176376">
        <dgm:presLayoutVars>
          <dgm:bulletEnabled val="1"/>
        </dgm:presLayoutVars>
      </dgm:prSet>
      <dgm:spPr/>
    </dgm:pt>
    <dgm:pt modelId="{6E6CBE00-CEF0-C94F-9288-0C648BC71139}" type="pres">
      <dgm:prSet presAssocID="{7E094B2A-9681-2D4D-BDCD-0127161DC624}" presName="sibTrans" presStyleCnt="0"/>
      <dgm:spPr/>
    </dgm:pt>
    <dgm:pt modelId="{0A07036E-A5D9-5A44-9F1D-9C1F7D526D41}" type="pres">
      <dgm:prSet presAssocID="{640A7CFD-956C-A14B-A7A0-2B9D44D839FE}" presName="node" presStyleLbl="alignAccFollowNode1" presStyleIdx="3" presStyleCnt="6" custScaleX="147356">
        <dgm:presLayoutVars>
          <dgm:bulletEnabled val="1"/>
        </dgm:presLayoutVars>
      </dgm:prSet>
      <dgm:spPr/>
    </dgm:pt>
    <dgm:pt modelId="{3AD71E36-C2AF-3948-A1F6-EC659B669E3B}" type="pres">
      <dgm:prSet presAssocID="{6827D98B-DDFE-604C-AF9B-2E9009786103}" presName="vSp" presStyleCnt="0"/>
      <dgm:spPr/>
    </dgm:pt>
    <dgm:pt modelId="{01CD2AF7-0EEF-1A45-A17E-DE4C19F71738}" type="pres">
      <dgm:prSet presAssocID="{7F505E9D-6659-F849-95D2-99CEEA4588CE}" presName="horFlow" presStyleCnt="0"/>
      <dgm:spPr/>
    </dgm:pt>
    <dgm:pt modelId="{8DA6633A-3D6D-F344-A688-E5C9DD142437}" type="pres">
      <dgm:prSet presAssocID="{7F505E9D-6659-F849-95D2-99CEEA4588CE}" presName="bigChev" presStyleLbl="node1" presStyleIdx="2" presStyleCnt="3" custScaleX="150856" custScaleY="119406"/>
      <dgm:spPr/>
    </dgm:pt>
    <dgm:pt modelId="{86E89229-1677-8F49-A140-31891A073708}" type="pres">
      <dgm:prSet presAssocID="{7C07B300-297C-814D-96E4-5E3614482F4E}" presName="parTrans" presStyleCnt="0"/>
      <dgm:spPr/>
    </dgm:pt>
    <dgm:pt modelId="{C81C1051-63CB-8947-A649-DAE3F58A6BC9}" type="pres">
      <dgm:prSet presAssocID="{78DE5779-306A-1847-A5DD-0C81071E7B26}" presName="node" presStyleLbl="alignAccFollowNode1" presStyleIdx="4" presStyleCnt="6" custScaleX="176376">
        <dgm:presLayoutVars>
          <dgm:bulletEnabled val="1"/>
        </dgm:presLayoutVars>
      </dgm:prSet>
      <dgm:spPr/>
    </dgm:pt>
    <dgm:pt modelId="{7CAD83DE-6FE1-294D-9FB0-5EEFE1B35E2E}" type="pres">
      <dgm:prSet presAssocID="{4D3F4623-A311-554F-B6C6-8019BB7B72D9}" presName="sibTrans" presStyleCnt="0"/>
      <dgm:spPr/>
    </dgm:pt>
    <dgm:pt modelId="{5E402176-60E2-1E4C-8AB6-A92AC2719EA1}" type="pres">
      <dgm:prSet presAssocID="{E0C862CE-4F01-DC48-AF51-C457104017E9}" presName="node" presStyleLbl="alignAccFollowNode1" presStyleIdx="5" presStyleCnt="6" custScaleX="147356">
        <dgm:presLayoutVars>
          <dgm:bulletEnabled val="1"/>
        </dgm:presLayoutVars>
      </dgm:prSet>
      <dgm:spPr/>
    </dgm:pt>
  </dgm:ptLst>
  <dgm:cxnLst>
    <dgm:cxn modelId="{A91C2A0E-44B4-6744-9DFA-B664F430BFC8}" srcId="{7F505E9D-6659-F849-95D2-99CEEA4588CE}" destId="{E0C862CE-4F01-DC48-AF51-C457104017E9}" srcOrd="1" destOrd="0" parTransId="{80A4A913-7F65-9644-821B-43D0271169BB}" sibTransId="{CB8C8B67-AFE3-484E-8EC8-8D37FCC4989D}"/>
    <dgm:cxn modelId="{783D9710-1DC7-3F4E-9F8D-F9FD72C8BB84}" type="presOf" srcId="{6827D98B-DDFE-604C-AF9B-2E9009786103}" destId="{6A52C3BB-6A36-8D4D-9604-0D87D822087D}" srcOrd="0" destOrd="0" presId="urn:microsoft.com/office/officeart/2005/8/layout/lProcess3"/>
    <dgm:cxn modelId="{CFA4771A-20CA-D94B-B33B-CD1947CCE184}" srcId="{8F9528A5-ED8D-E348-94E4-6BD5D41DC5DA}" destId="{6827D98B-DDFE-604C-AF9B-2E9009786103}" srcOrd="1" destOrd="0" parTransId="{CB2CBD95-8069-204A-AEFD-0DA6D3C856F7}" sibTransId="{AF6D9C63-CDBB-C74B-83CF-61CC2F5153A2}"/>
    <dgm:cxn modelId="{396AB12E-C4E2-4345-BD2E-D9D769640620}" type="presOf" srcId="{7F505E9D-6659-F849-95D2-99CEEA4588CE}" destId="{8DA6633A-3D6D-F344-A688-E5C9DD142437}" srcOrd="0" destOrd="0" presId="urn:microsoft.com/office/officeart/2005/8/layout/lProcess3"/>
    <dgm:cxn modelId="{CFA0DE2E-F1E7-574D-AA3A-31D11A61AE67}" srcId="{CD998D2C-3C0C-4C4E-942F-A1063C7CD7CB}" destId="{94AC86A6-BED4-EC42-A371-DAAF5995CD5D}" srcOrd="0" destOrd="0" parTransId="{236B5EA3-12B0-A94F-B2AB-4B3EB318774E}" sibTransId="{2E965922-DFCB-EC42-A299-EE6CBAC95D21}"/>
    <dgm:cxn modelId="{899F6248-67D6-5549-8BA3-E48530205FD2}" type="presOf" srcId="{7B15D412-40EE-3541-AAD4-28817BB72093}" destId="{FAF25A5D-0AAC-E842-82A4-CFC2C603C429}" srcOrd="0" destOrd="0" presId="urn:microsoft.com/office/officeart/2005/8/layout/lProcess3"/>
    <dgm:cxn modelId="{93DDAD5F-F51E-6D4C-B933-9300EF720554}" type="presOf" srcId="{94AC86A6-BED4-EC42-A371-DAAF5995CD5D}" destId="{B50FE2B2-D9A3-FE49-9DEC-AABD3BD34C4E}" srcOrd="0" destOrd="0" presId="urn:microsoft.com/office/officeart/2005/8/layout/lProcess3"/>
    <dgm:cxn modelId="{887DCD69-3949-DA42-9BF2-4DBF017740E4}" type="presOf" srcId="{E0C862CE-4F01-DC48-AF51-C457104017E9}" destId="{5E402176-60E2-1E4C-8AB6-A92AC2719EA1}" srcOrd="0" destOrd="0" presId="urn:microsoft.com/office/officeart/2005/8/layout/lProcess3"/>
    <dgm:cxn modelId="{C76FB573-D2FD-BA4A-A2D2-EAD8AC5AB4C5}" srcId="{7F505E9D-6659-F849-95D2-99CEEA4588CE}" destId="{78DE5779-306A-1847-A5DD-0C81071E7B26}" srcOrd="0" destOrd="0" parTransId="{7C07B300-297C-814D-96E4-5E3614482F4E}" sibTransId="{4D3F4623-A311-554F-B6C6-8019BB7B72D9}"/>
    <dgm:cxn modelId="{F13F067D-3461-564D-BD97-55B81A4BECF3}" type="presOf" srcId="{8F9528A5-ED8D-E348-94E4-6BD5D41DC5DA}" destId="{0B3A4643-05B1-184D-A747-F718FA41CCCA}" srcOrd="0" destOrd="0" presId="urn:microsoft.com/office/officeart/2005/8/layout/lProcess3"/>
    <dgm:cxn modelId="{A4B1C382-A621-BC44-8490-53D9268A8CB9}" srcId="{8F9528A5-ED8D-E348-94E4-6BD5D41DC5DA}" destId="{CD998D2C-3C0C-4C4E-942F-A1063C7CD7CB}" srcOrd="0" destOrd="0" parTransId="{84DEFE6A-2C25-A340-AEBE-0F2FAEEF079D}" sibTransId="{59B4EE7F-8E77-6D4F-8ADF-2D3AB6909D82}"/>
    <dgm:cxn modelId="{7403079E-8061-8642-B82E-5F206C51B867}" srcId="{8F9528A5-ED8D-E348-94E4-6BD5D41DC5DA}" destId="{7F505E9D-6659-F849-95D2-99CEEA4588CE}" srcOrd="2" destOrd="0" parTransId="{A8443DE9-C385-FB4A-9BAB-D3B239DE1688}" sibTransId="{6F38EC2D-4FA8-8D43-A3B8-A3E1D8A41EA9}"/>
    <dgm:cxn modelId="{9051B3AA-1B1E-8C46-A656-1A39007A077A}" type="presOf" srcId="{640A7CFD-956C-A14B-A7A0-2B9D44D839FE}" destId="{0A07036E-A5D9-5A44-9F1D-9C1F7D526D41}" srcOrd="0" destOrd="0" presId="urn:microsoft.com/office/officeart/2005/8/layout/lProcess3"/>
    <dgm:cxn modelId="{7CFD1AC5-B1ED-6A4D-B5AD-D617896309C1}" srcId="{6827D98B-DDFE-604C-AF9B-2E9009786103}" destId="{7B15D412-40EE-3541-AAD4-28817BB72093}" srcOrd="0" destOrd="0" parTransId="{A03BE8D2-7243-8F49-A636-36F4D675FF42}" sibTransId="{7E094B2A-9681-2D4D-BDCD-0127161DC624}"/>
    <dgm:cxn modelId="{AC4B5EC5-0FD2-1547-8311-F8FE9521B4E9}" srcId="{6827D98B-DDFE-604C-AF9B-2E9009786103}" destId="{640A7CFD-956C-A14B-A7A0-2B9D44D839FE}" srcOrd="1" destOrd="0" parTransId="{37CCB946-1A16-3740-8DAA-5C232B9712CB}" sibTransId="{F0189869-AC3C-814E-9614-446986445B07}"/>
    <dgm:cxn modelId="{3122B0CC-5F2B-E84C-B188-EA717167E1AF}" type="presOf" srcId="{CC3325DC-C4FF-9240-A2A8-D556AFFF12EA}" destId="{F127E751-BF42-934F-B560-BBD2BEEA0025}" srcOrd="0" destOrd="0" presId="urn:microsoft.com/office/officeart/2005/8/layout/lProcess3"/>
    <dgm:cxn modelId="{83D9B6DD-D2E3-014E-A591-262203FFA00D}" type="presOf" srcId="{CD998D2C-3C0C-4C4E-942F-A1063C7CD7CB}" destId="{BEC9992E-822E-204B-8DA8-C58C08C1DD91}" srcOrd="0" destOrd="0" presId="urn:microsoft.com/office/officeart/2005/8/layout/lProcess3"/>
    <dgm:cxn modelId="{2F6447E6-651B-3D44-98E6-7A823BE3D345}" srcId="{CD998D2C-3C0C-4C4E-942F-A1063C7CD7CB}" destId="{CC3325DC-C4FF-9240-A2A8-D556AFFF12EA}" srcOrd="1" destOrd="0" parTransId="{23500CB7-D911-454B-A933-EFC2AC5A34A6}" sibTransId="{A36072F5-764D-2A47-9C21-69A571B93A7B}"/>
    <dgm:cxn modelId="{3966EFF2-B822-A541-9BC4-153102FA0660}" type="presOf" srcId="{78DE5779-306A-1847-A5DD-0C81071E7B26}" destId="{C81C1051-63CB-8947-A649-DAE3F58A6BC9}" srcOrd="0" destOrd="0" presId="urn:microsoft.com/office/officeart/2005/8/layout/lProcess3"/>
    <dgm:cxn modelId="{B5C351A8-A67D-A74E-B804-098CCC19D344}" type="presParOf" srcId="{0B3A4643-05B1-184D-A747-F718FA41CCCA}" destId="{6A9AD64A-E642-2F41-9493-F96002CAE631}" srcOrd="0" destOrd="0" presId="urn:microsoft.com/office/officeart/2005/8/layout/lProcess3"/>
    <dgm:cxn modelId="{851DB9C1-5856-E245-88A3-8BBDBBA7D92B}" type="presParOf" srcId="{6A9AD64A-E642-2F41-9493-F96002CAE631}" destId="{BEC9992E-822E-204B-8DA8-C58C08C1DD91}" srcOrd="0" destOrd="0" presId="urn:microsoft.com/office/officeart/2005/8/layout/lProcess3"/>
    <dgm:cxn modelId="{11A0B0A2-C9E4-B246-B996-FAB693611FF4}" type="presParOf" srcId="{6A9AD64A-E642-2F41-9493-F96002CAE631}" destId="{9AE636AD-CC32-3644-88A4-597C9B0534A4}" srcOrd="1" destOrd="0" presId="urn:microsoft.com/office/officeart/2005/8/layout/lProcess3"/>
    <dgm:cxn modelId="{3E29785C-467B-5740-BB21-04D368E964E4}" type="presParOf" srcId="{6A9AD64A-E642-2F41-9493-F96002CAE631}" destId="{B50FE2B2-D9A3-FE49-9DEC-AABD3BD34C4E}" srcOrd="2" destOrd="0" presId="urn:microsoft.com/office/officeart/2005/8/layout/lProcess3"/>
    <dgm:cxn modelId="{5B0230BA-9681-6841-9E04-DE7E1E2AEF03}" type="presParOf" srcId="{6A9AD64A-E642-2F41-9493-F96002CAE631}" destId="{D4AE1CAD-EE06-7044-8CA5-D517DC388AD7}" srcOrd="3" destOrd="0" presId="urn:microsoft.com/office/officeart/2005/8/layout/lProcess3"/>
    <dgm:cxn modelId="{5E88B905-EA75-4F4A-A11B-15393CE9E311}" type="presParOf" srcId="{6A9AD64A-E642-2F41-9493-F96002CAE631}" destId="{F127E751-BF42-934F-B560-BBD2BEEA0025}" srcOrd="4" destOrd="0" presId="urn:microsoft.com/office/officeart/2005/8/layout/lProcess3"/>
    <dgm:cxn modelId="{514CE81A-31DF-0446-865A-D339769F4923}" type="presParOf" srcId="{0B3A4643-05B1-184D-A747-F718FA41CCCA}" destId="{EDF09DB5-881B-7948-B152-E8683D50741D}" srcOrd="1" destOrd="0" presId="urn:microsoft.com/office/officeart/2005/8/layout/lProcess3"/>
    <dgm:cxn modelId="{6C1F5954-7F19-B94B-96C9-FCF2A04FC5DD}" type="presParOf" srcId="{0B3A4643-05B1-184D-A747-F718FA41CCCA}" destId="{908F4C46-9B35-2F47-B966-08DD0983FA98}" srcOrd="2" destOrd="0" presId="urn:microsoft.com/office/officeart/2005/8/layout/lProcess3"/>
    <dgm:cxn modelId="{C61E2B2E-9AE7-D64F-A840-7CE1803E170C}" type="presParOf" srcId="{908F4C46-9B35-2F47-B966-08DD0983FA98}" destId="{6A52C3BB-6A36-8D4D-9604-0D87D822087D}" srcOrd="0" destOrd="0" presId="urn:microsoft.com/office/officeart/2005/8/layout/lProcess3"/>
    <dgm:cxn modelId="{3CE09C0E-C5A3-9B49-8BAF-D85BB6C28E84}" type="presParOf" srcId="{908F4C46-9B35-2F47-B966-08DD0983FA98}" destId="{6A591F28-F718-3C40-9A1B-C4A3376E2DE6}" srcOrd="1" destOrd="0" presId="urn:microsoft.com/office/officeart/2005/8/layout/lProcess3"/>
    <dgm:cxn modelId="{FC1C5E83-B974-C342-BAF7-3554343A0D20}" type="presParOf" srcId="{908F4C46-9B35-2F47-B966-08DD0983FA98}" destId="{FAF25A5D-0AAC-E842-82A4-CFC2C603C429}" srcOrd="2" destOrd="0" presId="urn:microsoft.com/office/officeart/2005/8/layout/lProcess3"/>
    <dgm:cxn modelId="{A12437A4-1C05-9843-A2E6-1F71794AA29F}" type="presParOf" srcId="{908F4C46-9B35-2F47-B966-08DD0983FA98}" destId="{6E6CBE00-CEF0-C94F-9288-0C648BC71139}" srcOrd="3" destOrd="0" presId="urn:microsoft.com/office/officeart/2005/8/layout/lProcess3"/>
    <dgm:cxn modelId="{163CFEBD-758E-B748-818E-2B00AD1303A0}" type="presParOf" srcId="{908F4C46-9B35-2F47-B966-08DD0983FA98}" destId="{0A07036E-A5D9-5A44-9F1D-9C1F7D526D41}" srcOrd="4" destOrd="0" presId="urn:microsoft.com/office/officeart/2005/8/layout/lProcess3"/>
    <dgm:cxn modelId="{C4BD9B95-6DFD-7A4F-AB3E-EA6A12CAA3E8}" type="presParOf" srcId="{0B3A4643-05B1-184D-A747-F718FA41CCCA}" destId="{3AD71E36-C2AF-3948-A1F6-EC659B669E3B}" srcOrd="3" destOrd="0" presId="urn:microsoft.com/office/officeart/2005/8/layout/lProcess3"/>
    <dgm:cxn modelId="{0353D8E9-B198-6943-9A80-D571F72945B4}" type="presParOf" srcId="{0B3A4643-05B1-184D-A747-F718FA41CCCA}" destId="{01CD2AF7-0EEF-1A45-A17E-DE4C19F71738}" srcOrd="4" destOrd="0" presId="urn:microsoft.com/office/officeart/2005/8/layout/lProcess3"/>
    <dgm:cxn modelId="{5D5FD136-29B2-274A-A192-78AC668A6425}" type="presParOf" srcId="{01CD2AF7-0EEF-1A45-A17E-DE4C19F71738}" destId="{8DA6633A-3D6D-F344-A688-E5C9DD142437}" srcOrd="0" destOrd="0" presId="urn:microsoft.com/office/officeart/2005/8/layout/lProcess3"/>
    <dgm:cxn modelId="{B6DB677C-59B4-A041-9DE3-8BA51DC65970}" type="presParOf" srcId="{01CD2AF7-0EEF-1A45-A17E-DE4C19F71738}" destId="{86E89229-1677-8F49-A140-31891A073708}" srcOrd="1" destOrd="0" presId="urn:microsoft.com/office/officeart/2005/8/layout/lProcess3"/>
    <dgm:cxn modelId="{85680C7A-2DC9-F346-9371-2787CE861772}" type="presParOf" srcId="{01CD2AF7-0EEF-1A45-A17E-DE4C19F71738}" destId="{C81C1051-63CB-8947-A649-DAE3F58A6BC9}" srcOrd="2" destOrd="0" presId="urn:microsoft.com/office/officeart/2005/8/layout/lProcess3"/>
    <dgm:cxn modelId="{C26C8828-7C23-0446-B615-546DEE68ADC9}" type="presParOf" srcId="{01CD2AF7-0EEF-1A45-A17E-DE4C19F71738}" destId="{7CAD83DE-6FE1-294D-9FB0-5EEFE1B35E2E}" srcOrd="3" destOrd="0" presId="urn:microsoft.com/office/officeart/2005/8/layout/lProcess3"/>
    <dgm:cxn modelId="{2E95C7E0-0EF6-0541-8B4E-576A7A9A165B}" type="presParOf" srcId="{01CD2AF7-0EEF-1A45-A17E-DE4C19F71738}" destId="{5E402176-60E2-1E4C-8AB6-A92AC2719EA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AAF6E-EF4A-E14E-9680-F6DB62D4CDED}" type="doc">
      <dgm:prSet loTypeId="urn:microsoft.com/office/officeart/2008/layout/PictureAccentList" loCatId="" qsTypeId="urn:microsoft.com/office/officeart/2005/8/quickstyle/simple1" qsCatId="simple" csTypeId="urn:microsoft.com/office/officeart/2005/8/colors/accent1_2" csCatId="accent1" phldr="1"/>
      <dgm:spPr/>
      <dgm:t>
        <a:bodyPr/>
        <a:lstStyle/>
        <a:p>
          <a:endParaRPr lang="en-US"/>
        </a:p>
      </dgm:t>
    </dgm:pt>
    <dgm:pt modelId="{D6E8FD4A-C30B-194D-9D9F-BBCB12CE568F}">
      <dgm:prSet phldrT="[Text]"/>
      <dgm:spPr/>
      <dgm:t>
        <a:bodyPr/>
        <a:lstStyle/>
        <a:p>
          <a:pPr algn="ctr">
            <a:buFont typeface="Arial" panose="020B0604020202020204" pitchFamily="34" charset="0"/>
            <a:buNone/>
          </a:pPr>
          <a:r>
            <a:rPr lang="en-US" dirty="0"/>
            <a:t>A comprehensive web application that details the process for changing a law in any U.S. state.</a:t>
          </a:r>
        </a:p>
      </dgm:t>
    </dgm:pt>
    <dgm:pt modelId="{2ECF31C7-EEBB-B44C-9A64-707F44F0D424}" type="parTrans" cxnId="{CAB28C73-0DDA-BD4F-B88E-A612209B37F7}">
      <dgm:prSet/>
      <dgm:spPr/>
      <dgm:t>
        <a:bodyPr/>
        <a:lstStyle/>
        <a:p>
          <a:endParaRPr lang="en-US"/>
        </a:p>
      </dgm:t>
    </dgm:pt>
    <dgm:pt modelId="{C7CFFB75-95C0-DB47-8753-10C2BA737BB5}" type="sibTrans" cxnId="{CAB28C73-0DDA-BD4F-B88E-A612209B37F7}">
      <dgm:prSet/>
      <dgm:spPr/>
      <dgm:t>
        <a:bodyPr/>
        <a:lstStyle/>
        <a:p>
          <a:endParaRPr lang="en-US"/>
        </a:p>
      </dgm:t>
    </dgm:pt>
    <dgm:pt modelId="{12B14BC2-4B94-9B43-9C16-F5BA5E999983}" type="pres">
      <dgm:prSet presAssocID="{AF4AAF6E-EF4A-E14E-9680-F6DB62D4CDED}" presName="layout" presStyleCnt="0">
        <dgm:presLayoutVars>
          <dgm:chMax/>
          <dgm:chPref/>
          <dgm:dir/>
          <dgm:animOne val="branch"/>
          <dgm:animLvl val="lvl"/>
          <dgm:resizeHandles/>
        </dgm:presLayoutVars>
      </dgm:prSet>
      <dgm:spPr/>
    </dgm:pt>
    <dgm:pt modelId="{895C08BB-B206-D64F-B3D9-33278C6206B6}" type="pres">
      <dgm:prSet presAssocID="{D6E8FD4A-C30B-194D-9D9F-BBCB12CE568F}" presName="root" presStyleCnt="0">
        <dgm:presLayoutVars>
          <dgm:chMax/>
          <dgm:chPref val="4"/>
        </dgm:presLayoutVars>
      </dgm:prSet>
      <dgm:spPr/>
    </dgm:pt>
    <dgm:pt modelId="{0199E0D7-3AA6-5E4F-B40B-18A71445CD5C}" type="pres">
      <dgm:prSet presAssocID="{D6E8FD4A-C30B-194D-9D9F-BBCB12CE568F}" presName="rootComposite" presStyleCnt="0">
        <dgm:presLayoutVars/>
      </dgm:prSet>
      <dgm:spPr/>
    </dgm:pt>
    <dgm:pt modelId="{8081C1D7-17F3-B144-BD70-5A94F6B68CA3}" type="pres">
      <dgm:prSet presAssocID="{D6E8FD4A-C30B-194D-9D9F-BBCB12CE568F}" presName="rootText" presStyleLbl="node0" presStyleIdx="0" presStyleCnt="1" custLinFactNeighborY="6724">
        <dgm:presLayoutVars>
          <dgm:chMax/>
          <dgm:chPref val="4"/>
        </dgm:presLayoutVars>
      </dgm:prSet>
      <dgm:spPr/>
    </dgm:pt>
    <dgm:pt modelId="{A796DB6B-0D19-364C-B015-D0815B063314}" type="pres">
      <dgm:prSet presAssocID="{D6E8FD4A-C30B-194D-9D9F-BBCB12CE568F}" presName="childShape" presStyleCnt="0">
        <dgm:presLayoutVars>
          <dgm:chMax val="0"/>
          <dgm:chPref val="0"/>
        </dgm:presLayoutVars>
      </dgm:prSet>
      <dgm:spPr/>
    </dgm:pt>
  </dgm:ptLst>
  <dgm:cxnLst>
    <dgm:cxn modelId="{13D18202-30DF-5047-BE65-6B23F650FEF8}" type="presOf" srcId="{AF4AAF6E-EF4A-E14E-9680-F6DB62D4CDED}" destId="{12B14BC2-4B94-9B43-9C16-F5BA5E999983}" srcOrd="0" destOrd="0" presId="urn:microsoft.com/office/officeart/2008/layout/PictureAccentList"/>
    <dgm:cxn modelId="{CAB28C73-0DDA-BD4F-B88E-A612209B37F7}" srcId="{AF4AAF6E-EF4A-E14E-9680-F6DB62D4CDED}" destId="{D6E8FD4A-C30B-194D-9D9F-BBCB12CE568F}" srcOrd="0" destOrd="0" parTransId="{2ECF31C7-EEBB-B44C-9A64-707F44F0D424}" sibTransId="{C7CFFB75-95C0-DB47-8753-10C2BA737BB5}"/>
    <dgm:cxn modelId="{477ECDE4-2673-B64F-8831-EB171B79CC06}" type="presOf" srcId="{D6E8FD4A-C30B-194D-9D9F-BBCB12CE568F}" destId="{8081C1D7-17F3-B144-BD70-5A94F6B68CA3}" srcOrd="0" destOrd="0" presId="urn:microsoft.com/office/officeart/2008/layout/PictureAccentList"/>
    <dgm:cxn modelId="{99D40CD1-E928-2D4F-BE94-0AB0B2195BC5}" type="presParOf" srcId="{12B14BC2-4B94-9B43-9C16-F5BA5E999983}" destId="{895C08BB-B206-D64F-B3D9-33278C6206B6}" srcOrd="0" destOrd="0" presId="urn:microsoft.com/office/officeart/2008/layout/PictureAccentList"/>
    <dgm:cxn modelId="{B9C72397-A34A-A240-8FD0-0BCB9D97A027}" type="presParOf" srcId="{895C08BB-B206-D64F-B3D9-33278C6206B6}" destId="{0199E0D7-3AA6-5E4F-B40B-18A71445CD5C}" srcOrd="0" destOrd="0" presId="urn:microsoft.com/office/officeart/2008/layout/PictureAccentList"/>
    <dgm:cxn modelId="{9DF77554-D51E-5341-8B57-F496FA3B3428}" type="presParOf" srcId="{0199E0D7-3AA6-5E4F-B40B-18A71445CD5C}" destId="{8081C1D7-17F3-B144-BD70-5A94F6B68CA3}" srcOrd="0" destOrd="0" presId="urn:microsoft.com/office/officeart/2008/layout/PictureAccentList"/>
    <dgm:cxn modelId="{A6550FFD-1D48-2342-BFBE-8471BC62EEEB}" type="presParOf" srcId="{895C08BB-B206-D64F-B3D9-33278C6206B6}" destId="{A796DB6B-0D19-364C-B015-D0815B063314}"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3BA6C1-BBD8-A342-8BD5-54F7703522C0}"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CAA5BA1A-A83C-D14C-A858-D7949BEE8F2B}">
      <dgm:prSet phldrT="[Text]"/>
      <dgm:spPr/>
      <dgm:t>
        <a:bodyPr/>
        <a:lstStyle/>
        <a:p>
          <a:r>
            <a:rPr lang="en-US" dirty="0"/>
            <a:t>Mock UI Fabrication Tool</a:t>
          </a:r>
        </a:p>
      </dgm:t>
    </dgm:pt>
    <dgm:pt modelId="{137345D9-F67C-784A-82F9-32A090D589AA}" type="parTrans" cxnId="{B243589D-A194-C843-A81A-33164064614F}">
      <dgm:prSet/>
      <dgm:spPr/>
      <dgm:t>
        <a:bodyPr/>
        <a:lstStyle/>
        <a:p>
          <a:endParaRPr lang="en-US"/>
        </a:p>
      </dgm:t>
    </dgm:pt>
    <dgm:pt modelId="{7D9F626C-C45A-8940-814F-742B0B907345}" type="sibTrans" cxnId="{B243589D-A194-C843-A81A-33164064614F}">
      <dgm:prSet/>
      <dgm:spPr/>
      <dgm:t>
        <a:bodyPr/>
        <a:lstStyle/>
        <a:p>
          <a:endParaRPr lang="en-US"/>
        </a:p>
      </dgm:t>
    </dgm:pt>
    <dgm:pt modelId="{3D5C27F0-CBA8-6147-BB26-590090D18770}">
      <dgm:prSet phldrT="[Text]" custT="1"/>
      <dgm:spPr/>
      <dgm:t>
        <a:bodyPr/>
        <a:lstStyle/>
        <a:p>
          <a:r>
            <a:rPr lang="en-US" sz="3600" dirty="0"/>
            <a:t>Figma</a:t>
          </a:r>
        </a:p>
      </dgm:t>
    </dgm:pt>
    <dgm:pt modelId="{B1C24FE7-DC02-0548-B396-D2C441F05B53}" type="parTrans" cxnId="{6E25E867-C39E-134D-9BFA-CA670B935EDD}">
      <dgm:prSet/>
      <dgm:spPr/>
      <dgm:t>
        <a:bodyPr/>
        <a:lstStyle/>
        <a:p>
          <a:endParaRPr lang="en-US"/>
        </a:p>
      </dgm:t>
    </dgm:pt>
    <dgm:pt modelId="{D3670F74-1181-0E4F-A690-5D73093917AC}" type="sibTrans" cxnId="{6E25E867-C39E-134D-9BFA-CA670B935EDD}">
      <dgm:prSet/>
      <dgm:spPr/>
      <dgm:t>
        <a:bodyPr/>
        <a:lstStyle/>
        <a:p>
          <a:endParaRPr lang="en-US"/>
        </a:p>
      </dgm:t>
    </dgm:pt>
    <dgm:pt modelId="{4AD00E94-1019-E241-B2CC-6DC39AEC6199}">
      <dgm:prSet phldrT="[Text]"/>
      <dgm:spPr/>
      <dgm:t>
        <a:bodyPr/>
        <a:lstStyle/>
        <a:p>
          <a:r>
            <a:rPr lang="en-US" dirty="0"/>
            <a:t>Web Framework</a:t>
          </a:r>
        </a:p>
      </dgm:t>
    </dgm:pt>
    <dgm:pt modelId="{968D0AB7-1CB2-0B4B-A97B-07BAEC9B4902}" type="parTrans" cxnId="{7E595344-1869-244B-B75B-6C1C74050BB4}">
      <dgm:prSet/>
      <dgm:spPr/>
      <dgm:t>
        <a:bodyPr/>
        <a:lstStyle/>
        <a:p>
          <a:endParaRPr lang="en-US"/>
        </a:p>
      </dgm:t>
    </dgm:pt>
    <dgm:pt modelId="{219D5E31-A552-8D4B-A68C-8EC35D27B021}" type="sibTrans" cxnId="{7E595344-1869-244B-B75B-6C1C74050BB4}">
      <dgm:prSet/>
      <dgm:spPr/>
      <dgm:t>
        <a:bodyPr/>
        <a:lstStyle/>
        <a:p>
          <a:endParaRPr lang="en-US"/>
        </a:p>
      </dgm:t>
    </dgm:pt>
    <dgm:pt modelId="{9B1C5A6B-A931-534A-AD44-8E2D4490E55F}">
      <dgm:prSet phldrT="[Text]" custT="1"/>
      <dgm:spPr/>
      <dgm:t>
        <a:bodyPr/>
        <a:lstStyle/>
        <a:p>
          <a:r>
            <a:rPr lang="en-US" sz="3600" dirty="0"/>
            <a:t>React</a:t>
          </a:r>
        </a:p>
      </dgm:t>
    </dgm:pt>
    <dgm:pt modelId="{3594CB31-727D-EA4A-8BD6-4507BE16B9F4}" type="parTrans" cxnId="{14350ADA-5A97-964D-95E9-6A7B955833D2}">
      <dgm:prSet/>
      <dgm:spPr/>
      <dgm:t>
        <a:bodyPr/>
        <a:lstStyle/>
        <a:p>
          <a:endParaRPr lang="en-US"/>
        </a:p>
      </dgm:t>
    </dgm:pt>
    <dgm:pt modelId="{92D4EDE8-5E9F-DA4B-8C39-28657180B389}" type="sibTrans" cxnId="{14350ADA-5A97-964D-95E9-6A7B955833D2}">
      <dgm:prSet/>
      <dgm:spPr/>
      <dgm:t>
        <a:bodyPr/>
        <a:lstStyle/>
        <a:p>
          <a:endParaRPr lang="en-US"/>
        </a:p>
      </dgm:t>
    </dgm:pt>
    <dgm:pt modelId="{31D154A3-6136-4546-8A9B-236290FF91B8}">
      <dgm:prSet phldrT="[Text]"/>
      <dgm:spPr/>
      <dgm:t>
        <a:bodyPr/>
        <a:lstStyle/>
        <a:p>
          <a:r>
            <a:rPr lang="en-US" dirty="0"/>
            <a:t>Foundational Programming Language</a:t>
          </a:r>
        </a:p>
      </dgm:t>
    </dgm:pt>
    <dgm:pt modelId="{F3577DC4-7966-8141-833F-BC28C262F960}" type="parTrans" cxnId="{C2BDADB6-2772-6D46-89F2-1A6A587FBCD8}">
      <dgm:prSet/>
      <dgm:spPr/>
      <dgm:t>
        <a:bodyPr/>
        <a:lstStyle/>
        <a:p>
          <a:endParaRPr lang="en-US"/>
        </a:p>
      </dgm:t>
    </dgm:pt>
    <dgm:pt modelId="{5F92D9D8-4958-2842-BC2E-3BF3E6BC00D7}" type="sibTrans" cxnId="{C2BDADB6-2772-6D46-89F2-1A6A587FBCD8}">
      <dgm:prSet/>
      <dgm:spPr/>
      <dgm:t>
        <a:bodyPr/>
        <a:lstStyle/>
        <a:p>
          <a:endParaRPr lang="en-US"/>
        </a:p>
      </dgm:t>
    </dgm:pt>
    <dgm:pt modelId="{3D990E63-900D-1F40-8CBA-EE614C3E845E}">
      <dgm:prSet phldrT="[Text]" custT="1"/>
      <dgm:spPr/>
      <dgm:t>
        <a:bodyPr/>
        <a:lstStyle/>
        <a:p>
          <a:r>
            <a:rPr lang="en-US" sz="3600" dirty="0"/>
            <a:t>JavaScript</a:t>
          </a:r>
        </a:p>
      </dgm:t>
    </dgm:pt>
    <dgm:pt modelId="{6AE1549F-6184-844E-9515-1C4704035F87}" type="parTrans" cxnId="{5E826488-113C-FA44-85CA-E463463F5FB8}">
      <dgm:prSet/>
      <dgm:spPr/>
      <dgm:t>
        <a:bodyPr/>
        <a:lstStyle/>
        <a:p>
          <a:endParaRPr lang="en-US"/>
        </a:p>
      </dgm:t>
    </dgm:pt>
    <dgm:pt modelId="{09EDDC34-0B39-6B4A-8A18-E5F6DE4F1F37}" type="sibTrans" cxnId="{5E826488-113C-FA44-85CA-E463463F5FB8}">
      <dgm:prSet/>
      <dgm:spPr/>
      <dgm:t>
        <a:bodyPr/>
        <a:lstStyle/>
        <a:p>
          <a:endParaRPr lang="en-US"/>
        </a:p>
      </dgm:t>
    </dgm:pt>
    <dgm:pt modelId="{9007EA40-59D0-1D40-BF19-AF20DEF17EEF}" type="pres">
      <dgm:prSet presAssocID="{E13BA6C1-BBD8-A342-8BD5-54F7703522C0}" presName="Name0" presStyleCnt="0">
        <dgm:presLayoutVars>
          <dgm:dir/>
          <dgm:animLvl val="lvl"/>
          <dgm:resizeHandles val="exact"/>
        </dgm:presLayoutVars>
      </dgm:prSet>
      <dgm:spPr/>
    </dgm:pt>
    <dgm:pt modelId="{B74AF662-F9B4-654E-B395-BF111FCAA96E}" type="pres">
      <dgm:prSet presAssocID="{CAA5BA1A-A83C-D14C-A858-D7949BEE8F2B}" presName="linNode" presStyleCnt="0"/>
      <dgm:spPr/>
    </dgm:pt>
    <dgm:pt modelId="{3F3DA045-5C85-EB44-9CB6-F80245394CB9}" type="pres">
      <dgm:prSet presAssocID="{CAA5BA1A-A83C-D14C-A858-D7949BEE8F2B}" presName="parentText" presStyleLbl="node1" presStyleIdx="0" presStyleCnt="3" custLinFactNeighborY="1336">
        <dgm:presLayoutVars>
          <dgm:chMax val="1"/>
          <dgm:bulletEnabled val="1"/>
        </dgm:presLayoutVars>
      </dgm:prSet>
      <dgm:spPr/>
    </dgm:pt>
    <dgm:pt modelId="{A3094A4A-0ADB-2145-8451-7EC1D4161793}" type="pres">
      <dgm:prSet presAssocID="{CAA5BA1A-A83C-D14C-A858-D7949BEE8F2B}" presName="descendantText" presStyleLbl="alignAccFollowNode1" presStyleIdx="0" presStyleCnt="3" custLinFactNeighborY="1669">
        <dgm:presLayoutVars>
          <dgm:bulletEnabled val="1"/>
        </dgm:presLayoutVars>
      </dgm:prSet>
      <dgm:spPr/>
    </dgm:pt>
    <dgm:pt modelId="{BC1A98AD-E607-D444-B289-E5BBC4D63F77}" type="pres">
      <dgm:prSet presAssocID="{7D9F626C-C45A-8940-814F-742B0B907345}" presName="sp" presStyleCnt="0"/>
      <dgm:spPr/>
    </dgm:pt>
    <dgm:pt modelId="{2D67931D-2A6C-574E-AACA-57980D6685B1}" type="pres">
      <dgm:prSet presAssocID="{4AD00E94-1019-E241-B2CC-6DC39AEC6199}" presName="linNode" presStyleCnt="0"/>
      <dgm:spPr/>
    </dgm:pt>
    <dgm:pt modelId="{08C6413F-A5B6-FD48-8FA9-0E08BF0DBA50}" type="pres">
      <dgm:prSet presAssocID="{4AD00E94-1019-E241-B2CC-6DC39AEC6199}" presName="parentText" presStyleLbl="node1" presStyleIdx="1" presStyleCnt="3" custLinFactNeighborY="-1336">
        <dgm:presLayoutVars>
          <dgm:chMax val="1"/>
          <dgm:bulletEnabled val="1"/>
        </dgm:presLayoutVars>
      </dgm:prSet>
      <dgm:spPr/>
    </dgm:pt>
    <dgm:pt modelId="{8CC0158A-4F7D-3B46-B4DC-26D1957BB7AE}" type="pres">
      <dgm:prSet presAssocID="{4AD00E94-1019-E241-B2CC-6DC39AEC6199}" presName="descendantText" presStyleLbl="alignAccFollowNode1" presStyleIdx="1" presStyleCnt="3" custLinFactNeighborY="1669">
        <dgm:presLayoutVars>
          <dgm:bulletEnabled val="1"/>
        </dgm:presLayoutVars>
      </dgm:prSet>
      <dgm:spPr/>
    </dgm:pt>
    <dgm:pt modelId="{F2CE5B90-34C8-8646-BFC0-27F9AA24DD19}" type="pres">
      <dgm:prSet presAssocID="{219D5E31-A552-8D4B-A68C-8EC35D27B021}" presName="sp" presStyleCnt="0"/>
      <dgm:spPr/>
    </dgm:pt>
    <dgm:pt modelId="{4802F66D-3FB7-9048-8739-BAFDCF5E39AB}" type="pres">
      <dgm:prSet presAssocID="{31D154A3-6136-4546-8A9B-236290FF91B8}" presName="linNode" presStyleCnt="0"/>
      <dgm:spPr/>
    </dgm:pt>
    <dgm:pt modelId="{53073F4D-662C-D748-8302-01A9E935526F}" type="pres">
      <dgm:prSet presAssocID="{31D154A3-6136-4546-8A9B-236290FF91B8}" presName="parentText" presStyleLbl="node1" presStyleIdx="2" presStyleCnt="3" custLinFactNeighborY="-3385">
        <dgm:presLayoutVars>
          <dgm:chMax val="1"/>
          <dgm:bulletEnabled val="1"/>
        </dgm:presLayoutVars>
      </dgm:prSet>
      <dgm:spPr/>
    </dgm:pt>
    <dgm:pt modelId="{C5E77432-502B-E14E-9CCD-ECE40C6DC817}" type="pres">
      <dgm:prSet presAssocID="{31D154A3-6136-4546-8A9B-236290FF91B8}" presName="descendantText" presStyleLbl="alignAccFollowNode1" presStyleIdx="2" presStyleCnt="3" custLinFactNeighborY="-1669">
        <dgm:presLayoutVars>
          <dgm:bulletEnabled val="1"/>
        </dgm:presLayoutVars>
      </dgm:prSet>
      <dgm:spPr/>
    </dgm:pt>
  </dgm:ptLst>
  <dgm:cxnLst>
    <dgm:cxn modelId="{CCA1B00A-358D-8440-9BA3-0C911D8527BE}" type="presOf" srcId="{E13BA6C1-BBD8-A342-8BD5-54F7703522C0}" destId="{9007EA40-59D0-1D40-BF19-AF20DEF17EEF}" srcOrd="0" destOrd="0" presId="urn:microsoft.com/office/officeart/2005/8/layout/vList5"/>
    <dgm:cxn modelId="{948EAC2B-718A-254E-80C7-900B1FC03E29}" type="presOf" srcId="{4AD00E94-1019-E241-B2CC-6DC39AEC6199}" destId="{08C6413F-A5B6-FD48-8FA9-0E08BF0DBA50}" srcOrd="0" destOrd="0" presId="urn:microsoft.com/office/officeart/2005/8/layout/vList5"/>
    <dgm:cxn modelId="{7E595344-1869-244B-B75B-6C1C74050BB4}" srcId="{E13BA6C1-BBD8-A342-8BD5-54F7703522C0}" destId="{4AD00E94-1019-E241-B2CC-6DC39AEC6199}" srcOrd="1" destOrd="0" parTransId="{968D0AB7-1CB2-0B4B-A97B-07BAEC9B4902}" sibTransId="{219D5E31-A552-8D4B-A68C-8EC35D27B021}"/>
    <dgm:cxn modelId="{6E25E867-C39E-134D-9BFA-CA670B935EDD}" srcId="{CAA5BA1A-A83C-D14C-A858-D7949BEE8F2B}" destId="{3D5C27F0-CBA8-6147-BB26-590090D18770}" srcOrd="0" destOrd="0" parTransId="{B1C24FE7-DC02-0548-B396-D2C441F05B53}" sibTransId="{D3670F74-1181-0E4F-A690-5D73093917AC}"/>
    <dgm:cxn modelId="{5E826488-113C-FA44-85CA-E463463F5FB8}" srcId="{31D154A3-6136-4546-8A9B-236290FF91B8}" destId="{3D990E63-900D-1F40-8CBA-EE614C3E845E}" srcOrd="0" destOrd="0" parTransId="{6AE1549F-6184-844E-9515-1C4704035F87}" sibTransId="{09EDDC34-0B39-6B4A-8A18-E5F6DE4F1F37}"/>
    <dgm:cxn modelId="{A521559C-EA02-7549-8F06-75BEFBEDB2BC}" type="presOf" srcId="{31D154A3-6136-4546-8A9B-236290FF91B8}" destId="{53073F4D-662C-D748-8302-01A9E935526F}" srcOrd="0" destOrd="0" presId="urn:microsoft.com/office/officeart/2005/8/layout/vList5"/>
    <dgm:cxn modelId="{B243589D-A194-C843-A81A-33164064614F}" srcId="{E13BA6C1-BBD8-A342-8BD5-54F7703522C0}" destId="{CAA5BA1A-A83C-D14C-A858-D7949BEE8F2B}" srcOrd="0" destOrd="0" parTransId="{137345D9-F67C-784A-82F9-32A090D589AA}" sibTransId="{7D9F626C-C45A-8940-814F-742B0B907345}"/>
    <dgm:cxn modelId="{C2BDADB6-2772-6D46-89F2-1A6A587FBCD8}" srcId="{E13BA6C1-BBD8-A342-8BD5-54F7703522C0}" destId="{31D154A3-6136-4546-8A9B-236290FF91B8}" srcOrd="2" destOrd="0" parTransId="{F3577DC4-7966-8141-833F-BC28C262F960}" sibTransId="{5F92D9D8-4958-2842-BC2E-3BF3E6BC00D7}"/>
    <dgm:cxn modelId="{ACD67DC2-F5A2-8D49-AAAD-028C46B57EC3}" type="presOf" srcId="{9B1C5A6B-A931-534A-AD44-8E2D4490E55F}" destId="{8CC0158A-4F7D-3B46-B4DC-26D1957BB7AE}" srcOrd="0" destOrd="0" presId="urn:microsoft.com/office/officeart/2005/8/layout/vList5"/>
    <dgm:cxn modelId="{C4D8D6D5-8470-2940-87B4-2348DDB0E6A7}" type="presOf" srcId="{CAA5BA1A-A83C-D14C-A858-D7949BEE8F2B}" destId="{3F3DA045-5C85-EB44-9CB6-F80245394CB9}" srcOrd="0" destOrd="0" presId="urn:microsoft.com/office/officeart/2005/8/layout/vList5"/>
    <dgm:cxn modelId="{14350ADA-5A97-964D-95E9-6A7B955833D2}" srcId="{4AD00E94-1019-E241-B2CC-6DC39AEC6199}" destId="{9B1C5A6B-A931-534A-AD44-8E2D4490E55F}" srcOrd="0" destOrd="0" parTransId="{3594CB31-727D-EA4A-8BD6-4507BE16B9F4}" sibTransId="{92D4EDE8-5E9F-DA4B-8C39-28657180B389}"/>
    <dgm:cxn modelId="{403AE5F3-00E1-F04C-A8E0-0F31655AC2BA}" type="presOf" srcId="{3D5C27F0-CBA8-6147-BB26-590090D18770}" destId="{A3094A4A-0ADB-2145-8451-7EC1D4161793}" srcOrd="0" destOrd="0" presId="urn:microsoft.com/office/officeart/2005/8/layout/vList5"/>
    <dgm:cxn modelId="{24B0DDFF-C7DA-AD41-B87B-FB127A0EC82E}" type="presOf" srcId="{3D990E63-900D-1F40-8CBA-EE614C3E845E}" destId="{C5E77432-502B-E14E-9CCD-ECE40C6DC817}" srcOrd="0" destOrd="0" presId="urn:microsoft.com/office/officeart/2005/8/layout/vList5"/>
    <dgm:cxn modelId="{6C558A64-48B2-7040-8F34-2260B3A3B842}" type="presParOf" srcId="{9007EA40-59D0-1D40-BF19-AF20DEF17EEF}" destId="{B74AF662-F9B4-654E-B395-BF111FCAA96E}" srcOrd="0" destOrd="0" presId="urn:microsoft.com/office/officeart/2005/8/layout/vList5"/>
    <dgm:cxn modelId="{66162C18-E8C9-D648-B1EF-F8E999B55A15}" type="presParOf" srcId="{B74AF662-F9B4-654E-B395-BF111FCAA96E}" destId="{3F3DA045-5C85-EB44-9CB6-F80245394CB9}" srcOrd="0" destOrd="0" presId="urn:microsoft.com/office/officeart/2005/8/layout/vList5"/>
    <dgm:cxn modelId="{9828557E-1902-2144-BE88-7C2E23AA3D8C}" type="presParOf" srcId="{B74AF662-F9B4-654E-B395-BF111FCAA96E}" destId="{A3094A4A-0ADB-2145-8451-7EC1D4161793}" srcOrd="1" destOrd="0" presId="urn:microsoft.com/office/officeart/2005/8/layout/vList5"/>
    <dgm:cxn modelId="{58724A6D-7831-844D-BA54-01D4B54171C5}" type="presParOf" srcId="{9007EA40-59D0-1D40-BF19-AF20DEF17EEF}" destId="{BC1A98AD-E607-D444-B289-E5BBC4D63F77}" srcOrd="1" destOrd="0" presId="urn:microsoft.com/office/officeart/2005/8/layout/vList5"/>
    <dgm:cxn modelId="{2FBFFC64-914C-7B4C-BEDE-066752E26365}" type="presParOf" srcId="{9007EA40-59D0-1D40-BF19-AF20DEF17EEF}" destId="{2D67931D-2A6C-574E-AACA-57980D6685B1}" srcOrd="2" destOrd="0" presId="urn:microsoft.com/office/officeart/2005/8/layout/vList5"/>
    <dgm:cxn modelId="{A0F08F61-0C95-8B41-B9F5-4F345B8D1C65}" type="presParOf" srcId="{2D67931D-2A6C-574E-AACA-57980D6685B1}" destId="{08C6413F-A5B6-FD48-8FA9-0E08BF0DBA50}" srcOrd="0" destOrd="0" presId="urn:microsoft.com/office/officeart/2005/8/layout/vList5"/>
    <dgm:cxn modelId="{0BD7292D-F718-F447-B51C-75FF8AA1C27E}" type="presParOf" srcId="{2D67931D-2A6C-574E-AACA-57980D6685B1}" destId="{8CC0158A-4F7D-3B46-B4DC-26D1957BB7AE}" srcOrd="1" destOrd="0" presId="urn:microsoft.com/office/officeart/2005/8/layout/vList5"/>
    <dgm:cxn modelId="{53AFAE1A-E3C5-E449-95B0-F14B835ABFC2}" type="presParOf" srcId="{9007EA40-59D0-1D40-BF19-AF20DEF17EEF}" destId="{F2CE5B90-34C8-8646-BFC0-27F9AA24DD19}" srcOrd="3" destOrd="0" presId="urn:microsoft.com/office/officeart/2005/8/layout/vList5"/>
    <dgm:cxn modelId="{4D03B229-5583-D646-B640-FAF442492D13}" type="presParOf" srcId="{9007EA40-59D0-1D40-BF19-AF20DEF17EEF}" destId="{4802F66D-3FB7-9048-8739-BAFDCF5E39AB}" srcOrd="4" destOrd="0" presId="urn:microsoft.com/office/officeart/2005/8/layout/vList5"/>
    <dgm:cxn modelId="{D72AACAB-2D4A-EC4E-AB32-C6B236C5675E}" type="presParOf" srcId="{4802F66D-3FB7-9048-8739-BAFDCF5E39AB}" destId="{53073F4D-662C-D748-8302-01A9E935526F}" srcOrd="0" destOrd="0" presId="urn:microsoft.com/office/officeart/2005/8/layout/vList5"/>
    <dgm:cxn modelId="{2867D2B9-C3D9-FC45-90C1-1A7A9D10B915}" type="presParOf" srcId="{4802F66D-3FB7-9048-8739-BAFDCF5E39AB}" destId="{C5E77432-502B-E14E-9CCD-ECE40C6DC81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88FE72-A964-C346-9702-D3F38D45CFA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F64D179A-CAB7-5644-B204-804C52B3477C}">
      <dgm:prSet phldrT="[Text]" custT="1"/>
      <dgm:spPr/>
      <dgm:t>
        <a:bodyPr/>
        <a:lstStyle/>
        <a:p>
          <a:r>
            <a:rPr lang="en-US" sz="2400" dirty="0"/>
            <a:t>What is provided at this moment?</a:t>
          </a:r>
        </a:p>
      </dgm:t>
    </dgm:pt>
    <dgm:pt modelId="{D7854ABD-60BC-A74C-A0FF-911BF1610BA7}" type="parTrans" cxnId="{E047ED2A-ADC4-1B43-9054-57A19D18FC64}">
      <dgm:prSet/>
      <dgm:spPr/>
      <dgm:t>
        <a:bodyPr/>
        <a:lstStyle/>
        <a:p>
          <a:endParaRPr lang="en-US"/>
        </a:p>
      </dgm:t>
    </dgm:pt>
    <dgm:pt modelId="{FBA38839-7AEE-4D47-89B1-BABA5B86316B}" type="sibTrans" cxnId="{E047ED2A-ADC4-1B43-9054-57A19D18FC64}">
      <dgm:prSet/>
      <dgm:spPr/>
      <dgm:t>
        <a:bodyPr/>
        <a:lstStyle/>
        <a:p>
          <a:endParaRPr lang="en-US"/>
        </a:p>
      </dgm:t>
    </dgm:pt>
    <dgm:pt modelId="{F7C5B642-A957-8741-8906-A97C8BA16F59}">
      <dgm:prSet phldrT="[Text]" custT="1"/>
      <dgm:spPr/>
      <dgm:t>
        <a:bodyPr/>
        <a:lstStyle/>
        <a:p>
          <a:pPr>
            <a:buFont typeface="Arial" panose="020B0604020202020204" pitchFamily="34" charset="0"/>
            <a:buChar char="•"/>
          </a:pPr>
          <a:r>
            <a:rPr lang="en-US" sz="2800" dirty="0"/>
            <a:t>Full user interface with working logical movements.</a:t>
          </a:r>
        </a:p>
      </dgm:t>
    </dgm:pt>
    <dgm:pt modelId="{71502E78-D132-DB4D-8ECD-95B4933B4E37}" type="parTrans" cxnId="{CA2A424A-C0A8-B843-85AD-8B5B8893983D}">
      <dgm:prSet/>
      <dgm:spPr/>
      <dgm:t>
        <a:bodyPr/>
        <a:lstStyle/>
        <a:p>
          <a:endParaRPr lang="en-US"/>
        </a:p>
      </dgm:t>
    </dgm:pt>
    <dgm:pt modelId="{13121EB7-548B-A148-8067-210ADDFC376B}" type="sibTrans" cxnId="{CA2A424A-C0A8-B843-85AD-8B5B8893983D}">
      <dgm:prSet/>
      <dgm:spPr/>
      <dgm:t>
        <a:bodyPr/>
        <a:lstStyle/>
        <a:p>
          <a:endParaRPr lang="en-US"/>
        </a:p>
      </dgm:t>
    </dgm:pt>
    <dgm:pt modelId="{666AE67B-EEE8-C94A-A6DB-14D62CF7FEFE}">
      <dgm:prSet phldrT="[Text]" custT="1"/>
      <dgm:spPr/>
      <dgm:t>
        <a:bodyPr/>
        <a:lstStyle/>
        <a:p>
          <a:r>
            <a:rPr lang="en-US" sz="2400" dirty="0"/>
            <a:t>Future Development?</a:t>
          </a:r>
        </a:p>
      </dgm:t>
    </dgm:pt>
    <dgm:pt modelId="{2455718B-E26D-6D46-8A45-E54700F1D898}" type="parTrans" cxnId="{1DFAF741-C24B-1148-B2BB-3E3D9F1841B4}">
      <dgm:prSet/>
      <dgm:spPr/>
      <dgm:t>
        <a:bodyPr/>
        <a:lstStyle/>
        <a:p>
          <a:endParaRPr lang="en-US"/>
        </a:p>
      </dgm:t>
    </dgm:pt>
    <dgm:pt modelId="{FA9DBAE0-DB42-1D4E-8B7B-2BAFBB04F407}" type="sibTrans" cxnId="{1DFAF741-C24B-1148-B2BB-3E3D9F1841B4}">
      <dgm:prSet/>
      <dgm:spPr/>
      <dgm:t>
        <a:bodyPr/>
        <a:lstStyle/>
        <a:p>
          <a:endParaRPr lang="en-US"/>
        </a:p>
      </dgm:t>
    </dgm:pt>
    <dgm:pt modelId="{B6965150-714A-E645-9E33-5059F9666056}">
      <dgm:prSet phldrT="[Text]" custT="1"/>
      <dgm:spPr/>
      <dgm:t>
        <a:bodyPr/>
        <a:lstStyle/>
        <a:p>
          <a:pPr>
            <a:buFont typeface="Arial" panose="020B0604020202020204" pitchFamily="34" charset="0"/>
            <a:buChar char="•"/>
          </a:pPr>
          <a:r>
            <a:rPr lang="en-US" sz="2800" dirty="0"/>
            <a:t>Backend to track user accounts.</a:t>
          </a:r>
        </a:p>
      </dgm:t>
    </dgm:pt>
    <dgm:pt modelId="{8B4987CE-1D97-7046-A3ED-D52DD05E1EF4}" type="parTrans" cxnId="{55CD0D72-0689-7D48-BC33-87B59D208FAC}">
      <dgm:prSet/>
      <dgm:spPr/>
      <dgm:t>
        <a:bodyPr/>
        <a:lstStyle/>
        <a:p>
          <a:endParaRPr lang="en-US"/>
        </a:p>
      </dgm:t>
    </dgm:pt>
    <dgm:pt modelId="{41DE0074-FE91-9142-8137-B699BD612207}" type="sibTrans" cxnId="{55CD0D72-0689-7D48-BC33-87B59D208FAC}">
      <dgm:prSet/>
      <dgm:spPr/>
      <dgm:t>
        <a:bodyPr/>
        <a:lstStyle/>
        <a:p>
          <a:endParaRPr lang="en-US"/>
        </a:p>
      </dgm:t>
    </dgm:pt>
    <dgm:pt modelId="{840ED692-3178-FD4E-AC8A-7C2CC25772A6}">
      <dgm:prSet custT="1"/>
      <dgm:spPr/>
      <dgm:t>
        <a:bodyPr/>
        <a:lstStyle/>
        <a:p>
          <a:pPr>
            <a:buFont typeface="Arial" panose="020B0604020202020204" pitchFamily="34" charset="0"/>
            <a:buChar char="•"/>
          </a:pPr>
          <a:r>
            <a:rPr lang="en-US" sz="2800" dirty="0"/>
            <a:t>Administrative portal to validate user information.</a:t>
          </a:r>
        </a:p>
      </dgm:t>
    </dgm:pt>
    <dgm:pt modelId="{82645F01-6E58-B04C-A32C-BD94EBA0E742}" type="parTrans" cxnId="{55A27E9A-7D50-7E41-ABF4-EBC860D001F8}">
      <dgm:prSet/>
      <dgm:spPr/>
      <dgm:t>
        <a:bodyPr/>
        <a:lstStyle/>
        <a:p>
          <a:endParaRPr lang="en-US"/>
        </a:p>
      </dgm:t>
    </dgm:pt>
    <dgm:pt modelId="{0B2A26AC-C830-BF4B-B165-2850B892C355}" type="sibTrans" cxnId="{55A27E9A-7D50-7E41-ABF4-EBC860D001F8}">
      <dgm:prSet/>
      <dgm:spPr/>
      <dgm:t>
        <a:bodyPr/>
        <a:lstStyle/>
        <a:p>
          <a:endParaRPr lang="en-US"/>
        </a:p>
      </dgm:t>
    </dgm:pt>
    <dgm:pt modelId="{450AF603-BFA6-CC4D-B2F7-5136963F062A}">
      <dgm:prSet custT="1"/>
      <dgm:spPr/>
      <dgm:t>
        <a:bodyPr/>
        <a:lstStyle/>
        <a:p>
          <a:pPr>
            <a:buFont typeface="Arial" panose="020B0604020202020204" pitchFamily="34" charset="0"/>
            <a:buChar char="•"/>
          </a:pPr>
          <a:r>
            <a:rPr lang="en-US" sz="2800" dirty="0"/>
            <a:t>Connect users with similar goals.</a:t>
          </a:r>
        </a:p>
      </dgm:t>
    </dgm:pt>
    <dgm:pt modelId="{15D6E866-5B7A-9A4E-A122-E142EE04EE1D}" type="parTrans" cxnId="{56B960BA-D20E-7B40-91CC-D18F39C4530F}">
      <dgm:prSet/>
      <dgm:spPr/>
      <dgm:t>
        <a:bodyPr/>
        <a:lstStyle/>
        <a:p>
          <a:endParaRPr lang="en-US"/>
        </a:p>
      </dgm:t>
    </dgm:pt>
    <dgm:pt modelId="{EB0B4372-AC42-2A4B-A9EC-FA938EBA2DCD}" type="sibTrans" cxnId="{56B960BA-D20E-7B40-91CC-D18F39C4530F}">
      <dgm:prSet/>
      <dgm:spPr/>
      <dgm:t>
        <a:bodyPr/>
        <a:lstStyle/>
        <a:p>
          <a:endParaRPr lang="en-US"/>
        </a:p>
      </dgm:t>
    </dgm:pt>
    <dgm:pt modelId="{59327509-5272-BA4D-838D-EB0378558876}" type="pres">
      <dgm:prSet presAssocID="{3C88FE72-A964-C346-9702-D3F38D45CFA2}" presName="linear" presStyleCnt="0">
        <dgm:presLayoutVars>
          <dgm:dir/>
          <dgm:animLvl val="lvl"/>
          <dgm:resizeHandles val="exact"/>
        </dgm:presLayoutVars>
      </dgm:prSet>
      <dgm:spPr/>
    </dgm:pt>
    <dgm:pt modelId="{BAC9A837-8BAA-2948-A685-E27A1C100A44}" type="pres">
      <dgm:prSet presAssocID="{F64D179A-CAB7-5644-B204-804C52B3477C}" presName="parentLin" presStyleCnt="0"/>
      <dgm:spPr/>
    </dgm:pt>
    <dgm:pt modelId="{E772D18C-1BE7-474F-8A33-43BFFB870BAC}" type="pres">
      <dgm:prSet presAssocID="{F64D179A-CAB7-5644-B204-804C52B3477C}" presName="parentLeftMargin" presStyleLbl="node1" presStyleIdx="0" presStyleCnt="2"/>
      <dgm:spPr/>
    </dgm:pt>
    <dgm:pt modelId="{F7FAA8CB-5EA5-194E-8940-7218C3D4D859}" type="pres">
      <dgm:prSet presAssocID="{F64D179A-CAB7-5644-B204-804C52B3477C}" presName="parentText" presStyleLbl="node1" presStyleIdx="0" presStyleCnt="2">
        <dgm:presLayoutVars>
          <dgm:chMax val="0"/>
          <dgm:bulletEnabled val="1"/>
        </dgm:presLayoutVars>
      </dgm:prSet>
      <dgm:spPr/>
    </dgm:pt>
    <dgm:pt modelId="{C620EECB-1845-B140-9039-79448E0843AE}" type="pres">
      <dgm:prSet presAssocID="{F64D179A-CAB7-5644-B204-804C52B3477C}" presName="negativeSpace" presStyleCnt="0"/>
      <dgm:spPr/>
    </dgm:pt>
    <dgm:pt modelId="{B6B97643-A921-5748-B7E0-D6961A6E0FFA}" type="pres">
      <dgm:prSet presAssocID="{F64D179A-CAB7-5644-B204-804C52B3477C}" presName="childText" presStyleLbl="conFgAcc1" presStyleIdx="0" presStyleCnt="2">
        <dgm:presLayoutVars>
          <dgm:bulletEnabled val="1"/>
        </dgm:presLayoutVars>
      </dgm:prSet>
      <dgm:spPr/>
    </dgm:pt>
    <dgm:pt modelId="{0D22ADC4-29C5-8844-AA4A-D8DC8E313BE8}" type="pres">
      <dgm:prSet presAssocID="{FBA38839-7AEE-4D47-89B1-BABA5B86316B}" presName="spaceBetweenRectangles" presStyleCnt="0"/>
      <dgm:spPr/>
    </dgm:pt>
    <dgm:pt modelId="{78D2C3FC-6412-D040-84EF-0301FE19C263}" type="pres">
      <dgm:prSet presAssocID="{666AE67B-EEE8-C94A-A6DB-14D62CF7FEFE}" presName="parentLin" presStyleCnt="0"/>
      <dgm:spPr/>
    </dgm:pt>
    <dgm:pt modelId="{47B41326-2FF0-DC4F-84EC-927993179BC2}" type="pres">
      <dgm:prSet presAssocID="{666AE67B-EEE8-C94A-A6DB-14D62CF7FEFE}" presName="parentLeftMargin" presStyleLbl="node1" presStyleIdx="0" presStyleCnt="2"/>
      <dgm:spPr/>
    </dgm:pt>
    <dgm:pt modelId="{94D3BF4D-900D-F544-B8B1-780BAE7DFE44}" type="pres">
      <dgm:prSet presAssocID="{666AE67B-EEE8-C94A-A6DB-14D62CF7FEFE}" presName="parentText" presStyleLbl="node1" presStyleIdx="1" presStyleCnt="2">
        <dgm:presLayoutVars>
          <dgm:chMax val="0"/>
          <dgm:bulletEnabled val="1"/>
        </dgm:presLayoutVars>
      </dgm:prSet>
      <dgm:spPr/>
    </dgm:pt>
    <dgm:pt modelId="{5E73C2A6-B88B-3046-BB54-7A52588EFDEC}" type="pres">
      <dgm:prSet presAssocID="{666AE67B-EEE8-C94A-A6DB-14D62CF7FEFE}" presName="negativeSpace" presStyleCnt="0"/>
      <dgm:spPr/>
    </dgm:pt>
    <dgm:pt modelId="{CBDAE1CE-CF00-654E-96A8-E83AEECB1056}" type="pres">
      <dgm:prSet presAssocID="{666AE67B-EEE8-C94A-A6DB-14D62CF7FEFE}" presName="childText" presStyleLbl="conFgAcc1" presStyleIdx="1" presStyleCnt="2">
        <dgm:presLayoutVars>
          <dgm:bulletEnabled val="1"/>
        </dgm:presLayoutVars>
      </dgm:prSet>
      <dgm:spPr/>
    </dgm:pt>
  </dgm:ptLst>
  <dgm:cxnLst>
    <dgm:cxn modelId="{E2F91C04-93C8-784E-BFA9-656CA0EDBD8D}" type="presOf" srcId="{B6965150-714A-E645-9E33-5059F9666056}" destId="{CBDAE1CE-CF00-654E-96A8-E83AEECB1056}" srcOrd="0" destOrd="0" presId="urn:microsoft.com/office/officeart/2005/8/layout/list1"/>
    <dgm:cxn modelId="{89E52112-1425-424D-ADF7-DCCEEA93AFB1}" type="presOf" srcId="{666AE67B-EEE8-C94A-A6DB-14D62CF7FEFE}" destId="{47B41326-2FF0-DC4F-84EC-927993179BC2}" srcOrd="0" destOrd="0" presId="urn:microsoft.com/office/officeart/2005/8/layout/list1"/>
    <dgm:cxn modelId="{E047ED2A-ADC4-1B43-9054-57A19D18FC64}" srcId="{3C88FE72-A964-C346-9702-D3F38D45CFA2}" destId="{F64D179A-CAB7-5644-B204-804C52B3477C}" srcOrd="0" destOrd="0" parTransId="{D7854ABD-60BC-A74C-A0FF-911BF1610BA7}" sibTransId="{FBA38839-7AEE-4D47-89B1-BABA5B86316B}"/>
    <dgm:cxn modelId="{0D634F36-C11F-8043-B1FF-DC8BFEC15144}" type="presOf" srcId="{450AF603-BFA6-CC4D-B2F7-5136963F062A}" destId="{CBDAE1CE-CF00-654E-96A8-E83AEECB1056}" srcOrd="0" destOrd="2" presId="urn:microsoft.com/office/officeart/2005/8/layout/list1"/>
    <dgm:cxn modelId="{1DFAF741-C24B-1148-B2BB-3E3D9F1841B4}" srcId="{3C88FE72-A964-C346-9702-D3F38D45CFA2}" destId="{666AE67B-EEE8-C94A-A6DB-14D62CF7FEFE}" srcOrd="1" destOrd="0" parTransId="{2455718B-E26D-6D46-8A45-E54700F1D898}" sibTransId="{FA9DBAE0-DB42-1D4E-8B7B-2BAFBB04F407}"/>
    <dgm:cxn modelId="{CA2A424A-C0A8-B843-85AD-8B5B8893983D}" srcId="{F64D179A-CAB7-5644-B204-804C52B3477C}" destId="{F7C5B642-A957-8741-8906-A97C8BA16F59}" srcOrd="0" destOrd="0" parTransId="{71502E78-D132-DB4D-8ECD-95B4933B4E37}" sibTransId="{13121EB7-548B-A148-8067-210ADDFC376B}"/>
    <dgm:cxn modelId="{55CD0D72-0689-7D48-BC33-87B59D208FAC}" srcId="{666AE67B-EEE8-C94A-A6DB-14D62CF7FEFE}" destId="{B6965150-714A-E645-9E33-5059F9666056}" srcOrd="0" destOrd="0" parTransId="{8B4987CE-1D97-7046-A3ED-D52DD05E1EF4}" sibTransId="{41DE0074-FE91-9142-8137-B699BD612207}"/>
    <dgm:cxn modelId="{73C63F81-D322-F944-AD25-04C2C593D24E}" type="presOf" srcId="{666AE67B-EEE8-C94A-A6DB-14D62CF7FEFE}" destId="{94D3BF4D-900D-F544-B8B1-780BAE7DFE44}" srcOrd="1" destOrd="0" presId="urn:microsoft.com/office/officeart/2005/8/layout/list1"/>
    <dgm:cxn modelId="{E9164883-32C3-614D-B3B0-0A1E725C87FC}" type="presOf" srcId="{F64D179A-CAB7-5644-B204-804C52B3477C}" destId="{E772D18C-1BE7-474F-8A33-43BFFB870BAC}" srcOrd="0" destOrd="0" presId="urn:microsoft.com/office/officeart/2005/8/layout/list1"/>
    <dgm:cxn modelId="{395C0894-3879-3445-BC25-6D7F2ECF41ED}" type="presOf" srcId="{F64D179A-CAB7-5644-B204-804C52B3477C}" destId="{F7FAA8CB-5EA5-194E-8940-7218C3D4D859}" srcOrd="1" destOrd="0" presId="urn:microsoft.com/office/officeart/2005/8/layout/list1"/>
    <dgm:cxn modelId="{17EB4598-E3FC-F74E-854A-8708C6F4A625}" type="presOf" srcId="{3C88FE72-A964-C346-9702-D3F38D45CFA2}" destId="{59327509-5272-BA4D-838D-EB0378558876}" srcOrd="0" destOrd="0" presId="urn:microsoft.com/office/officeart/2005/8/layout/list1"/>
    <dgm:cxn modelId="{55A27E9A-7D50-7E41-ABF4-EBC860D001F8}" srcId="{666AE67B-EEE8-C94A-A6DB-14D62CF7FEFE}" destId="{840ED692-3178-FD4E-AC8A-7C2CC25772A6}" srcOrd="1" destOrd="0" parTransId="{82645F01-6E58-B04C-A32C-BD94EBA0E742}" sibTransId="{0B2A26AC-C830-BF4B-B165-2850B892C355}"/>
    <dgm:cxn modelId="{56B960BA-D20E-7B40-91CC-D18F39C4530F}" srcId="{666AE67B-EEE8-C94A-A6DB-14D62CF7FEFE}" destId="{450AF603-BFA6-CC4D-B2F7-5136963F062A}" srcOrd="2" destOrd="0" parTransId="{15D6E866-5B7A-9A4E-A122-E142EE04EE1D}" sibTransId="{EB0B4372-AC42-2A4B-A9EC-FA938EBA2DCD}"/>
    <dgm:cxn modelId="{28AE84D0-81B6-D348-BBE4-DC607EA65F9F}" type="presOf" srcId="{F7C5B642-A957-8741-8906-A97C8BA16F59}" destId="{B6B97643-A921-5748-B7E0-D6961A6E0FFA}" srcOrd="0" destOrd="0" presId="urn:microsoft.com/office/officeart/2005/8/layout/list1"/>
    <dgm:cxn modelId="{7461E0D5-DD4C-4346-8AD1-9BEFFA90D642}" type="presOf" srcId="{840ED692-3178-FD4E-AC8A-7C2CC25772A6}" destId="{CBDAE1CE-CF00-654E-96A8-E83AEECB1056}" srcOrd="0" destOrd="1" presId="urn:microsoft.com/office/officeart/2005/8/layout/list1"/>
    <dgm:cxn modelId="{EB4179AF-6A23-EB4F-B7B0-24765F63E719}" type="presParOf" srcId="{59327509-5272-BA4D-838D-EB0378558876}" destId="{BAC9A837-8BAA-2948-A685-E27A1C100A44}" srcOrd="0" destOrd="0" presId="urn:microsoft.com/office/officeart/2005/8/layout/list1"/>
    <dgm:cxn modelId="{4966F440-8E2A-2A44-A4DB-4CD5B539CF3E}" type="presParOf" srcId="{BAC9A837-8BAA-2948-A685-E27A1C100A44}" destId="{E772D18C-1BE7-474F-8A33-43BFFB870BAC}" srcOrd="0" destOrd="0" presId="urn:microsoft.com/office/officeart/2005/8/layout/list1"/>
    <dgm:cxn modelId="{1FB17FA9-8D77-494E-8418-562037E5B8E6}" type="presParOf" srcId="{BAC9A837-8BAA-2948-A685-E27A1C100A44}" destId="{F7FAA8CB-5EA5-194E-8940-7218C3D4D859}" srcOrd="1" destOrd="0" presId="urn:microsoft.com/office/officeart/2005/8/layout/list1"/>
    <dgm:cxn modelId="{B3FE3600-B682-E64D-8A21-EA7313E0A8F9}" type="presParOf" srcId="{59327509-5272-BA4D-838D-EB0378558876}" destId="{C620EECB-1845-B140-9039-79448E0843AE}" srcOrd="1" destOrd="0" presId="urn:microsoft.com/office/officeart/2005/8/layout/list1"/>
    <dgm:cxn modelId="{67A2E4CB-07BC-6944-8755-BDEEDBBF7960}" type="presParOf" srcId="{59327509-5272-BA4D-838D-EB0378558876}" destId="{B6B97643-A921-5748-B7E0-D6961A6E0FFA}" srcOrd="2" destOrd="0" presId="urn:microsoft.com/office/officeart/2005/8/layout/list1"/>
    <dgm:cxn modelId="{F5602DC5-BF5A-EB44-BE20-2062E2A18443}" type="presParOf" srcId="{59327509-5272-BA4D-838D-EB0378558876}" destId="{0D22ADC4-29C5-8844-AA4A-D8DC8E313BE8}" srcOrd="3" destOrd="0" presId="urn:microsoft.com/office/officeart/2005/8/layout/list1"/>
    <dgm:cxn modelId="{5465FAC0-0155-3E44-B68A-D18EC2DE327D}" type="presParOf" srcId="{59327509-5272-BA4D-838D-EB0378558876}" destId="{78D2C3FC-6412-D040-84EF-0301FE19C263}" srcOrd="4" destOrd="0" presId="urn:microsoft.com/office/officeart/2005/8/layout/list1"/>
    <dgm:cxn modelId="{1084812A-13B9-CD44-9AF5-1D7B43B0EFB1}" type="presParOf" srcId="{78D2C3FC-6412-D040-84EF-0301FE19C263}" destId="{47B41326-2FF0-DC4F-84EC-927993179BC2}" srcOrd="0" destOrd="0" presId="urn:microsoft.com/office/officeart/2005/8/layout/list1"/>
    <dgm:cxn modelId="{130F9781-9A22-574B-9191-B931D23D2052}" type="presParOf" srcId="{78D2C3FC-6412-D040-84EF-0301FE19C263}" destId="{94D3BF4D-900D-F544-B8B1-780BAE7DFE44}" srcOrd="1" destOrd="0" presId="urn:microsoft.com/office/officeart/2005/8/layout/list1"/>
    <dgm:cxn modelId="{2BFF996C-98EB-6E4D-A5CA-5A18BFD2EA2A}" type="presParOf" srcId="{59327509-5272-BA4D-838D-EB0378558876}" destId="{5E73C2A6-B88B-3046-BB54-7A52588EFDEC}" srcOrd="5" destOrd="0" presId="urn:microsoft.com/office/officeart/2005/8/layout/list1"/>
    <dgm:cxn modelId="{7EBD6815-4C6B-F442-A57A-5889957C4820}" type="presParOf" srcId="{59327509-5272-BA4D-838D-EB0378558876}" destId="{CBDAE1CE-CF00-654E-96A8-E83AEECB105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A2C4C-28D0-0043-9F57-E3D7000DBCFA}">
      <dsp:nvSpPr>
        <dsp:cNvPr id="0" name=""/>
        <dsp:cNvSpPr/>
      </dsp:nvSpPr>
      <dsp:spPr>
        <a:xfrm>
          <a:off x="2484352" y="0"/>
          <a:ext cx="4214283" cy="4214283"/>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212A9F-99F1-2B4E-A7D2-7A6C40277994}">
      <dsp:nvSpPr>
        <dsp:cNvPr id="0" name=""/>
        <dsp:cNvSpPr/>
      </dsp:nvSpPr>
      <dsp:spPr>
        <a:xfrm>
          <a:off x="4424658" y="557079"/>
          <a:ext cx="3796401" cy="111530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Legislature = Intimidating Process.</a:t>
          </a:r>
        </a:p>
      </dsp:txBody>
      <dsp:txXfrm>
        <a:off x="4479103" y="611524"/>
        <a:ext cx="3687511" cy="1006413"/>
      </dsp:txXfrm>
    </dsp:sp>
    <dsp:sp modelId="{9EE68F4F-4B94-9B4B-8340-C37397D9A72C}">
      <dsp:nvSpPr>
        <dsp:cNvPr id="0" name=""/>
        <dsp:cNvSpPr/>
      </dsp:nvSpPr>
      <dsp:spPr>
        <a:xfrm>
          <a:off x="4431807" y="1774603"/>
          <a:ext cx="3782101" cy="111530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 lot of legislature fails.</a:t>
          </a:r>
        </a:p>
      </dsp:txBody>
      <dsp:txXfrm>
        <a:off x="4486252" y="1829048"/>
        <a:ext cx="3673211" cy="1006413"/>
      </dsp:txXfrm>
    </dsp:sp>
    <dsp:sp modelId="{EF6F322B-65D4-D840-9F81-ADD25D15F68F}">
      <dsp:nvSpPr>
        <dsp:cNvPr id="0" name=""/>
        <dsp:cNvSpPr/>
      </dsp:nvSpPr>
      <dsp:spPr>
        <a:xfrm>
          <a:off x="4393718" y="2973077"/>
          <a:ext cx="3858281" cy="111530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Individuals are experiencing injustices at a faster rate than ever before.</a:t>
          </a:r>
        </a:p>
      </dsp:txBody>
      <dsp:txXfrm>
        <a:off x="4448163" y="3027522"/>
        <a:ext cx="3749391" cy="1006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57756-C26D-5B44-94A7-B3BBDAD5C497}">
      <dsp:nvSpPr>
        <dsp:cNvPr id="0" name=""/>
        <dsp:cNvSpPr/>
      </dsp:nvSpPr>
      <dsp:spPr>
        <a:xfrm>
          <a:off x="858455" y="0"/>
          <a:ext cx="1729624" cy="16662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D9A9F-86C7-5340-AFA1-0C93184D77A0}">
      <dsp:nvSpPr>
        <dsp:cNvPr id="0" name=""/>
        <dsp:cNvSpPr/>
      </dsp:nvSpPr>
      <dsp:spPr>
        <a:xfrm>
          <a:off x="2900744" y="0"/>
          <a:ext cx="5632704" cy="166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99.5% of perpetrators will walk.</a:t>
          </a:r>
        </a:p>
      </dsp:txBody>
      <dsp:txXfrm>
        <a:off x="2900744" y="0"/>
        <a:ext cx="5632704" cy="1666240"/>
      </dsp:txXfrm>
    </dsp:sp>
    <dsp:sp modelId="{0CDDB84C-A0BD-2E4C-9413-3C8921F3F391}">
      <dsp:nvSpPr>
        <dsp:cNvPr id="0" name=""/>
        <dsp:cNvSpPr/>
      </dsp:nvSpPr>
      <dsp:spPr>
        <a:xfrm>
          <a:off x="1580215" y="1805093"/>
          <a:ext cx="1619096" cy="16662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364D2-B17B-D44A-AC65-0395AA518F01}">
      <dsp:nvSpPr>
        <dsp:cNvPr id="0" name=""/>
        <dsp:cNvSpPr/>
      </dsp:nvSpPr>
      <dsp:spPr>
        <a:xfrm>
          <a:off x="3567240" y="1805093"/>
          <a:ext cx="5632704" cy="166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55% of bills died in House committee alone.</a:t>
          </a:r>
        </a:p>
      </dsp:txBody>
      <dsp:txXfrm>
        <a:off x="3567240" y="1805093"/>
        <a:ext cx="5632704" cy="1666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A633-2532-E94B-9D6E-27415F205C59}">
      <dsp:nvSpPr>
        <dsp:cNvPr id="0" name=""/>
        <dsp:cNvSpPr/>
      </dsp:nvSpPr>
      <dsp:spPr>
        <a:xfrm>
          <a:off x="275327" y="752"/>
          <a:ext cx="4575836" cy="283701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sp>
    <dsp:sp modelId="{F3B77A4A-6DDB-1840-9008-34E1AF52BADF}">
      <dsp:nvSpPr>
        <dsp:cNvPr id="0" name=""/>
        <dsp:cNvSpPr/>
      </dsp:nvSpPr>
      <dsp:spPr>
        <a:xfrm>
          <a:off x="783637" y="2645411"/>
          <a:ext cx="3559217" cy="132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0" numCol="1" spcCol="1270" anchor="t" anchorCtr="0">
          <a:noAutofit/>
        </a:bodyPr>
        <a:lstStyle/>
        <a:p>
          <a:pPr marL="0" lvl="0" indent="0" algn="ctr" defTabSz="1911350">
            <a:lnSpc>
              <a:spcPct val="90000"/>
            </a:lnSpc>
            <a:spcBef>
              <a:spcPct val="0"/>
            </a:spcBef>
            <a:spcAft>
              <a:spcPct val="35000"/>
            </a:spcAft>
            <a:buNone/>
          </a:pPr>
          <a:r>
            <a:rPr lang="en-US" sz="4300" kern="1200" dirty="0"/>
            <a:t>Duolingo</a:t>
          </a:r>
        </a:p>
      </dsp:txBody>
      <dsp:txXfrm>
        <a:off x="783637" y="2645411"/>
        <a:ext cx="3559217" cy="1320469"/>
      </dsp:txXfrm>
    </dsp:sp>
    <dsp:sp modelId="{A88C36A6-3ECB-5640-B9B1-FF763DC28120}">
      <dsp:nvSpPr>
        <dsp:cNvPr id="0" name=""/>
        <dsp:cNvSpPr/>
      </dsp:nvSpPr>
      <dsp:spPr>
        <a:xfrm>
          <a:off x="5207235" y="752"/>
          <a:ext cx="4575836" cy="2837017"/>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5875"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sp>
    <dsp:sp modelId="{67E41B9C-E9FB-9B45-A881-0BB88BE8433C}">
      <dsp:nvSpPr>
        <dsp:cNvPr id="0" name=""/>
        <dsp:cNvSpPr/>
      </dsp:nvSpPr>
      <dsp:spPr>
        <a:xfrm>
          <a:off x="5715545" y="2645411"/>
          <a:ext cx="3559217" cy="132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0" numCol="1" spcCol="1270" anchor="t" anchorCtr="0">
          <a:noAutofit/>
        </a:bodyPr>
        <a:lstStyle/>
        <a:p>
          <a:pPr marL="0" lvl="0" indent="0" algn="ctr" defTabSz="1911350">
            <a:lnSpc>
              <a:spcPct val="90000"/>
            </a:lnSpc>
            <a:spcBef>
              <a:spcPct val="0"/>
            </a:spcBef>
            <a:spcAft>
              <a:spcPct val="35000"/>
            </a:spcAft>
            <a:buNone/>
          </a:pPr>
          <a:r>
            <a:rPr lang="en-US" sz="4300" kern="1200" dirty="0"/>
            <a:t>Video Games</a:t>
          </a:r>
        </a:p>
      </dsp:txBody>
      <dsp:txXfrm>
        <a:off x="5715545" y="2645411"/>
        <a:ext cx="3559217" cy="1320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9992E-822E-204B-8DA8-C58C08C1DD91}">
      <dsp:nvSpPr>
        <dsp:cNvPr id="0" name=""/>
        <dsp:cNvSpPr/>
      </dsp:nvSpPr>
      <dsp:spPr>
        <a:xfrm>
          <a:off x="4976" y="835200"/>
          <a:ext cx="3465721" cy="109727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525" rIns="0"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a:t>Allows users to create an account.</a:t>
          </a:r>
          <a:endParaRPr lang="en-US" sz="1500" kern="1200" dirty="0"/>
        </a:p>
      </dsp:txBody>
      <dsp:txXfrm>
        <a:off x="553616" y="835200"/>
        <a:ext cx="2368442" cy="1097279"/>
      </dsp:txXfrm>
    </dsp:sp>
    <dsp:sp modelId="{B50FE2B2-D9A3-FE49-9DEC-AABD3BD34C4E}">
      <dsp:nvSpPr>
        <dsp:cNvPr id="0" name=""/>
        <dsp:cNvSpPr/>
      </dsp:nvSpPr>
      <dsp:spPr>
        <a:xfrm>
          <a:off x="3172039" y="1002476"/>
          <a:ext cx="3363168"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Application tracks each user’s completion as they move through the road map.</a:t>
          </a:r>
        </a:p>
      </dsp:txBody>
      <dsp:txXfrm>
        <a:off x="3553402" y="1002476"/>
        <a:ext cx="2600442" cy="762726"/>
      </dsp:txXfrm>
    </dsp:sp>
    <dsp:sp modelId="{F127E751-BF42-934F-B560-BBD2BEEA0025}">
      <dsp:nvSpPr>
        <dsp:cNvPr id="0" name=""/>
        <dsp:cNvSpPr/>
      </dsp:nvSpPr>
      <dsp:spPr>
        <a:xfrm>
          <a:off x="6268253" y="1002476"/>
          <a:ext cx="2809809"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Provides prizes at different checkpoints to users who complete levels.</a:t>
          </a:r>
        </a:p>
      </dsp:txBody>
      <dsp:txXfrm>
        <a:off x="6649616" y="1002476"/>
        <a:ext cx="2047083" cy="762726"/>
      </dsp:txXfrm>
    </dsp:sp>
    <dsp:sp modelId="{6A52C3BB-6A36-8D4D-9604-0D87D822087D}">
      <dsp:nvSpPr>
        <dsp:cNvPr id="0" name=""/>
        <dsp:cNvSpPr/>
      </dsp:nvSpPr>
      <dsp:spPr>
        <a:xfrm>
          <a:off x="4976" y="2061132"/>
          <a:ext cx="3465721" cy="109727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525" rIns="0"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dirty="0"/>
            <a:t>Allows users to input individual findings for each applicable level to help support an ‘open-source’ ideology.</a:t>
          </a:r>
        </a:p>
      </dsp:txBody>
      <dsp:txXfrm>
        <a:off x="553616" y="2061132"/>
        <a:ext cx="2368442" cy="1097279"/>
      </dsp:txXfrm>
    </dsp:sp>
    <dsp:sp modelId="{FAF25A5D-0AAC-E842-82A4-CFC2C603C429}">
      <dsp:nvSpPr>
        <dsp:cNvPr id="0" name=""/>
        <dsp:cNvSpPr/>
      </dsp:nvSpPr>
      <dsp:spPr>
        <a:xfrm>
          <a:off x="3172039" y="2228409"/>
          <a:ext cx="3363168"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Individual findings are sent to Rise for vetting before shared on the application.</a:t>
          </a:r>
        </a:p>
      </dsp:txBody>
      <dsp:txXfrm>
        <a:off x="3553402" y="2228409"/>
        <a:ext cx="2600442" cy="762726"/>
      </dsp:txXfrm>
    </dsp:sp>
    <dsp:sp modelId="{0A07036E-A5D9-5A44-9F1D-9C1F7D526D41}">
      <dsp:nvSpPr>
        <dsp:cNvPr id="0" name=""/>
        <dsp:cNvSpPr/>
      </dsp:nvSpPr>
      <dsp:spPr>
        <a:xfrm>
          <a:off x="6268253" y="2228409"/>
          <a:ext cx="2809809"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Allows users to directly see how their research fits in with Rise’s vision.</a:t>
          </a:r>
        </a:p>
      </dsp:txBody>
      <dsp:txXfrm>
        <a:off x="6649616" y="2228409"/>
        <a:ext cx="2047083" cy="762726"/>
      </dsp:txXfrm>
    </dsp:sp>
    <dsp:sp modelId="{8DA6633A-3D6D-F344-A688-E5C9DD142437}">
      <dsp:nvSpPr>
        <dsp:cNvPr id="0" name=""/>
        <dsp:cNvSpPr/>
      </dsp:nvSpPr>
      <dsp:spPr>
        <a:xfrm>
          <a:off x="4976" y="3287064"/>
          <a:ext cx="3465721" cy="109727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Provides an interactive roadmap.</a:t>
          </a:r>
        </a:p>
      </dsp:txBody>
      <dsp:txXfrm>
        <a:off x="553616" y="3287064"/>
        <a:ext cx="2368442" cy="1097279"/>
      </dsp:txXfrm>
    </dsp:sp>
    <dsp:sp modelId="{C81C1051-63CB-8947-A649-DAE3F58A6BC9}">
      <dsp:nvSpPr>
        <dsp:cNvPr id="0" name=""/>
        <dsp:cNvSpPr/>
      </dsp:nvSpPr>
      <dsp:spPr>
        <a:xfrm>
          <a:off x="3172039" y="3454341"/>
          <a:ext cx="3363168"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Highlights where one is in the process and where they need to go.</a:t>
          </a:r>
        </a:p>
      </dsp:txBody>
      <dsp:txXfrm>
        <a:off x="3553402" y="3454341"/>
        <a:ext cx="2600442" cy="762726"/>
      </dsp:txXfrm>
    </dsp:sp>
    <dsp:sp modelId="{5E402176-60E2-1E4C-8AB6-A92AC2719EA1}">
      <dsp:nvSpPr>
        <dsp:cNvPr id="0" name=""/>
        <dsp:cNvSpPr/>
      </dsp:nvSpPr>
      <dsp:spPr>
        <a:xfrm>
          <a:off x="6268253" y="3454341"/>
          <a:ext cx="2809809" cy="7627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Describes a holistic view of the process.</a:t>
          </a:r>
        </a:p>
      </dsp:txBody>
      <dsp:txXfrm>
        <a:off x="6649616" y="3454341"/>
        <a:ext cx="2047083" cy="762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1C1D7-17F3-B144-BD70-5A94F6B68CA3}">
      <dsp:nvSpPr>
        <dsp:cNvPr id="0" name=""/>
        <dsp:cNvSpPr/>
      </dsp:nvSpPr>
      <dsp:spPr>
        <a:xfrm>
          <a:off x="0" y="888141"/>
          <a:ext cx="10058400" cy="5666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A comprehensive web application that details the process for changing a law in any U.S. state.</a:t>
          </a:r>
        </a:p>
      </dsp:txBody>
      <dsp:txXfrm>
        <a:off x="16598" y="904739"/>
        <a:ext cx="10025204" cy="5334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94A4A-0ADB-2145-8451-7EC1D4161793}">
      <dsp:nvSpPr>
        <dsp:cNvPr id="0" name=""/>
        <dsp:cNvSpPr/>
      </dsp:nvSpPr>
      <dsp:spPr>
        <a:xfrm rot="5400000">
          <a:off x="6367509" y="-2610884"/>
          <a:ext cx="944405"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Figma</a:t>
          </a:r>
        </a:p>
      </dsp:txBody>
      <dsp:txXfrm rot="-5400000">
        <a:off x="3621024" y="181703"/>
        <a:ext cx="6391274" cy="852201"/>
      </dsp:txXfrm>
    </dsp:sp>
    <dsp:sp modelId="{3F3DA045-5C85-EB44-9CB6-F80245394CB9}">
      <dsp:nvSpPr>
        <dsp:cNvPr id="0" name=""/>
        <dsp:cNvSpPr/>
      </dsp:nvSpPr>
      <dsp:spPr>
        <a:xfrm>
          <a:off x="0" y="17560"/>
          <a:ext cx="3621024" cy="11805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Mock UI Fabrication Tool</a:t>
          </a:r>
        </a:p>
      </dsp:txBody>
      <dsp:txXfrm>
        <a:off x="57628" y="75188"/>
        <a:ext cx="3505768" cy="1065250"/>
      </dsp:txXfrm>
    </dsp:sp>
    <dsp:sp modelId="{8CC0158A-4F7D-3B46-B4DC-26D1957BB7AE}">
      <dsp:nvSpPr>
        <dsp:cNvPr id="0" name=""/>
        <dsp:cNvSpPr/>
      </dsp:nvSpPr>
      <dsp:spPr>
        <a:xfrm rot="5400000">
          <a:off x="6367509" y="-1371352"/>
          <a:ext cx="944405"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React</a:t>
          </a:r>
        </a:p>
      </dsp:txBody>
      <dsp:txXfrm rot="-5400000">
        <a:off x="3621024" y="1421235"/>
        <a:ext cx="6391274" cy="852201"/>
      </dsp:txXfrm>
    </dsp:sp>
    <dsp:sp modelId="{08C6413F-A5B6-FD48-8FA9-0E08BF0DBA50}">
      <dsp:nvSpPr>
        <dsp:cNvPr id="0" name=""/>
        <dsp:cNvSpPr/>
      </dsp:nvSpPr>
      <dsp:spPr>
        <a:xfrm>
          <a:off x="0" y="1225548"/>
          <a:ext cx="3621024" cy="11805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Web Framework</a:t>
          </a:r>
        </a:p>
      </dsp:txBody>
      <dsp:txXfrm>
        <a:off x="57628" y="1283176"/>
        <a:ext cx="3505768" cy="1065250"/>
      </dsp:txXfrm>
    </dsp:sp>
    <dsp:sp modelId="{C5E77432-502B-E14E-9CCD-ECE40C6DC817}">
      <dsp:nvSpPr>
        <dsp:cNvPr id="0" name=""/>
        <dsp:cNvSpPr/>
      </dsp:nvSpPr>
      <dsp:spPr>
        <a:xfrm rot="5400000">
          <a:off x="6367509" y="-163344"/>
          <a:ext cx="944405"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JavaScript</a:t>
          </a:r>
        </a:p>
      </dsp:txBody>
      <dsp:txXfrm rot="-5400000">
        <a:off x="3621024" y="2629243"/>
        <a:ext cx="6391274" cy="852201"/>
      </dsp:txXfrm>
    </dsp:sp>
    <dsp:sp modelId="{53073F4D-662C-D748-8302-01A9E935526F}">
      <dsp:nvSpPr>
        <dsp:cNvPr id="0" name=""/>
        <dsp:cNvSpPr/>
      </dsp:nvSpPr>
      <dsp:spPr>
        <a:xfrm>
          <a:off x="0" y="2440891"/>
          <a:ext cx="3621024" cy="11805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Foundational Programming Language</a:t>
          </a:r>
        </a:p>
      </dsp:txBody>
      <dsp:txXfrm>
        <a:off x="57628" y="2498519"/>
        <a:ext cx="3505768" cy="1065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97643-A921-5748-B7E0-D6961A6E0FFA}">
      <dsp:nvSpPr>
        <dsp:cNvPr id="0" name=""/>
        <dsp:cNvSpPr/>
      </dsp:nvSpPr>
      <dsp:spPr>
        <a:xfrm>
          <a:off x="0" y="274412"/>
          <a:ext cx="10058399"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74904" rIns="780644"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Full user interface with working logical movements.</a:t>
          </a:r>
        </a:p>
      </dsp:txBody>
      <dsp:txXfrm>
        <a:off x="0" y="274412"/>
        <a:ext cx="10058399" cy="992250"/>
      </dsp:txXfrm>
    </dsp:sp>
    <dsp:sp modelId="{F7FAA8CB-5EA5-194E-8940-7218C3D4D859}">
      <dsp:nvSpPr>
        <dsp:cNvPr id="0" name=""/>
        <dsp:cNvSpPr/>
      </dsp:nvSpPr>
      <dsp:spPr>
        <a:xfrm>
          <a:off x="502920" y="873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dirty="0"/>
            <a:t>What is provided at this moment?</a:t>
          </a:r>
        </a:p>
      </dsp:txBody>
      <dsp:txXfrm>
        <a:off x="528859" y="34671"/>
        <a:ext cx="6989002" cy="479482"/>
      </dsp:txXfrm>
    </dsp:sp>
    <dsp:sp modelId="{CBDAE1CE-CF00-654E-96A8-E83AEECB1056}">
      <dsp:nvSpPr>
        <dsp:cNvPr id="0" name=""/>
        <dsp:cNvSpPr/>
      </dsp:nvSpPr>
      <dsp:spPr>
        <a:xfrm>
          <a:off x="0" y="1629542"/>
          <a:ext cx="10058399" cy="192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74904" rIns="780644"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Backend to track user accounts.</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Administrative portal to validate user information.</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Connect users with similar goals.</a:t>
          </a:r>
        </a:p>
      </dsp:txBody>
      <dsp:txXfrm>
        <a:off x="0" y="1629542"/>
        <a:ext cx="10058399" cy="1927800"/>
      </dsp:txXfrm>
    </dsp:sp>
    <dsp:sp modelId="{94D3BF4D-900D-F544-B8B1-780BAE7DFE44}">
      <dsp:nvSpPr>
        <dsp:cNvPr id="0" name=""/>
        <dsp:cNvSpPr/>
      </dsp:nvSpPr>
      <dsp:spPr>
        <a:xfrm>
          <a:off x="502920" y="13638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dirty="0"/>
            <a:t>Future Development?</a:t>
          </a:r>
        </a:p>
      </dsp:txBody>
      <dsp:txXfrm>
        <a:off x="528859" y="1389801"/>
        <a:ext cx="69890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A7D46-C4F1-5347-B310-3996A288FF63}" type="datetimeFigureOut">
              <a:rPr lang="en-US" smtClean="0"/>
              <a:t>9/28/19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0A06E-D45A-5E4C-9F87-327C35EADC10}" type="slidenum">
              <a:rPr lang="en-US" smtClean="0"/>
              <a:t>‹#›</a:t>
            </a:fld>
            <a:endParaRPr lang="en-US"/>
          </a:p>
        </p:txBody>
      </p:sp>
    </p:spTree>
    <p:extLst>
      <p:ext uri="{BB962C8B-B14F-4D97-AF65-F5344CB8AC3E}">
        <p14:creationId xmlns:p14="http://schemas.microsoft.com/office/powerpoint/2010/main" val="381424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my educational background, I’ve always been curious to learn. In my personal experience of learning a Language, I was inspired and motivated to reach my goal through apps, like Duolingo, which gamified the learning experience. In our web app, We the People, we wanted to make contributions to Rise by keeping people motivated by completing levels towards achieving their goals.</a:t>
            </a:r>
          </a:p>
        </p:txBody>
      </p:sp>
      <p:sp>
        <p:nvSpPr>
          <p:cNvPr id="4" name="Slide Number Placeholder 3"/>
          <p:cNvSpPr>
            <a:spLocks noGrp="1"/>
          </p:cNvSpPr>
          <p:nvPr>
            <p:ph type="sldNum" sz="quarter" idx="5"/>
          </p:nvPr>
        </p:nvSpPr>
        <p:spPr/>
        <p:txBody>
          <a:bodyPr/>
          <a:lstStyle/>
          <a:p>
            <a:fld id="{5180A06E-D45A-5E4C-9F87-327C35EADC10}" type="slidenum">
              <a:rPr lang="en-US" smtClean="0"/>
              <a:t>5</a:t>
            </a:fld>
            <a:endParaRPr lang="en-US"/>
          </a:p>
        </p:txBody>
      </p:sp>
    </p:spTree>
    <p:extLst>
      <p:ext uri="{BB962C8B-B14F-4D97-AF65-F5344CB8AC3E}">
        <p14:creationId xmlns:p14="http://schemas.microsoft.com/office/powerpoint/2010/main" val="374256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web app, we created an interactive roadmap that details the process for changing laws in the United States.</a:t>
            </a:r>
          </a:p>
        </p:txBody>
      </p:sp>
      <p:sp>
        <p:nvSpPr>
          <p:cNvPr id="4" name="Slide Number Placeholder 3"/>
          <p:cNvSpPr>
            <a:spLocks noGrp="1"/>
          </p:cNvSpPr>
          <p:nvPr>
            <p:ph type="sldNum" sz="quarter" idx="5"/>
          </p:nvPr>
        </p:nvSpPr>
        <p:spPr/>
        <p:txBody>
          <a:bodyPr/>
          <a:lstStyle/>
          <a:p>
            <a:fld id="{5180A06E-D45A-5E4C-9F87-327C35EADC10}" type="slidenum">
              <a:rPr lang="en-US" smtClean="0"/>
              <a:t>6</a:t>
            </a:fld>
            <a:endParaRPr lang="en-US"/>
          </a:p>
        </p:txBody>
      </p:sp>
    </p:spTree>
    <p:extLst>
      <p:ext uri="{BB962C8B-B14F-4D97-AF65-F5344CB8AC3E}">
        <p14:creationId xmlns:p14="http://schemas.microsoft.com/office/powerpoint/2010/main" val="87498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0A06E-D45A-5E4C-9F87-327C35EADC10}" type="slidenum">
              <a:rPr lang="en-US" smtClean="0"/>
              <a:t>7</a:t>
            </a:fld>
            <a:endParaRPr lang="en-US"/>
          </a:p>
        </p:txBody>
      </p:sp>
    </p:spTree>
    <p:extLst>
      <p:ext uri="{BB962C8B-B14F-4D97-AF65-F5344CB8AC3E}">
        <p14:creationId xmlns:p14="http://schemas.microsoft.com/office/powerpoint/2010/main" val="3466587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9/28/19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2" name="Picture 11">
            <a:extLst>
              <a:ext uri="{FF2B5EF4-FFF2-40B4-BE49-F238E27FC236}">
                <a16:creationId xmlns:a16="http://schemas.microsoft.com/office/drawing/2014/main" id="{2D42E49C-9E3C-9745-8EDC-C5FC91F72E17}"/>
              </a:ext>
            </a:extLst>
          </p:cNvPr>
          <p:cNvPicPr>
            <a:picLocks noChangeAspect="1"/>
          </p:cNvPicPr>
          <p:nvPr userDrawn="1"/>
        </p:nvPicPr>
        <p:blipFill>
          <a:blip r:embed="rId2"/>
          <a:stretch>
            <a:fillRect/>
          </a:stretch>
        </p:blipFill>
        <p:spPr>
          <a:xfrm>
            <a:off x="1157" y="6382870"/>
            <a:ext cx="1529193" cy="455941"/>
          </a:xfrm>
          <a:prstGeom prst="ellipse">
            <a:avLst/>
          </a:prstGeom>
          <a:ln>
            <a:noFill/>
          </a:ln>
          <a:effectLst>
            <a:softEdge rad="76200"/>
          </a:effectLst>
        </p:spPr>
      </p:pic>
      <p:pic>
        <p:nvPicPr>
          <p:cNvPr id="13" name="Picture 12">
            <a:extLst>
              <a:ext uri="{FF2B5EF4-FFF2-40B4-BE49-F238E27FC236}">
                <a16:creationId xmlns:a16="http://schemas.microsoft.com/office/drawing/2014/main" id="{EE72AC49-C103-EF42-AC23-84470F4190BB}"/>
              </a:ext>
            </a:extLst>
          </p:cNvPr>
          <p:cNvPicPr>
            <a:picLocks noChangeAspect="1"/>
          </p:cNvPicPr>
          <p:nvPr userDrawn="1"/>
        </p:nvPicPr>
        <p:blipFill rotWithShape="1">
          <a:blip r:embed="rId3"/>
          <a:srcRect t="-178" b="2139"/>
          <a:stretch/>
        </p:blipFill>
        <p:spPr>
          <a:xfrm>
            <a:off x="11411988" y="6399517"/>
            <a:ext cx="780011" cy="457200"/>
          </a:xfrm>
          <a:prstGeom prst="ellipse">
            <a:avLst/>
          </a:prstGeom>
          <a:ln>
            <a:noFill/>
          </a:ln>
          <a:effectLst>
            <a:softEdge rad="63500"/>
          </a:effectLst>
        </p:spPr>
      </p:pic>
    </p:spTree>
    <p:extLst>
      <p:ext uri="{BB962C8B-B14F-4D97-AF65-F5344CB8AC3E}">
        <p14:creationId xmlns:p14="http://schemas.microsoft.com/office/powerpoint/2010/main" val="384729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A778-28C9-1F44-B09B-D9F5FEBE6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D3535-66D9-AD4B-B674-3DBA21998C4D}"/>
              </a:ext>
            </a:extLst>
          </p:cNvPr>
          <p:cNvSpPr>
            <a:spLocks noGrp="1"/>
          </p:cNvSpPr>
          <p:nvPr>
            <p:ph type="dt" sz="half" idx="10"/>
          </p:nvPr>
        </p:nvSpPr>
        <p:spPr/>
        <p:txBody>
          <a:bodyPr/>
          <a:lstStyle/>
          <a:p>
            <a:fld id="{62D6E202-B606-4609-B914-27C9371A1F6D}" type="datetime1">
              <a:rPr lang="en-US" smtClean="0"/>
              <a:t>9/28/19</a:t>
            </a:fld>
            <a:endParaRPr lang="en-US" dirty="0"/>
          </a:p>
        </p:txBody>
      </p:sp>
      <p:sp>
        <p:nvSpPr>
          <p:cNvPr id="4" name="Footer Placeholder 3">
            <a:extLst>
              <a:ext uri="{FF2B5EF4-FFF2-40B4-BE49-F238E27FC236}">
                <a16:creationId xmlns:a16="http://schemas.microsoft.com/office/drawing/2014/main" id="{0B87AB64-2B7E-2049-84BB-BD7A381D39E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991CB5C-F06D-DB4C-B13A-DF675811F57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Content Placeholder 6">
            <a:extLst>
              <a:ext uri="{FF2B5EF4-FFF2-40B4-BE49-F238E27FC236}">
                <a16:creationId xmlns:a16="http://schemas.microsoft.com/office/drawing/2014/main" id="{5B530245-CCF7-4E48-AA9B-EA0DB524CB3E}"/>
              </a:ext>
            </a:extLst>
          </p:cNvPr>
          <p:cNvSpPr>
            <a:spLocks noGrp="1"/>
          </p:cNvSpPr>
          <p:nvPr>
            <p:ph sz="quarter" idx="13"/>
          </p:nvPr>
        </p:nvSpPr>
        <p:spPr>
          <a:xfrm>
            <a:off x="1214438" y="2206625"/>
            <a:ext cx="9940925" cy="3973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F1353FB-0623-5246-92B2-7E739371A971}"/>
              </a:ext>
            </a:extLst>
          </p:cNvPr>
          <p:cNvPicPr>
            <a:picLocks noChangeAspect="1"/>
          </p:cNvPicPr>
          <p:nvPr userDrawn="1"/>
        </p:nvPicPr>
        <p:blipFill>
          <a:blip r:embed="rId2"/>
          <a:stretch>
            <a:fillRect/>
          </a:stretch>
        </p:blipFill>
        <p:spPr>
          <a:xfrm>
            <a:off x="1157" y="6382870"/>
            <a:ext cx="1529193" cy="455941"/>
          </a:xfrm>
          <a:prstGeom prst="ellipse">
            <a:avLst/>
          </a:prstGeom>
          <a:ln>
            <a:noFill/>
          </a:ln>
          <a:effectLst>
            <a:softEdge rad="76200"/>
          </a:effectLst>
        </p:spPr>
      </p:pic>
      <p:pic>
        <p:nvPicPr>
          <p:cNvPr id="10" name="Picture 9">
            <a:extLst>
              <a:ext uri="{FF2B5EF4-FFF2-40B4-BE49-F238E27FC236}">
                <a16:creationId xmlns:a16="http://schemas.microsoft.com/office/drawing/2014/main" id="{0ED9EEAC-C670-C447-8C60-94CB2D9CCC7E}"/>
              </a:ext>
            </a:extLst>
          </p:cNvPr>
          <p:cNvPicPr>
            <a:picLocks noChangeAspect="1"/>
          </p:cNvPicPr>
          <p:nvPr userDrawn="1"/>
        </p:nvPicPr>
        <p:blipFill rotWithShape="1">
          <a:blip r:embed="rId3"/>
          <a:srcRect t="-178" b="2139"/>
          <a:stretch/>
        </p:blipFill>
        <p:spPr>
          <a:xfrm>
            <a:off x="11411988" y="6399517"/>
            <a:ext cx="780011" cy="457200"/>
          </a:xfrm>
          <a:prstGeom prst="ellipse">
            <a:avLst/>
          </a:prstGeom>
          <a:ln>
            <a:noFill/>
          </a:ln>
          <a:effectLst>
            <a:softEdge rad="63500"/>
          </a:effectLst>
        </p:spPr>
      </p:pic>
    </p:spTree>
    <p:extLst>
      <p:ext uri="{BB962C8B-B14F-4D97-AF65-F5344CB8AC3E}">
        <p14:creationId xmlns:p14="http://schemas.microsoft.com/office/powerpoint/2010/main" val="179141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9/28/19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857533"/>
      </p:ext>
    </p:extLst>
  </p:cSld>
  <p:clrMap bg1="lt1" tx1="dk1" bg2="lt2" tx2="dk2" accent1="accent1" accent2="accent2" accent3="accent3" accent4="accent4" accent5="accent5" accent6="accent6" hlink="hlink" folHlink="folHlink"/>
  <p:sldLayoutIdLst>
    <p:sldLayoutId id="2147483707" r:id="rId1"/>
    <p:sldLayoutId id="2147483719" r:id="rId2"/>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image" Target="../media/image12.png"/><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9.svg"/><Relationship Id="rId5" Type="http://schemas.openxmlformats.org/officeDocument/2006/relationships/diagramQuickStyle" Target="../diagrams/quickStyle6.xml"/><Relationship Id="rId10" Type="http://schemas.openxmlformats.org/officeDocument/2006/relationships/image" Target="../media/image18.png"/><Relationship Id="rId4" Type="http://schemas.openxmlformats.org/officeDocument/2006/relationships/diagramLayout" Target="../diagrams/layout6.xml"/><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48377A-C804-41AE-A73D-0ABB0002FF47}"/>
              </a:ext>
            </a:extLst>
          </p:cNvPr>
          <p:cNvPicPr>
            <a:picLocks noChangeAspect="1"/>
          </p:cNvPicPr>
          <p:nvPr/>
        </p:nvPicPr>
        <p:blipFill rotWithShape="1">
          <a:blip r:embed="rId2"/>
          <a:srcRect b="15094"/>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D5B5E-9136-4E43-9582-2D975313DC14}"/>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We the People</a:t>
            </a:r>
          </a:p>
        </p:txBody>
      </p:sp>
      <p:sp>
        <p:nvSpPr>
          <p:cNvPr id="3" name="Subtitle 2">
            <a:extLst>
              <a:ext uri="{FF2B5EF4-FFF2-40B4-BE49-F238E27FC236}">
                <a16:creationId xmlns:a16="http://schemas.microsoft.com/office/drawing/2014/main" id="{86325700-B029-3143-8D82-28E1B1D57F57}"/>
              </a:ext>
            </a:extLst>
          </p:cNvPr>
          <p:cNvSpPr>
            <a:spLocks noGrp="1"/>
          </p:cNvSpPr>
          <p:nvPr>
            <p:ph type="subTitle" idx="1"/>
          </p:nvPr>
        </p:nvSpPr>
        <p:spPr>
          <a:xfrm>
            <a:off x="735791" y="4735799"/>
            <a:ext cx="6470693" cy="605256"/>
          </a:xfrm>
        </p:spPr>
        <p:txBody>
          <a:bodyPr>
            <a:normAutofit fontScale="92500"/>
          </a:bodyPr>
          <a:lstStyle/>
          <a:p>
            <a:r>
              <a:rPr lang="en-US" dirty="0"/>
              <a:t>Team 13: </a:t>
            </a:r>
            <a:r>
              <a:rPr lang="en-US" dirty="0" err="1"/>
              <a:t>Koonj</a:t>
            </a:r>
            <a:r>
              <a:rPr lang="en-US" dirty="0"/>
              <a:t>, Jacob, </a:t>
            </a:r>
            <a:r>
              <a:rPr lang="en-US" dirty="0" err="1"/>
              <a:t>sam</a:t>
            </a:r>
            <a:r>
              <a:rPr lang="en-US" dirty="0"/>
              <a:t>, </a:t>
            </a:r>
            <a:r>
              <a:rPr lang="en-US" dirty="0" err="1"/>
              <a:t>natalia</a:t>
            </a:r>
            <a:r>
              <a:rPr lang="en-US" dirty="0"/>
              <a:t>, </a:t>
            </a:r>
            <a:r>
              <a:rPr lang="en-US" dirty="0" err="1"/>
              <a:t>ayo</a:t>
            </a:r>
            <a:endParaRPr lang="en-US" dirty="0"/>
          </a:p>
        </p:txBody>
      </p:sp>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92683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A2BB-0866-0145-A167-9E49FCE6DA6D}"/>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261334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5020-8660-1B4A-8E78-4279C956A1D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1023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8FBD-6E2E-C443-8289-9DF377C5F170}"/>
              </a:ext>
            </a:extLst>
          </p:cNvPr>
          <p:cNvSpPr>
            <a:spLocks noGrp="1"/>
          </p:cNvSpPr>
          <p:nvPr>
            <p:ph type="title"/>
          </p:nvPr>
        </p:nvSpPr>
        <p:spPr/>
        <p:txBody>
          <a:bodyPr/>
          <a:lstStyle/>
          <a:p>
            <a:r>
              <a:rPr lang="en-US" dirty="0"/>
              <a:t>What is the issue?</a:t>
            </a:r>
          </a:p>
        </p:txBody>
      </p:sp>
      <p:graphicFrame>
        <p:nvGraphicFramePr>
          <p:cNvPr id="4" name="Diagram 3">
            <a:extLst>
              <a:ext uri="{FF2B5EF4-FFF2-40B4-BE49-F238E27FC236}">
                <a16:creationId xmlns:a16="http://schemas.microsoft.com/office/drawing/2014/main" id="{BD578D6E-82A4-D249-A9B8-BECC6F491309}"/>
              </a:ext>
            </a:extLst>
          </p:cNvPr>
          <p:cNvGraphicFramePr>
            <a:graphicFrameLocks/>
          </p:cNvGraphicFramePr>
          <p:nvPr>
            <p:extLst>
              <p:ext uri="{D42A27DB-BD31-4B8C-83A1-F6EECF244321}">
                <p14:modId xmlns:p14="http://schemas.microsoft.com/office/powerpoint/2010/main" val="2552786958"/>
              </p:ext>
            </p:extLst>
          </p:nvPr>
        </p:nvGraphicFramePr>
        <p:xfrm>
          <a:off x="908685" y="1962150"/>
          <a:ext cx="10374630" cy="421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56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6945-C1C5-FA4B-AE2F-568E18C285CD}"/>
              </a:ext>
            </a:extLst>
          </p:cNvPr>
          <p:cNvSpPr>
            <a:spLocks noGrp="1"/>
          </p:cNvSpPr>
          <p:nvPr>
            <p:ph type="title"/>
          </p:nvPr>
        </p:nvSpPr>
        <p:spPr/>
        <p:txBody>
          <a:bodyPr/>
          <a:lstStyle/>
          <a:p>
            <a:r>
              <a:rPr lang="en-US" dirty="0"/>
              <a:t>Relevance</a:t>
            </a:r>
          </a:p>
        </p:txBody>
      </p:sp>
      <p:graphicFrame>
        <p:nvGraphicFramePr>
          <p:cNvPr id="5" name="Diagram 4">
            <a:extLst>
              <a:ext uri="{FF2B5EF4-FFF2-40B4-BE49-F238E27FC236}">
                <a16:creationId xmlns:a16="http://schemas.microsoft.com/office/drawing/2014/main" id="{1947FD14-42F6-7A42-A518-550C6798DF70}"/>
              </a:ext>
            </a:extLst>
          </p:cNvPr>
          <p:cNvGraphicFramePr/>
          <p:nvPr>
            <p:extLst>
              <p:ext uri="{D42A27DB-BD31-4B8C-83A1-F6EECF244321}">
                <p14:modId xmlns:p14="http://schemas.microsoft.com/office/powerpoint/2010/main" val="1335157953"/>
              </p:ext>
            </p:extLst>
          </p:nvPr>
        </p:nvGraphicFramePr>
        <p:xfrm>
          <a:off x="1097280" y="2434167"/>
          <a:ext cx="10058400" cy="347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09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EA89-4738-184C-88CD-5F16E85CB46F}"/>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7BB47EB3-7673-F64F-8F7D-14613E7EDCD7}"/>
              </a:ext>
            </a:extLst>
          </p:cNvPr>
          <p:cNvSpPr>
            <a:spLocks noGrp="1"/>
          </p:cNvSpPr>
          <p:nvPr>
            <p:ph sz="quarter" idx="13"/>
          </p:nvPr>
        </p:nvSpPr>
        <p:spPr>
          <a:xfrm>
            <a:off x="1097280" y="2947880"/>
            <a:ext cx="9940925" cy="2413000"/>
          </a:xfrm>
        </p:spPr>
        <p:txBody>
          <a:bodyPr>
            <a:normAutofit/>
          </a:bodyPr>
          <a:lstStyle/>
          <a:p>
            <a:pPr algn="ctr"/>
            <a:r>
              <a:rPr lang="en-US" sz="4400" dirty="0"/>
              <a:t>To educate and empower the average individual to make a legislative change in their community.</a:t>
            </a:r>
          </a:p>
        </p:txBody>
      </p:sp>
      <p:pic>
        <p:nvPicPr>
          <p:cNvPr id="5" name="Graphic 4" descr="Open quotation mark">
            <a:extLst>
              <a:ext uri="{FF2B5EF4-FFF2-40B4-BE49-F238E27FC236}">
                <a16:creationId xmlns:a16="http://schemas.microsoft.com/office/drawing/2014/main" id="{91227AFA-9589-D446-8975-0ACA5D50C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381" y="2033479"/>
            <a:ext cx="914400" cy="914400"/>
          </a:xfrm>
          <a:prstGeom prst="rect">
            <a:avLst/>
          </a:prstGeom>
        </p:spPr>
      </p:pic>
      <p:pic>
        <p:nvPicPr>
          <p:cNvPr id="7" name="Graphic 6" descr="Closed quotation mark">
            <a:extLst>
              <a:ext uri="{FF2B5EF4-FFF2-40B4-BE49-F238E27FC236}">
                <a16:creationId xmlns:a16="http://schemas.microsoft.com/office/drawing/2014/main" id="{76F0B4FA-A1CB-2949-AFE9-2FBFEEC9F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41280" y="5120641"/>
            <a:ext cx="914400" cy="914400"/>
          </a:xfrm>
          <a:prstGeom prst="rect">
            <a:avLst/>
          </a:prstGeom>
        </p:spPr>
      </p:pic>
    </p:spTree>
    <p:extLst>
      <p:ext uri="{BB962C8B-B14F-4D97-AF65-F5344CB8AC3E}">
        <p14:creationId xmlns:p14="http://schemas.microsoft.com/office/powerpoint/2010/main" val="412807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7133-0EB8-7046-B047-4416FCE850A1}"/>
              </a:ext>
            </a:extLst>
          </p:cNvPr>
          <p:cNvSpPr>
            <a:spLocks noGrp="1"/>
          </p:cNvSpPr>
          <p:nvPr>
            <p:ph type="title"/>
          </p:nvPr>
        </p:nvSpPr>
        <p:spPr/>
        <p:txBody>
          <a:bodyPr/>
          <a:lstStyle/>
          <a:p>
            <a:r>
              <a:rPr lang="en-US" dirty="0"/>
              <a:t>Inspirations</a:t>
            </a:r>
          </a:p>
        </p:txBody>
      </p:sp>
      <p:graphicFrame>
        <p:nvGraphicFramePr>
          <p:cNvPr id="7" name="Diagram 6">
            <a:extLst>
              <a:ext uri="{FF2B5EF4-FFF2-40B4-BE49-F238E27FC236}">
                <a16:creationId xmlns:a16="http://schemas.microsoft.com/office/drawing/2014/main" id="{7FE85BD8-827E-8443-9593-68D900AD853B}"/>
              </a:ext>
            </a:extLst>
          </p:cNvPr>
          <p:cNvGraphicFramePr/>
          <p:nvPr>
            <p:extLst>
              <p:ext uri="{D42A27DB-BD31-4B8C-83A1-F6EECF244321}">
                <p14:modId xmlns:p14="http://schemas.microsoft.com/office/powerpoint/2010/main" val="2252511220"/>
              </p:ext>
            </p:extLst>
          </p:nvPr>
        </p:nvGraphicFramePr>
        <p:xfrm>
          <a:off x="1097280" y="2604764"/>
          <a:ext cx="10058400" cy="3966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825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D9DA-9A0E-4C41-8EFE-40A1635B346B}"/>
              </a:ext>
            </a:extLst>
          </p:cNvPr>
          <p:cNvSpPr>
            <a:spLocks noGrp="1"/>
          </p:cNvSpPr>
          <p:nvPr>
            <p:ph type="title"/>
          </p:nvPr>
        </p:nvSpPr>
        <p:spPr/>
        <p:txBody>
          <a:bodyPr/>
          <a:lstStyle/>
          <a:p>
            <a:r>
              <a:rPr lang="en-US" dirty="0"/>
              <a:t>What is our solution?</a:t>
            </a:r>
          </a:p>
        </p:txBody>
      </p:sp>
      <p:graphicFrame>
        <p:nvGraphicFramePr>
          <p:cNvPr id="6" name="Diagram 5">
            <a:extLst>
              <a:ext uri="{FF2B5EF4-FFF2-40B4-BE49-F238E27FC236}">
                <a16:creationId xmlns:a16="http://schemas.microsoft.com/office/drawing/2014/main" id="{62F0217B-C84C-8649-8782-1DF0F749A818}"/>
              </a:ext>
            </a:extLst>
          </p:cNvPr>
          <p:cNvGraphicFramePr/>
          <p:nvPr>
            <p:extLst>
              <p:ext uri="{D42A27DB-BD31-4B8C-83A1-F6EECF244321}">
                <p14:modId xmlns:p14="http://schemas.microsoft.com/office/powerpoint/2010/main" val="3102464609"/>
              </p:ext>
            </p:extLst>
          </p:nvPr>
        </p:nvGraphicFramePr>
        <p:xfrm>
          <a:off x="1097280" y="1922173"/>
          <a:ext cx="9083040" cy="5219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C6EDE9F2-9E1F-4947-AA15-0ECBA64F6ED0}"/>
              </a:ext>
            </a:extLst>
          </p:cNvPr>
          <p:cNvGraphicFramePr/>
          <p:nvPr>
            <p:extLst>
              <p:ext uri="{D42A27DB-BD31-4B8C-83A1-F6EECF244321}">
                <p14:modId xmlns:p14="http://schemas.microsoft.com/office/powerpoint/2010/main" val="2817438121"/>
              </p:ext>
            </p:extLst>
          </p:nvPr>
        </p:nvGraphicFramePr>
        <p:xfrm>
          <a:off x="1097280" y="1162233"/>
          <a:ext cx="10058400" cy="22667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Graphic 12" descr="Man">
            <a:extLst>
              <a:ext uri="{FF2B5EF4-FFF2-40B4-BE49-F238E27FC236}">
                <a16:creationId xmlns:a16="http://schemas.microsoft.com/office/drawing/2014/main" id="{DE330F52-09C9-BF48-AB07-346FCB193F6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41280" y="2783254"/>
            <a:ext cx="914400" cy="914400"/>
          </a:xfrm>
          <a:prstGeom prst="rect">
            <a:avLst/>
          </a:prstGeom>
        </p:spPr>
      </p:pic>
      <p:pic>
        <p:nvPicPr>
          <p:cNvPr id="15" name="Graphic 14" descr="Research">
            <a:extLst>
              <a:ext uri="{FF2B5EF4-FFF2-40B4-BE49-F238E27FC236}">
                <a16:creationId xmlns:a16="http://schemas.microsoft.com/office/drawing/2014/main" id="{1384A316-C7EC-844F-AF08-942A80E87C5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41280" y="4074745"/>
            <a:ext cx="914400" cy="914400"/>
          </a:xfrm>
          <a:prstGeom prst="rect">
            <a:avLst/>
          </a:prstGeom>
        </p:spPr>
      </p:pic>
      <p:pic>
        <p:nvPicPr>
          <p:cNvPr id="17" name="Graphic 16" descr="Circles with arrows">
            <a:extLst>
              <a:ext uri="{FF2B5EF4-FFF2-40B4-BE49-F238E27FC236}">
                <a16:creationId xmlns:a16="http://schemas.microsoft.com/office/drawing/2014/main" id="{45422BDF-C516-E948-B3D9-9E1FF579DF0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41280" y="5366236"/>
            <a:ext cx="914400" cy="914400"/>
          </a:xfrm>
          <a:prstGeom prst="rect">
            <a:avLst/>
          </a:prstGeom>
        </p:spPr>
      </p:pic>
    </p:spTree>
    <p:extLst>
      <p:ext uri="{BB962C8B-B14F-4D97-AF65-F5344CB8AC3E}">
        <p14:creationId xmlns:p14="http://schemas.microsoft.com/office/powerpoint/2010/main" val="330173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A0C9-706B-4F4F-B07D-BE698D40C584}"/>
              </a:ext>
            </a:extLst>
          </p:cNvPr>
          <p:cNvSpPr>
            <a:spLocks noGrp="1"/>
          </p:cNvSpPr>
          <p:nvPr>
            <p:ph type="title"/>
          </p:nvPr>
        </p:nvSpPr>
        <p:spPr/>
        <p:txBody>
          <a:bodyPr/>
          <a:lstStyle/>
          <a:p>
            <a:r>
              <a:rPr lang="en-US" dirty="0"/>
              <a:t>Technologies</a:t>
            </a:r>
          </a:p>
        </p:txBody>
      </p:sp>
      <p:graphicFrame>
        <p:nvGraphicFramePr>
          <p:cNvPr id="4" name="Diagram 3">
            <a:extLst>
              <a:ext uri="{FF2B5EF4-FFF2-40B4-BE49-F238E27FC236}">
                <a16:creationId xmlns:a16="http://schemas.microsoft.com/office/drawing/2014/main" id="{55396C80-9B0C-2646-94AF-17EC283370E5}"/>
              </a:ext>
            </a:extLst>
          </p:cNvPr>
          <p:cNvGraphicFramePr/>
          <p:nvPr>
            <p:extLst>
              <p:ext uri="{D42A27DB-BD31-4B8C-83A1-F6EECF244321}">
                <p14:modId xmlns:p14="http://schemas.microsoft.com/office/powerpoint/2010/main" val="2828020868"/>
              </p:ext>
            </p:extLst>
          </p:nvPr>
        </p:nvGraphicFramePr>
        <p:xfrm>
          <a:off x="1097280" y="2349062"/>
          <a:ext cx="10058400" cy="36631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Web design">
            <a:extLst>
              <a:ext uri="{FF2B5EF4-FFF2-40B4-BE49-F238E27FC236}">
                <a16:creationId xmlns:a16="http://schemas.microsoft.com/office/drawing/2014/main" id="{4D72C496-AD82-D749-97B3-E32BF2CB1A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80320" y="2475186"/>
            <a:ext cx="914400" cy="914400"/>
          </a:xfrm>
          <a:prstGeom prst="rect">
            <a:avLst/>
          </a:prstGeom>
        </p:spPr>
      </p:pic>
      <p:pic>
        <p:nvPicPr>
          <p:cNvPr id="8" name="Graphic 7" descr="Image">
            <a:extLst>
              <a:ext uri="{FF2B5EF4-FFF2-40B4-BE49-F238E27FC236}">
                <a16:creationId xmlns:a16="http://schemas.microsoft.com/office/drawing/2014/main" id="{6C5F557B-5F51-F14E-BFD1-DE5A7B4878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80320" y="4907235"/>
            <a:ext cx="914400" cy="914400"/>
          </a:xfrm>
          <a:prstGeom prst="rect">
            <a:avLst/>
          </a:prstGeom>
        </p:spPr>
      </p:pic>
      <p:pic>
        <p:nvPicPr>
          <p:cNvPr id="10" name="Graphic 9" descr="Single gear">
            <a:extLst>
              <a:ext uri="{FF2B5EF4-FFF2-40B4-BE49-F238E27FC236}">
                <a16:creationId xmlns:a16="http://schemas.microsoft.com/office/drawing/2014/main" id="{1198E590-2B28-594B-85CD-554F1AE463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80320" y="3723435"/>
            <a:ext cx="914400" cy="914400"/>
          </a:xfrm>
          <a:prstGeom prst="rect">
            <a:avLst/>
          </a:prstGeom>
        </p:spPr>
      </p:pic>
    </p:spTree>
    <p:extLst>
      <p:ext uri="{BB962C8B-B14F-4D97-AF65-F5344CB8AC3E}">
        <p14:creationId xmlns:p14="http://schemas.microsoft.com/office/powerpoint/2010/main" val="63617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FA29-BF32-FF43-9D31-09B8FAD0AD65}"/>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5462A58A-CD23-D14E-BA11-2BBEF7B685FF}"/>
              </a:ext>
            </a:extLst>
          </p:cNvPr>
          <p:cNvSpPr>
            <a:spLocks noGrp="1"/>
          </p:cNvSpPr>
          <p:nvPr>
            <p:ph sz="quarter" idx="13"/>
          </p:nvPr>
        </p:nvSpPr>
        <p:spPr/>
        <p:txBody>
          <a:bodyPr/>
          <a:lstStyle/>
          <a:p>
            <a:pPr>
              <a:buFont typeface="Wingdings" pitchFamily="2" charset="2"/>
              <a:buChar char="v"/>
            </a:pPr>
            <a:r>
              <a:rPr lang="en-US" sz="2400" dirty="0"/>
              <a:t> Novelty to React framework</a:t>
            </a:r>
          </a:p>
          <a:p>
            <a:pPr>
              <a:buFont typeface="Wingdings" pitchFamily="2" charset="2"/>
              <a:buChar char="v"/>
            </a:pPr>
            <a:r>
              <a:rPr lang="en-US" sz="2400" dirty="0"/>
              <a:t>Time crunch &lt; 18 </a:t>
            </a:r>
            <a:r>
              <a:rPr lang="en-US" sz="2400" dirty="0" err="1"/>
              <a:t>hrs</a:t>
            </a:r>
            <a:endParaRPr lang="en-US" sz="2400" dirty="0"/>
          </a:p>
          <a:p>
            <a:pPr>
              <a:buFont typeface="Wingdings" pitchFamily="2" charset="2"/>
              <a:buChar char="v"/>
            </a:pPr>
            <a:r>
              <a:rPr lang="en-US" sz="2400" dirty="0"/>
              <a:t> Ideating a concrete, feasible solution </a:t>
            </a:r>
          </a:p>
          <a:p>
            <a:pPr>
              <a:buFont typeface="Wingdings" pitchFamily="2" charset="2"/>
              <a:buChar char="v"/>
            </a:pPr>
            <a:r>
              <a:rPr lang="en-US" sz="2400" dirty="0"/>
              <a:t>Constructing database to store user information</a:t>
            </a:r>
          </a:p>
          <a:p>
            <a:pPr>
              <a:buFont typeface="Wingdings" pitchFamily="2" charset="2"/>
              <a:buChar char="v"/>
            </a:pPr>
            <a:r>
              <a:rPr lang="en-US" sz="2400" dirty="0"/>
              <a:t>Embedding with </a:t>
            </a:r>
            <a:r>
              <a:rPr lang="en-US" sz="2400" dirty="0" err="1"/>
              <a:t>Typeform</a:t>
            </a:r>
            <a:endParaRPr lang="en-US" sz="2400" dirty="0"/>
          </a:p>
          <a:p>
            <a:pPr>
              <a:buFont typeface="Wingdings" pitchFamily="2" charset="2"/>
              <a:buChar char="v"/>
            </a:pPr>
            <a:endParaRPr lang="en-US" dirty="0"/>
          </a:p>
          <a:p>
            <a:endParaRPr lang="en-US" dirty="0"/>
          </a:p>
        </p:txBody>
      </p:sp>
    </p:spTree>
    <p:extLst>
      <p:ext uri="{BB962C8B-B14F-4D97-AF65-F5344CB8AC3E}">
        <p14:creationId xmlns:p14="http://schemas.microsoft.com/office/powerpoint/2010/main" val="277058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7510-35F0-AB4F-9A4E-CF02BF627C3A}"/>
              </a:ext>
            </a:extLst>
          </p:cNvPr>
          <p:cNvSpPr>
            <a:spLocks noGrp="1"/>
          </p:cNvSpPr>
          <p:nvPr>
            <p:ph type="title"/>
          </p:nvPr>
        </p:nvSpPr>
        <p:spPr/>
        <p:txBody>
          <a:bodyPr/>
          <a:lstStyle/>
          <a:p>
            <a:r>
              <a:rPr lang="en-US" dirty="0"/>
              <a:t>Current and Future Directives</a:t>
            </a:r>
          </a:p>
        </p:txBody>
      </p:sp>
      <p:graphicFrame>
        <p:nvGraphicFramePr>
          <p:cNvPr id="9" name="Diagram 8">
            <a:extLst>
              <a:ext uri="{FF2B5EF4-FFF2-40B4-BE49-F238E27FC236}">
                <a16:creationId xmlns:a16="http://schemas.microsoft.com/office/drawing/2014/main" id="{0376A851-8A49-1B49-9827-A7E5728D8033}"/>
              </a:ext>
            </a:extLst>
          </p:cNvPr>
          <p:cNvGraphicFramePr/>
          <p:nvPr>
            <p:extLst>
              <p:ext uri="{D42A27DB-BD31-4B8C-83A1-F6EECF244321}">
                <p14:modId xmlns:p14="http://schemas.microsoft.com/office/powerpoint/2010/main" val="3040609207"/>
              </p:ext>
            </p:extLst>
          </p:nvPr>
        </p:nvGraphicFramePr>
        <p:xfrm>
          <a:off x="1097280" y="2328182"/>
          <a:ext cx="10058400" cy="3566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8469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2E41"/>
      </a:dk2>
      <a:lt2>
        <a:srgbClr val="E8E3E2"/>
      </a:lt2>
      <a:accent1>
        <a:srgbClr val="7BA9B8"/>
      </a:accent1>
      <a:accent2>
        <a:srgbClr val="7F93BA"/>
      </a:accent2>
      <a:accent3>
        <a:srgbClr val="9A96C6"/>
      </a:accent3>
      <a:accent4>
        <a:srgbClr val="9C7FBA"/>
      </a:accent4>
      <a:accent5>
        <a:srgbClr val="C093C5"/>
      </a:accent5>
      <a:accent6>
        <a:srgbClr val="BA7FA7"/>
      </a:accent6>
      <a:hlink>
        <a:srgbClr val="AB756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394</Words>
  <Application>Microsoft Macintosh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RetrospectVTI</vt:lpstr>
      <vt:lpstr>We the People</vt:lpstr>
      <vt:lpstr>What is the issue?</vt:lpstr>
      <vt:lpstr>Relevance</vt:lpstr>
      <vt:lpstr>Mission Statement</vt:lpstr>
      <vt:lpstr>Inspirations</vt:lpstr>
      <vt:lpstr>What is our solution?</vt:lpstr>
      <vt:lpstr>Technologies</vt:lpstr>
      <vt:lpstr>Challenges Faced</vt:lpstr>
      <vt:lpstr>Current and Future Directives</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Rise WebPage</dc:title>
  <dc:creator>Koonj Patel</dc:creator>
  <cp:lastModifiedBy>Koonj Patel</cp:lastModifiedBy>
  <cp:revision>35</cp:revision>
  <dcterms:created xsi:type="dcterms:W3CDTF">2019-09-28T07:24:07Z</dcterms:created>
  <dcterms:modified xsi:type="dcterms:W3CDTF">2019-09-28T15:46:51Z</dcterms:modified>
</cp:coreProperties>
</file>