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355" r:id="rId5"/>
    <p:sldId id="1651" r:id="rId6"/>
    <p:sldId id="1661" r:id="rId7"/>
    <p:sldId id="1662" r:id="rId8"/>
    <p:sldId id="1663" r:id="rId9"/>
    <p:sldId id="1664" r:id="rId10"/>
    <p:sldId id="1629" r:id="rId11"/>
    <p:sldId id="1632" r:id="rId12"/>
    <p:sldId id="1646" r:id="rId13"/>
    <p:sldId id="1652" r:id="rId14"/>
    <p:sldId id="1650" r:id="rId15"/>
    <p:sldId id="1658" r:id="rId16"/>
    <p:sldId id="1659" r:id="rId17"/>
    <p:sldId id="1631" r:id="rId18"/>
    <p:sldId id="1657" r:id="rId19"/>
    <p:sldId id="1656" r:id="rId20"/>
    <p:sldId id="1654" r:id="rId21"/>
    <p:sldId id="1635" r:id="rId22"/>
    <p:sldId id="1636" r:id="rId23"/>
    <p:sldId id="1637" r:id="rId24"/>
    <p:sldId id="1638" r:id="rId25"/>
    <p:sldId id="1639" r:id="rId26"/>
    <p:sldId id="1647" r:id="rId27"/>
    <p:sldId id="1634" r:id="rId28"/>
    <p:sldId id="1644" r:id="rId29"/>
    <p:sldId id="1649" r:id="rId30"/>
    <p:sldId id="1640" r:id="rId31"/>
    <p:sldId id="1641" r:id="rId32"/>
    <p:sldId id="1642" r:id="rId33"/>
    <p:sldId id="1648" r:id="rId34"/>
    <p:sldId id="1643" r:id="rId35"/>
    <p:sldId id="1645" r:id="rId36"/>
    <p:sldId id="1653" r:id="rId37"/>
    <p:sldId id="1633" r:id="rId38"/>
    <p:sldId id="1655" r:id="rId39"/>
    <p:sldId id="1665" r:id="rId40"/>
  </p:sldIdLst>
  <p:sldSz cx="9144000" cy="5143500" type="screen16x9"/>
  <p:notesSz cx="6858000" cy="9144000"/>
  <p:defaultTextStyle>
    <a:defPPr>
      <a:defRPr lang="nl-BE"/>
    </a:defPPr>
    <a:lvl1pPr marL="0" algn="l" defTabSz="677315" rtl="0" eaLnBrk="1" latinLnBrk="0" hangingPunct="1">
      <a:defRPr sz="1334" kern="1200">
        <a:solidFill>
          <a:schemeClr val="tx1"/>
        </a:solidFill>
        <a:latin typeface="+mn-lt"/>
        <a:ea typeface="+mn-ea"/>
        <a:cs typeface="+mn-cs"/>
      </a:defRPr>
    </a:lvl1pPr>
    <a:lvl2pPr marL="338657" algn="l" defTabSz="677315" rtl="0" eaLnBrk="1" latinLnBrk="0" hangingPunct="1">
      <a:defRPr sz="1334" kern="1200">
        <a:solidFill>
          <a:schemeClr val="tx1"/>
        </a:solidFill>
        <a:latin typeface="+mn-lt"/>
        <a:ea typeface="+mn-ea"/>
        <a:cs typeface="+mn-cs"/>
      </a:defRPr>
    </a:lvl2pPr>
    <a:lvl3pPr marL="677315" algn="l" defTabSz="677315" rtl="0" eaLnBrk="1" latinLnBrk="0" hangingPunct="1">
      <a:defRPr sz="1334" kern="1200">
        <a:solidFill>
          <a:schemeClr val="tx1"/>
        </a:solidFill>
        <a:latin typeface="+mn-lt"/>
        <a:ea typeface="+mn-ea"/>
        <a:cs typeface="+mn-cs"/>
      </a:defRPr>
    </a:lvl3pPr>
    <a:lvl4pPr marL="1015971" algn="l" defTabSz="677315" rtl="0" eaLnBrk="1" latinLnBrk="0" hangingPunct="1">
      <a:defRPr sz="1334" kern="1200">
        <a:solidFill>
          <a:schemeClr val="tx1"/>
        </a:solidFill>
        <a:latin typeface="+mn-lt"/>
        <a:ea typeface="+mn-ea"/>
        <a:cs typeface="+mn-cs"/>
      </a:defRPr>
    </a:lvl4pPr>
    <a:lvl5pPr marL="1354630" algn="l" defTabSz="677315" rtl="0" eaLnBrk="1" latinLnBrk="0" hangingPunct="1">
      <a:defRPr sz="1334" kern="1200">
        <a:solidFill>
          <a:schemeClr val="tx1"/>
        </a:solidFill>
        <a:latin typeface="+mn-lt"/>
        <a:ea typeface="+mn-ea"/>
        <a:cs typeface="+mn-cs"/>
      </a:defRPr>
    </a:lvl5pPr>
    <a:lvl6pPr marL="1693286" algn="l" defTabSz="677315" rtl="0" eaLnBrk="1" latinLnBrk="0" hangingPunct="1">
      <a:defRPr sz="1334" kern="1200">
        <a:solidFill>
          <a:schemeClr val="tx1"/>
        </a:solidFill>
        <a:latin typeface="+mn-lt"/>
        <a:ea typeface="+mn-ea"/>
        <a:cs typeface="+mn-cs"/>
      </a:defRPr>
    </a:lvl6pPr>
    <a:lvl7pPr marL="2031943" algn="l" defTabSz="677315" rtl="0" eaLnBrk="1" latinLnBrk="0" hangingPunct="1">
      <a:defRPr sz="1334" kern="1200">
        <a:solidFill>
          <a:schemeClr val="tx1"/>
        </a:solidFill>
        <a:latin typeface="+mn-lt"/>
        <a:ea typeface="+mn-ea"/>
        <a:cs typeface="+mn-cs"/>
      </a:defRPr>
    </a:lvl7pPr>
    <a:lvl8pPr marL="2370601" algn="l" defTabSz="677315" rtl="0" eaLnBrk="1" latinLnBrk="0" hangingPunct="1">
      <a:defRPr sz="1334" kern="1200">
        <a:solidFill>
          <a:schemeClr val="tx1"/>
        </a:solidFill>
        <a:latin typeface="+mn-lt"/>
        <a:ea typeface="+mn-ea"/>
        <a:cs typeface="+mn-cs"/>
      </a:defRPr>
    </a:lvl8pPr>
    <a:lvl9pPr marL="2709258" algn="l" defTabSz="677315" rtl="0" eaLnBrk="1" latinLnBrk="0" hangingPunct="1">
      <a:defRPr sz="13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F617DE-63B4-4D85-8D51-05AA4311A5BE}">
          <p14:sldIdLst>
            <p14:sldId id="355"/>
          </p14:sldIdLst>
        </p14:section>
        <p14:section name="Basic Functions" id="{E2F08A48-99A6-41F6-AF11-B9EEDE2942B5}">
          <p14:sldIdLst>
            <p14:sldId id="1651"/>
            <p14:sldId id="1661"/>
            <p14:sldId id="1662"/>
            <p14:sldId id="1663"/>
            <p14:sldId id="1664"/>
            <p14:sldId id="1629"/>
            <p14:sldId id="1632"/>
            <p14:sldId id="1646"/>
            <p14:sldId id="1652"/>
          </p14:sldIdLst>
        </p14:section>
        <p14:section name="Durable Functions" id="{DC04923F-75F6-4443-92D4-8C12CE20F8B2}">
          <p14:sldIdLst>
            <p14:sldId id="1650"/>
            <p14:sldId id="1658"/>
            <p14:sldId id="1659"/>
            <p14:sldId id="1631"/>
            <p14:sldId id="1657"/>
            <p14:sldId id="1656"/>
            <p14:sldId id="1654"/>
            <p14:sldId id="1635"/>
            <p14:sldId id="1636"/>
            <p14:sldId id="1637"/>
            <p14:sldId id="1638"/>
            <p14:sldId id="1639"/>
            <p14:sldId id="1647"/>
            <p14:sldId id="1634"/>
            <p14:sldId id="1644"/>
          </p14:sldIdLst>
        </p14:section>
        <p14:section name="Durable Entities" id="{F112654D-98AA-4C8D-807D-6F4D7F154279}">
          <p14:sldIdLst>
            <p14:sldId id="1649"/>
            <p14:sldId id="1640"/>
            <p14:sldId id="1641"/>
            <p14:sldId id="1642"/>
            <p14:sldId id="1648"/>
            <p14:sldId id="1643"/>
            <p14:sldId id="1645"/>
          </p14:sldIdLst>
        </p14:section>
        <p14:section name="Summary" id="{D4C9D828-E0C4-4B6F-B638-405BBBF92F0C}">
          <p14:sldIdLst>
            <p14:sldId id="1653"/>
            <p14:sldId id="1633"/>
            <p14:sldId id="1655"/>
            <p14:sldId id="16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63F"/>
    <a:srgbClr val="C355D1"/>
    <a:srgbClr val="6D2077"/>
    <a:srgbClr val="FAFAFA"/>
    <a:srgbClr val="78BE20"/>
    <a:srgbClr val="E00A23"/>
    <a:srgbClr val="DD0922"/>
    <a:srgbClr val="ED8B00"/>
    <a:srgbClr val="EF463C"/>
    <a:srgbClr val="DD3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0CC65A-B9F1-4A0E-A9B0-8030D199A975}" v="18" dt="2019-11-07T15:00:58.360"/>
    <p1510:client id="{448FEFB8-C2B1-4C00-8C75-18CF3C770E60}" v="2" dt="2019-11-07T15:33:35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990" autoAdjust="0"/>
  </p:normalViewPr>
  <p:slideViewPr>
    <p:cSldViewPr snapToGrid="0">
      <p:cViewPr varScale="1">
        <p:scale>
          <a:sx n="149" d="100"/>
          <a:sy n="149" d="100"/>
        </p:scale>
        <p:origin x="21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ets, Thomas" userId="22f3387d-de6f-4fc8-8ed6-08cd7669617a" providerId="ADAL" clId="{448FEFB8-C2B1-4C00-8C75-18CF3C770E60}"/>
    <pc:docChg chg="undo modSld">
      <pc:chgData name="Smets, Thomas" userId="22f3387d-de6f-4fc8-8ed6-08cd7669617a" providerId="ADAL" clId="{448FEFB8-C2B1-4C00-8C75-18CF3C770E60}" dt="2019-11-08T09:19:46.010" v="9" actId="20577"/>
      <pc:docMkLst>
        <pc:docMk/>
      </pc:docMkLst>
      <pc:sldChg chg="modSp">
        <pc:chgData name="Smets, Thomas" userId="22f3387d-de6f-4fc8-8ed6-08cd7669617a" providerId="ADAL" clId="{448FEFB8-C2B1-4C00-8C75-18CF3C770E60}" dt="2019-11-07T15:33:35.613" v="1" actId="1076"/>
        <pc:sldMkLst>
          <pc:docMk/>
          <pc:sldMk cId="2262490562" sldId="355"/>
        </pc:sldMkLst>
        <pc:picChg chg="mod">
          <ac:chgData name="Smets, Thomas" userId="22f3387d-de6f-4fc8-8ed6-08cd7669617a" providerId="ADAL" clId="{448FEFB8-C2B1-4C00-8C75-18CF3C770E60}" dt="2019-11-07T15:33:35.613" v="1" actId="1076"/>
          <ac:picMkLst>
            <pc:docMk/>
            <pc:sldMk cId="2262490562" sldId="355"/>
            <ac:picMk id="3" creationId="{31E62CD0-EE4F-8E44-9670-EDFEDB1D3E64}"/>
          </ac:picMkLst>
        </pc:picChg>
      </pc:sldChg>
      <pc:sldChg chg="modNotesTx">
        <pc:chgData name="Smets, Thomas" userId="22f3387d-de6f-4fc8-8ed6-08cd7669617a" providerId="ADAL" clId="{448FEFB8-C2B1-4C00-8C75-18CF3C770E60}" dt="2019-11-08T09:19:29.535" v="5" actId="20577"/>
        <pc:sldMkLst>
          <pc:docMk/>
          <pc:sldMk cId="1638706997" sldId="1629"/>
        </pc:sldMkLst>
      </pc:sldChg>
      <pc:sldChg chg="modNotesTx">
        <pc:chgData name="Smets, Thomas" userId="22f3387d-de6f-4fc8-8ed6-08cd7669617a" providerId="ADAL" clId="{448FEFB8-C2B1-4C00-8C75-18CF3C770E60}" dt="2019-11-08T09:19:41.170" v="7" actId="20577"/>
        <pc:sldMkLst>
          <pc:docMk/>
          <pc:sldMk cId="1007670727" sldId="1631"/>
        </pc:sldMkLst>
      </pc:sldChg>
      <pc:sldChg chg="modNotesTx">
        <pc:chgData name="Smets, Thomas" userId="22f3387d-de6f-4fc8-8ed6-08cd7669617a" providerId="ADAL" clId="{448FEFB8-C2B1-4C00-8C75-18CF3C770E60}" dt="2019-11-08T09:19:31.478" v="6" actId="20577"/>
        <pc:sldMkLst>
          <pc:docMk/>
          <pc:sldMk cId="2231842783" sldId="1632"/>
        </pc:sldMkLst>
      </pc:sldChg>
      <pc:sldChg chg="modNotesTx">
        <pc:chgData name="Smets, Thomas" userId="22f3387d-de6f-4fc8-8ed6-08cd7669617a" providerId="ADAL" clId="{448FEFB8-C2B1-4C00-8C75-18CF3C770E60}" dt="2019-11-08T09:19:19.133" v="2" actId="20577"/>
        <pc:sldMkLst>
          <pc:docMk/>
          <pc:sldMk cId="2541550034" sldId="1651"/>
        </pc:sldMkLst>
      </pc:sldChg>
      <pc:sldChg chg="modNotesTx">
        <pc:chgData name="Smets, Thomas" userId="22f3387d-de6f-4fc8-8ed6-08cd7669617a" providerId="ADAL" clId="{448FEFB8-C2B1-4C00-8C75-18CF3C770E60}" dt="2019-11-08T09:19:46.010" v="9" actId="20577"/>
        <pc:sldMkLst>
          <pc:docMk/>
          <pc:sldMk cId="2519922504" sldId="1656"/>
        </pc:sldMkLst>
      </pc:sldChg>
      <pc:sldChg chg="modNotesTx">
        <pc:chgData name="Smets, Thomas" userId="22f3387d-de6f-4fc8-8ed6-08cd7669617a" providerId="ADAL" clId="{448FEFB8-C2B1-4C00-8C75-18CF3C770E60}" dt="2019-11-08T09:19:43.689" v="8" actId="20577"/>
        <pc:sldMkLst>
          <pc:docMk/>
          <pc:sldMk cId="23096609" sldId="1657"/>
        </pc:sldMkLst>
      </pc:sldChg>
      <pc:sldChg chg="modNotesTx">
        <pc:chgData name="Smets, Thomas" userId="22f3387d-de6f-4fc8-8ed6-08cd7669617a" providerId="ADAL" clId="{448FEFB8-C2B1-4C00-8C75-18CF3C770E60}" dt="2019-11-08T09:19:21.255" v="3" actId="20577"/>
        <pc:sldMkLst>
          <pc:docMk/>
          <pc:sldMk cId="16444102" sldId="1661"/>
        </pc:sldMkLst>
      </pc:sldChg>
      <pc:sldChg chg="modNotesTx">
        <pc:chgData name="Smets, Thomas" userId="22f3387d-de6f-4fc8-8ed6-08cd7669617a" providerId="ADAL" clId="{448FEFB8-C2B1-4C00-8C75-18CF3C770E60}" dt="2019-11-08T09:19:23.449" v="4" actId="20577"/>
        <pc:sldMkLst>
          <pc:docMk/>
          <pc:sldMk cId="1208170510" sldId="1662"/>
        </pc:sldMkLst>
      </pc:sldChg>
    </pc:docChg>
  </pc:docChgLst>
  <pc:docChgLst>
    <pc:chgData name="Smets, Thomas" userId="22f3387d-de6f-4fc8-8ed6-08cd7669617a" providerId="ADAL" clId="{5F7BCC84-86DF-4618-8E7C-0B9DFEB6FBF9}"/>
    <pc:docChg chg="undo redo custSel addSld delSld modSld sldOrd delSection modSection">
      <pc:chgData name="Smets, Thomas" userId="22f3387d-de6f-4fc8-8ed6-08cd7669617a" providerId="ADAL" clId="{5F7BCC84-86DF-4618-8E7C-0B9DFEB6FBF9}" dt="2019-10-25T15:39:08.843" v="2545" actId="20577"/>
      <pc:docMkLst>
        <pc:docMk/>
      </pc:docMkLst>
      <pc:sldChg chg="modNotesTx">
        <pc:chgData name="Smets, Thomas" userId="22f3387d-de6f-4fc8-8ed6-08cd7669617a" providerId="ADAL" clId="{5F7BCC84-86DF-4618-8E7C-0B9DFEB6FBF9}" dt="2019-10-07T13:56:21.677" v="1595" actId="20577"/>
        <pc:sldMkLst>
          <pc:docMk/>
          <pc:sldMk cId="1638706997" sldId="1629"/>
        </pc:sldMkLst>
      </pc:sldChg>
      <pc:sldChg chg="modSp ord modNotesTx">
        <pc:chgData name="Smets, Thomas" userId="22f3387d-de6f-4fc8-8ed6-08cd7669617a" providerId="ADAL" clId="{5F7BCC84-86DF-4618-8E7C-0B9DFEB6FBF9}" dt="2019-10-08T09:28:01.167" v="2321" actId="20577"/>
        <pc:sldMkLst>
          <pc:docMk/>
          <pc:sldMk cId="1007670727" sldId="1631"/>
        </pc:sldMkLst>
        <pc:spChg chg="mod">
          <ac:chgData name="Smets, Thomas" userId="22f3387d-de6f-4fc8-8ed6-08cd7669617a" providerId="ADAL" clId="{5F7BCC84-86DF-4618-8E7C-0B9DFEB6FBF9}" dt="2019-10-08T09:28:01.167" v="2321" actId="20577"/>
          <ac:spMkLst>
            <pc:docMk/>
            <pc:sldMk cId="1007670727" sldId="1631"/>
            <ac:spMk id="13" creationId="{00000000-0000-0000-0000-000000000000}"/>
          </ac:spMkLst>
        </pc:spChg>
      </pc:sldChg>
      <pc:sldChg chg="modSp ord">
        <pc:chgData name="Smets, Thomas" userId="22f3387d-de6f-4fc8-8ed6-08cd7669617a" providerId="ADAL" clId="{5F7BCC84-86DF-4618-8E7C-0B9DFEB6FBF9}" dt="2019-10-08T08:14:56.781" v="2317" actId="1076"/>
        <pc:sldMkLst>
          <pc:docMk/>
          <pc:sldMk cId="2231842783" sldId="1632"/>
        </pc:sldMkLst>
        <pc:spChg chg="mod">
          <ac:chgData name="Smets, Thomas" userId="22f3387d-de6f-4fc8-8ed6-08cd7669617a" providerId="ADAL" clId="{5F7BCC84-86DF-4618-8E7C-0B9DFEB6FBF9}" dt="2019-10-08T08:14:56.781" v="2317" actId="1076"/>
          <ac:spMkLst>
            <pc:docMk/>
            <pc:sldMk cId="2231842783" sldId="1632"/>
            <ac:spMk id="6" creationId="{14A04778-498A-4ADF-9D9E-1B839CA3D084}"/>
          </ac:spMkLst>
        </pc:spChg>
        <pc:graphicFrameChg chg="mod modGraphic">
          <ac:chgData name="Smets, Thomas" userId="22f3387d-de6f-4fc8-8ed6-08cd7669617a" providerId="ADAL" clId="{5F7BCC84-86DF-4618-8E7C-0B9DFEB6FBF9}" dt="2019-10-08T08:14:51.641" v="2316" actId="1076"/>
          <ac:graphicFrameMkLst>
            <pc:docMk/>
            <pc:sldMk cId="2231842783" sldId="1632"/>
            <ac:graphicFrameMk id="8" creationId="{412AB760-5F68-4F9E-BDCA-A1EF85283EDF}"/>
          </ac:graphicFrameMkLst>
        </pc:graphicFrameChg>
      </pc:sldChg>
      <pc:sldChg chg="addSp delSp modSp add">
        <pc:chgData name="Smets, Thomas" userId="22f3387d-de6f-4fc8-8ed6-08cd7669617a" providerId="ADAL" clId="{5F7BCC84-86DF-4618-8E7C-0B9DFEB6FBF9}" dt="2019-10-08T06:06:51.985" v="2133" actId="20577"/>
        <pc:sldMkLst>
          <pc:docMk/>
          <pc:sldMk cId="2401277061" sldId="1633"/>
        </pc:sldMkLst>
        <pc:spChg chg="mod">
          <ac:chgData name="Smets, Thomas" userId="22f3387d-de6f-4fc8-8ed6-08cd7669617a" providerId="ADAL" clId="{5F7BCC84-86DF-4618-8E7C-0B9DFEB6FBF9}" dt="2019-10-07T10:07:36.739" v="1061" actId="20577"/>
          <ac:spMkLst>
            <pc:docMk/>
            <pc:sldMk cId="2401277061" sldId="1633"/>
            <ac:spMk id="2" creationId="{D86431CF-B934-4A26-8936-384385BE84C2}"/>
          </ac:spMkLst>
        </pc:spChg>
        <pc:spChg chg="mod">
          <ac:chgData name="Smets, Thomas" userId="22f3387d-de6f-4fc8-8ed6-08cd7669617a" providerId="ADAL" clId="{5F7BCC84-86DF-4618-8E7C-0B9DFEB6FBF9}" dt="2019-10-08T06:06:51.985" v="2133" actId="20577"/>
          <ac:spMkLst>
            <pc:docMk/>
            <pc:sldMk cId="2401277061" sldId="1633"/>
            <ac:spMk id="3" creationId="{EBEDFC5B-7D8F-4F10-91E6-CE66A04FC9EA}"/>
          </ac:spMkLst>
        </pc:spChg>
        <pc:spChg chg="add del">
          <ac:chgData name="Smets, Thomas" userId="22f3387d-de6f-4fc8-8ed6-08cd7669617a" providerId="ADAL" clId="{5F7BCC84-86DF-4618-8E7C-0B9DFEB6FBF9}" dt="2019-10-07T18:48:49.985" v="2007"/>
          <ac:spMkLst>
            <pc:docMk/>
            <pc:sldMk cId="2401277061" sldId="1633"/>
            <ac:spMk id="5" creationId="{A6FA615E-DA9D-4B21-9DEF-C5ED48A572B4}"/>
          </ac:spMkLst>
        </pc:spChg>
        <pc:spChg chg="add del">
          <ac:chgData name="Smets, Thomas" userId="22f3387d-de6f-4fc8-8ed6-08cd7669617a" providerId="ADAL" clId="{5F7BCC84-86DF-4618-8E7C-0B9DFEB6FBF9}" dt="2019-10-07T18:48:54.343" v="2009"/>
          <ac:spMkLst>
            <pc:docMk/>
            <pc:sldMk cId="2401277061" sldId="1633"/>
            <ac:spMk id="6" creationId="{9953132B-C9F7-4C22-B631-EDAE492FFE26}"/>
          </ac:spMkLst>
        </pc:spChg>
      </pc:sldChg>
      <pc:sldChg chg="addSp delSp modSp add ord">
        <pc:chgData name="Smets, Thomas" userId="22f3387d-de6f-4fc8-8ed6-08cd7669617a" providerId="ADAL" clId="{5F7BCC84-86DF-4618-8E7C-0B9DFEB6FBF9}" dt="2019-10-08T06:48:59.855" v="2245" actId="692"/>
        <pc:sldMkLst>
          <pc:docMk/>
          <pc:sldMk cId="3077498704" sldId="1634"/>
        </pc:sldMkLst>
        <pc:spChg chg="del">
          <ac:chgData name="Smets, Thomas" userId="22f3387d-de6f-4fc8-8ed6-08cd7669617a" providerId="ADAL" clId="{5F7BCC84-86DF-4618-8E7C-0B9DFEB6FBF9}" dt="2019-10-02T15:34:22.990" v="388" actId="478"/>
          <ac:spMkLst>
            <pc:docMk/>
            <pc:sldMk cId="3077498704" sldId="1634"/>
            <ac:spMk id="2" creationId="{080666C1-0499-45C1-94F9-3552D8F0CF22}"/>
          </ac:spMkLst>
        </pc:spChg>
        <pc:spChg chg="del">
          <ac:chgData name="Smets, Thomas" userId="22f3387d-de6f-4fc8-8ed6-08cd7669617a" providerId="ADAL" clId="{5F7BCC84-86DF-4618-8E7C-0B9DFEB6FBF9}" dt="2019-10-02T15:25:18.770" v="238" actId="478"/>
          <ac:spMkLst>
            <pc:docMk/>
            <pc:sldMk cId="3077498704" sldId="1634"/>
            <ac:spMk id="3" creationId="{8D9DC326-AFB9-4501-B037-F34A6AEF8AD1}"/>
          </ac:spMkLst>
        </pc:spChg>
        <pc:spChg chg="add del mod">
          <ac:chgData name="Smets, Thomas" userId="22f3387d-de6f-4fc8-8ed6-08cd7669617a" providerId="ADAL" clId="{5F7BCC84-86DF-4618-8E7C-0B9DFEB6FBF9}" dt="2019-10-02T15:27:37.146" v="256" actId="478"/>
          <ac:spMkLst>
            <pc:docMk/>
            <pc:sldMk cId="3077498704" sldId="1634"/>
            <ac:spMk id="5" creationId="{C7AE2DB1-024E-4807-A32D-6B302918D705}"/>
          </ac:spMkLst>
        </pc:spChg>
        <pc:spChg chg="add mod">
          <ac:chgData name="Smets, Thomas" userId="22f3387d-de6f-4fc8-8ed6-08cd7669617a" providerId="ADAL" clId="{5F7BCC84-86DF-4618-8E7C-0B9DFEB6FBF9}" dt="2019-10-02T15:42:31.719" v="640" actId="1076"/>
          <ac:spMkLst>
            <pc:docMk/>
            <pc:sldMk cId="3077498704" sldId="1634"/>
            <ac:spMk id="6" creationId="{508A5F06-12DE-402E-988E-43EEB7499199}"/>
          </ac:spMkLst>
        </pc:spChg>
        <pc:spChg chg="add mod">
          <ac:chgData name="Smets, Thomas" userId="22f3387d-de6f-4fc8-8ed6-08cd7669617a" providerId="ADAL" clId="{5F7BCC84-86DF-4618-8E7C-0B9DFEB6FBF9}" dt="2019-10-02T16:01:20.268" v="666" actId="1076"/>
          <ac:spMkLst>
            <pc:docMk/>
            <pc:sldMk cId="3077498704" sldId="1634"/>
            <ac:spMk id="7" creationId="{93F7F5F9-B975-4257-AD5B-E10DF7FB6F03}"/>
          </ac:spMkLst>
        </pc:spChg>
        <pc:spChg chg="add mod">
          <ac:chgData name="Smets, Thomas" userId="22f3387d-de6f-4fc8-8ed6-08cd7669617a" providerId="ADAL" clId="{5F7BCC84-86DF-4618-8E7C-0B9DFEB6FBF9}" dt="2019-10-02T16:01:17.365" v="665" actId="1076"/>
          <ac:spMkLst>
            <pc:docMk/>
            <pc:sldMk cId="3077498704" sldId="1634"/>
            <ac:spMk id="8" creationId="{D5DBD4A1-9EF5-46F8-9B4C-EED398308859}"/>
          </ac:spMkLst>
        </pc:spChg>
        <pc:spChg chg="add mod">
          <ac:chgData name="Smets, Thomas" userId="22f3387d-de6f-4fc8-8ed6-08cd7669617a" providerId="ADAL" clId="{5F7BCC84-86DF-4618-8E7C-0B9DFEB6FBF9}" dt="2019-10-02T15:41:41.350" v="631" actId="207"/>
          <ac:spMkLst>
            <pc:docMk/>
            <pc:sldMk cId="3077498704" sldId="1634"/>
            <ac:spMk id="9" creationId="{D7B5A57D-B5B1-49B1-ABAC-A29807D7CC2A}"/>
          </ac:spMkLst>
        </pc:spChg>
        <pc:spChg chg="add mod">
          <ac:chgData name="Smets, Thomas" userId="22f3387d-de6f-4fc8-8ed6-08cd7669617a" providerId="ADAL" clId="{5F7BCC84-86DF-4618-8E7C-0B9DFEB6FBF9}" dt="2019-10-02T15:41:41.350" v="631" actId="207"/>
          <ac:spMkLst>
            <pc:docMk/>
            <pc:sldMk cId="3077498704" sldId="1634"/>
            <ac:spMk id="19" creationId="{866CDC09-5223-47A5-A288-21BE2937454E}"/>
          </ac:spMkLst>
        </pc:spChg>
        <pc:spChg chg="add mod">
          <ac:chgData name="Smets, Thomas" userId="22f3387d-de6f-4fc8-8ed6-08cd7669617a" providerId="ADAL" clId="{5F7BCC84-86DF-4618-8E7C-0B9DFEB6FBF9}" dt="2019-10-02T15:42:06.771" v="636" actId="207"/>
          <ac:spMkLst>
            <pc:docMk/>
            <pc:sldMk cId="3077498704" sldId="1634"/>
            <ac:spMk id="20" creationId="{214F19BE-0C15-45C0-95D0-F7D812560A32}"/>
          </ac:spMkLst>
        </pc:spChg>
        <pc:spChg chg="add mod">
          <ac:chgData name="Smets, Thomas" userId="22f3387d-de6f-4fc8-8ed6-08cd7669617a" providerId="ADAL" clId="{5F7BCC84-86DF-4618-8E7C-0B9DFEB6FBF9}" dt="2019-10-02T15:37:27.160" v="511" actId="20577"/>
          <ac:spMkLst>
            <pc:docMk/>
            <pc:sldMk cId="3077498704" sldId="1634"/>
            <ac:spMk id="45" creationId="{FEE44F7E-67C0-434F-9941-BBBD1FAB404F}"/>
          </ac:spMkLst>
        </pc:spChg>
        <pc:spChg chg="add mod">
          <ac:chgData name="Smets, Thomas" userId="22f3387d-de6f-4fc8-8ed6-08cd7669617a" providerId="ADAL" clId="{5F7BCC84-86DF-4618-8E7C-0B9DFEB6FBF9}" dt="2019-10-02T15:37:36.667" v="527" actId="20577"/>
          <ac:spMkLst>
            <pc:docMk/>
            <pc:sldMk cId="3077498704" sldId="1634"/>
            <ac:spMk id="46" creationId="{84F93C37-F6CC-4770-BC32-2A3F061DF546}"/>
          </ac:spMkLst>
        </pc:spChg>
        <pc:spChg chg="add mod">
          <ac:chgData name="Smets, Thomas" userId="22f3387d-de6f-4fc8-8ed6-08cd7669617a" providerId="ADAL" clId="{5F7BCC84-86DF-4618-8E7C-0B9DFEB6FBF9}" dt="2019-10-02T15:40:13.764" v="589" actId="20577"/>
          <ac:spMkLst>
            <pc:docMk/>
            <pc:sldMk cId="3077498704" sldId="1634"/>
            <ac:spMk id="47" creationId="{5ACEFB22-FED6-4203-8AEF-AA5979C96ABA}"/>
          </ac:spMkLst>
        </pc:spChg>
        <pc:spChg chg="add del">
          <ac:chgData name="Smets, Thomas" userId="22f3387d-de6f-4fc8-8ed6-08cd7669617a" providerId="ADAL" clId="{5F7BCC84-86DF-4618-8E7C-0B9DFEB6FBF9}" dt="2019-10-02T15:41:48.259" v="633"/>
          <ac:spMkLst>
            <pc:docMk/>
            <pc:sldMk cId="3077498704" sldId="1634"/>
            <ac:spMk id="68" creationId="{FBA99A09-4F38-4FCC-9465-5079AE0C9C6B}"/>
          </ac:spMkLst>
        </pc:spChg>
        <pc:spChg chg="add mod">
          <ac:chgData name="Smets, Thomas" userId="22f3387d-de6f-4fc8-8ed6-08cd7669617a" providerId="ADAL" clId="{5F7BCC84-86DF-4618-8E7C-0B9DFEB6FBF9}" dt="2019-10-02T16:18:48.596" v="678" actId="20577"/>
          <ac:spMkLst>
            <pc:docMk/>
            <pc:sldMk cId="3077498704" sldId="1634"/>
            <ac:spMk id="69" creationId="{414C1AF2-2640-431D-A28A-0B5BE9AB7BB3}"/>
          </ac:spMkLst>
        </pc:spChg>
        <pc:cxnChg chg="add mod">
          <ac:chgData name="Smets, Thomas" userId="22f3387d-de6f-4fc8-8ed6-08cd7669617a" providerId="ADAL" clId="{5F7BCC84-86DF-4618-8E7C-0B9DFEB6FBF9}" dt="2019-10-08T06:48:59.855" v="2245" actId="692"/>
          <ac:cxnSpMkLst>
            <pc:docMk/>
            <pc:sldMk cId="3077498704" sldId="1634"/>
            <ac:cxnSpMk id="11" creationId="{77B13A68-4073-4B0B-8BB9-EC79F1602ED1}"/>
          </ac:cxnSpMkLst>
        </pc:cxnChg>
        <pc:cxnChg chg="add del mod">
          <ac:chgData name="Smets, Thomas" userId="22f3387d-de6f-4fc8-8ed6-08cd7669617a" providerId="ADAL" clId="{5F7BCC84-86DF-4618-8E7C-0B9DFEB6FBF9}" dt="2019-10-02T15:31:47.932" v="345"/>
          <ac:cxnSpMkLst>
            <pc:docMk/>
            <pc:sldMk cId="3077498704" sldId="1634"/>
            <ac:cxnSpMk id="12" creationId="{261419CF-7451-46AC-BC61-510DBA35784D}"/>
          </ac:cxnSpMkLst>
        </pc:cxnChg>
        <pc:cxnChg chg="add mod">
          <ac:chgData name="Smets, Thomas" userId="22f3387d-de6f-4fc8-8ed6-08cd7669617a" providerId="ADAL" clId="{5F7BCC84-86DF-4618-8E7C-0B9DFEB6FBF9}" dt="2019-10-08T06:48:59.855" v="2245" actId="692"/>
          <ac:cxnSpMkLst>
            <pc:docMk/>
            <pc:sldMk cId="3077498704" sldId="1634"/>
            <ac:cxnSpMk id="15" creationId="{11127F96-2E0D-48AC-9BFA-70C20AE7C359}"/>
          </ac:cxnSpMkLst>
        </pc:cxnChg>
        <pc:cxnChg chg="add mod">
          <ac:chgData name="Smets, Thomas" userId="22f3387d-de6f-4fc8-8ed6-08cd7669617a" providerId="ADAL" clId="{5F7BCC84-86DF-4618-8E7C-0B9DFEB6FBF9}" dt="2019-10-08T06:48:59.855" v="2245" actId="692"/>
          <ac:cxnSpMkLst>
            <pc:docMk/>
            <pc:sldMk cId="3077498704" sldId="1634"/>
            <ac:cxnSpMk id="27" creationId="{AE15ADC8-A0FD-4D0B-A363-E1E16976439C}"/>
          </ac:cxnSpMkLst>
        </pc:cxnChg>
        <pc:cxnChg chg="add mod">
          <ac:chgData name="Smets, Thomas" userId="22f3387d-de6f-4fc8-8ed6-08cd7669617a" providerId="ADAL" clId="{5F7BCC84-86DF-4618-8E7C-0B9DFEB6FBF9}" dt="2019-10-08T06:48:59.855" v="2245" actId="692"/>
          <ac:cxnSpMkLst>
            <pc:docMk/>
            <pc:sldMk cId="3077498704" sldId="1634"/>
            <ac:cxnSpMk id="30" creationId="{8EE14E39-759C-4592-AACB-3141517043D6}"/>
          </ac:cxnSpMkLst>
        </pc:cxnChg>
        <pc:cxnChg chg="add mod">
          <ac:chgData name="Smets, Thomas" userId="22f3387d-de6f-4fc8-8ed6-08cd7669617a" providerId="ADAL" clId="{5F7BCC84-86DF-4618-8E7C-0B9DFEB6FBF9}" dt="2019-10-08T06:48:59.855" v="2245" actId="692"/>
          <ac:cxnSpMkLst>
            <pc:docMk/>
            <pc:sldMk cId="3077498704" sldId="1634"/>
            <ac:cxnSpMk id="48" creationId="{992CD159-624C-4BC9-B51A-01ABC20E8BC8}"/>
          </ac:cxnSpMkLst>
        </pc:cxnChg>
        <pc:cxnChg chg="add mod">
          <ac:chgData name="Smets, Thomas" userId="22f3387d-de6f-4fc8-8ed6-08cd7669617a" providerId="ADAL" clId="{5F7BCC84-86DF-4618-8E7C-0B9DFEB6FBF9}" dt="2019-10-08T06:48:59.855" v="2245" actId="692"/>
          <ac:cxnSpMkLst>
            <pc:docMk/>
            <pc:sldMk cId="3077498704" sldId="1634"/>
            <ac:cxnSpMk id="51" creationId="{C14BA629-30A5-4EC1-94D6-D34658BC14D3}"/>
          </ac:cxnSpMkLst>
        </pc:cxnChg>
        <pc:cxnChg chg="add mod">
          <ac:chgData name="Smets, Thomas" userId="22f3387d-de6f-4fc8-8ed6-08cd7669617a" providerId="ADAL" clId="{5F7BCC84-86DF-4618-8E7C-0B9DFEB6FBF9}" dt="2019-10-08T06:48:59.855" v="2245" actId="692"/>
          <ac:cxnSpMkLst>
            <pc:docMk/>
            <pc:sldMk cId="3077498704" sldId="1634"/>
            <ac:cxnSpMk id="54" creationId="{3D9D8C5F-4ACA-4A1F-956F-10CD2800CE9A}"/>
          </ac:cxnSpMkLst>
        </pc:cxnChg>
        <pc:cxnChg chg="add mod">
          <ac:chgData name="Smets, Thomas" userId="22f3387d-de6f-4fc8-8ed6-08cd7669617a" providerId="ADAL" clId="{5F7BCC84-86DF-4618-8E7C-0B9DFEB6FBF9}" dt="2019-10-08T06:48:59.855" v="2245" actId="692"/>
          <ac:cxnSpMkLst>
            <pc:docMk/>
            <pc:sldMk cId="3077498704" sldId="1634"/>
            <ac:cxnSpMk id="57" creationId="{875F3EED-1E21-4C7F-B591-0E2178BDDB39}"/>
          </ac:cxnSpMkLst>
        </pc:cxnChg>
        <pc:cxnChg chg="add mod">
          <ac:chgData name="Smets, Thomas" userId="22f3387d-de6f-4fc8-8ed6-08cd7669617a" providerId="ADAL" clId="{5F7BCC84-86DF-4618-8E7C-0B9DFEB6FBF9}" dt="2019-10-08T06:48:59.855" v="2245" actId="692"/>
          <ac:cxnSpMkLst>
            <pc:docMk/>
            <pc:sldMk cId="3077498704" sldId="1634"/>
            <ac:cxnSpMk id="70" creationId="{0942A7EE-AAFB-4608-9AD3-71E3A80F7D25}"/>
          </ac:cxnSpMkLst>
        </pc:cxnChg>
      </pc:sldChg>
      <pc:sldChg chg="addSp delSp modSp add">
        <pc:chgData name="Smets, Thomas" userId="22f3387d-de6f-4fc8-8ed6-08cd7669617a" providerId="ADAL" clId="{5F7BCC84-86DF-4618-8E7C-0B9DFEB6FBF9}" dt="2019-10-07T14:04:10.507" v="1694" actId="20577"/>
        <pc:sldMkLst>
          <pc:docMk/>
          <pc:sldMk cId="1429813753" sldId="1635"/>
        </pc:sldMkLst>
        <pc:spChg chg="mod">
          <ac:chgData name="Smets, Thomas" userId="22f3387d-de6f-4fc8-8ed6-08cd7669617a" providerId="ADAL" clId="{5F7BCC84-86DF-4618-8E7C-0B9DFEB6FBF9}" dt="2019-10-07T14:04:10.507" v="1694" actId="20577"/>
          <ac:spMkLst>
            <pc:docMk/>
            <pc:sldMk cId="1429813753" sldId="1635"/>
            <ac:spMk id="2" creationId="{BDE046E4-EBE5-416F-BE4D-36ABAC643932}"/>
          </ac:spMkLst>
        </pc:spChg>
        <pc:spChg chg="del">
          <ac:chgData name="Smets, Thomas" userId="22f3387d-de6f-4fc8-8ed6-08cd7669617a" providerId="ADAL" clId="{5F7BCC84-86DF-4618-8E7C-0B9DFEB6FBF9}" dt="2019-10-07T09:39:34.175" v="738"/>
          <ac:spMkLst>
            <pc:docMk/>
            <pc:sldMk cId="1429813753" sldId="1635"/>
            <ac:spMk id="3" creationId="{052EA867-4A23-4341-8791-DD54FEB6358A}"/>
          </ac:spMkLst>
        </pc:spChg>
        <pc:spChg chg="add del">
          <ac:chgData name="Smets, Thomas" userId="22f3387d-de6f-4fc8-8ed6-08cd7669617a" providerId="ADAL" clId="{5F7BCC84-86DF-4618-8E7C-0B9DFEB6FBF9}" dt="2019-10-07T09:40:28.212" v="755"/>
          <ac:spMkLst>
            <pc:docMk/>
            <pc:sldMk cId="1429813753" sldId="1635"/>
            <ac:spMk id="11" creationId="{0D0D9ABB-0947-4467-AEA2-814CA07302F4}"/>
          </ac:spMkLst>
        </pc:spChg>
        <pc:spChg chg="add del">
          <ac:chgData name="Smets, Thomas" userId="22f3387d-de6f-4fc8-8ed6-08cd7669617a" providerId="ADAL" clId="{5F7BCC84-86DF-4618-8E7C-0B9DFEB6FBF9}" dt="2019-10-07T09:41:37.069" v="763"/>
          <ac:spMkLst>
            <pc:docMk/>
            <pc:sldMk cId="1429813753" sldId="1635"/>
            <ac:spMk id="14" creationId="{714FAFEF-875D-4E10-9C89-213B8985EBA8}"/>
          </ac:spMkLst>
        </pc:spChg>
        <pc:spChg chg="add del mod">
          <ac:chgData name="Smets, Thomas" userId="22f3387d-de6f-4fc8-8ed6-08cd7669617a" providerId="ADAL" clId="{5F7BCC84-86DF-4618-8E7C-0B9DFEB6FBF9}" dt="2019-10-07T09:52:16.546" v="778"/>
          <ac:spMkLst>
            <pc:docMk/>
            <pc:sldMk cId="1429813753" sldId="1635"/>
            <ac:spMk id="20" creationId="{B5F66A78-3D98-4DF8-A608-C0F99141D314}"/>
          </ac:spMkLst>
        </pc:spChg>
        <pc:picChg chg="add del mod">
          <ac:chgData name="Smets, Thomas" userId="22f3387d-de6f-4fc8-8ed6-08cd7669617a" providerId="ADAL" clId="{5F7BCC84-86DF-4618-8E7C-0B9DFEB6FBF9}" dt="2019-10-07T09:51:38.796" v="773" actId="478"/>
          <ac:picMkLst>
            <pc:docMk/>
            <pc:sldMk cId="1429813753" sldId="1635"/>
            <ac:picMk id="6" creationId="{1BDA17F9-8DC1-4E44-A489-5AD48D51A5FF}"/>
          </ac:picMkLst>
        </pc:picChg>
        <pc:picChg chg="add del mod">
          <ac:chgData name="Smets, Thomas" userId="22f3387d-de6f-4fc8-8ed6-08cd7669617a" providerId="ADAL" clId="{5F7BCC84-86DF-4618-8E7C-0B9DFEB6FBF9}" dt="2019-10-07T09:51:38.796" v="773" actId="478"/>
          <ac:picMkLst>
            <pc:docMk/>
            <pc:sldMk cId="1429813753" sldId="1635"/>
            <ac:picMk id="8" creationId="{D913D287-BE2E-4B00-B3DC-D1E4C61193EA}"/>
          </ac:picMkLst>
        </pc:picChg>
        <pc:picChg chg="add del mod">
          <ac:chgData name="Smets, Thomas" userId="22f3387d-de6f-4fc8-8ed6-08cd7669617a" providerId="ADAL" clId="{5F7BCC84-86DF-4618-8E7C-0B9DFEB6FBF9}" dt="2019-10-07T09:40:16.738" v="753" actId="478"/>
          <ac:picMkLst>
            <pc:docMk/>
            <pc:sldMk cId="1429813753" sldId="1635"/>
            <ac:picMk id="9" creationId="{929D97B5-12AF-4A7F-9EA2-61BCDF247CFA}"/>
          </ac:picMkLst>
        </pc:picChg>
        <pc:picChg chg="add del mod">
          <ac:chgData name="Smets, Thomas" userId="22f3387d-de6f-4fc8-8ed6-08cd7669617a" providerId="ADAL" clId="{5F7BCC84-86DF-4618-8E7C-0B9DFEB6FBF9}" dt="2019-10-07T09:40:16.738" v="753" actId="478"/>
          <ac:picMkLst>
            <pc:docMk/>
            <pc:sldMk cId="1429813753" sldId="1635"/>
            <ac:picMk id="10" creationId="{7271EFDC-57A4-4963-BF03-339BB5F86510}"/>
          </ac:picMkLst>
        </pc:picChg>
        <pc:picChg chg="add del mod">
          <ac:chgData name="Smets, Thomas" userId="22f3387d-de6f-4fc8-8ed6-08cd7669617a" providerId="ADAL" clId="{5F7BCC84-86DF-4618-8E7C-0B9DFEB6FBF9}" dt="2019-10-07T09:51:38.796" v="773" actId="478"/>
          <ac:picMkLst>
            <pc:docMk/>
            <pc:sldMk cId="1429813753" sldId="1635"/>
            <ac:picMk id="13" creationId="{3755CEEB-F39F-402D-95F1-DF315CF1A41F}"/>
          </ac:picMkLst>
        </pc:picChg>
        <pc:picChg chg="add del mod">
          <ac:chgData name="Smets, Thomas" userId="22f3387d-de6f-4fc8-8ed6-08cd7669617a" providerId="ADAL" clId="{5F7BCC84-86DF-4618-8E7C-0B9DFEB6FBF9}" dt="2019-10-07T09:51:38.796" v="773" actId="478"/>
          <ac:picMkLst>
            <pc:docMk/>
            <pc:sldMk cId="1429813753" sldId="1635"/>
            <ac:picMk id="16" creationId="{06243CA4-3D57-4A99-8CC0-6C7CBE7356D0}"/>
          </ac:picMkLst>
        </pc:picChg>
        <pc:picChg chg="add del mod">
          <ac:chgData name="Smets, Thomas" userId="22f3387d-de6f-4fc8-8ed6-08cd7669617a" providerId="ADAL" clId="{5F7BCC84-86DF-4618-8E7C-0B9DFEB6FBF9}" dt="2019-10-07T09:51:38.796" v="773" actId="478"/>
          <ac:picMkLst>
            <pc:docMk/>
            <pc:sldMk cId="1429813753" sldId="1635"/>
            <ac:picMk id="18" creationId="{22B61957-4AD7-4D46-A7DF-8B9FF20756C2}"/>
          </ac:picMkLst>
        </pc:picChg>
        <pc:picChg chg="add mod">
          <ac:chgData name="Smets, Thomas" userId="22f3387d-de6f-4fc8-8ed6-08cd7669617a" providerId="ADAL" clId="{5F7BCC84-86DF-4618-8E7C-0B9DFEB6FBF9}" dt="2019-10-07T09:52:20.554" v="779" actId="1076"/>
          <ac:picMkLst>
            <pc:docMk/>
            <pc:sldMk cId="1429813753" sldId="1635"/>
            <ac:picMk id="22" creationId="{976E8986-C369-49C8-981F-40A793747E36}"/>
          </ac:picMkLst>
        </pc:picChg>
      </pc:sldChg>
      <pc:sldChg chg="addSp delSp modSp add">
        <pc:chgData name="Smets, Thomas" userId="22f3387d-de6f-4fc8-8ed6-08cd7669617a" providerId="ADAL" clId="{5F7BCC84-86DF-4618-8E7C-0B9DFEB6FBF9}" dt="2019-10-07T14:04:06.307" v="1692" actId="20577"/>
        <pc:sldMkLst>
          <pc:docMk/>
          <pc:sldMk cId="1441484587" sldId="1636"/>
        </pc:sldMkLst>
        <pc:spChg chg="mod">
          <ac:chgData name="Smets, Thomas" userId="22f3387d-de6f-4fc8-8ed6-08cd7669617a" providerId="ADAL" clId="{5F7BCC84-86DF-4618-8E7C-0B9DFEB6FBF9}" dt="2019-10-07T14:04:06.307" v="1692" actId="20577"/>
          <ac:spMkLst>
            <pc:docMk/>
            <pc:sldMk cId="1441484587" sldId="1636"/>
            <ac:spMk id="2" creationId="{BDE046E4-EBE5-416F-BE4D-36ABAC643932}"/>
          </ac:spMkLst>
        </pc:spChg>
        <pc:spChg chg="add del mod">
          <ac:chgData name="Smets, Thomas" userId="22f3387d-de6f-4fc8-8ed6-08cd7669617a" providerId="ADAL" clId="{5F7BCC84-86DF-4618-8E7C-0B9DFEB6FBF9}" dt="2019-10-07T09:53:04.743" v="834"/>
          <ac:spMkLst>
            <pc:docMk/>
            <pc:sldMk cId="1441484587" sldId="1636"/>
            <ac:spMk id="5" creationId="{553FDD33-9A8C-498D-BBE2-6AB8393E5256}"/>
          </ac:spMkLst>
        </pc:spChg>
        <pc:picChg chg="add mod">
          <ac:chgData name="Smets, Thomas" userId="22f3387d-de6f-4fc8-8ed6-08cd7669617a" providerId="ADAL" clId="{5F7BCC84-86DF-4618-8E7C-0B9DFEB6FBF9}" dt="2019-10-07T09:53:04.743" v="834"/>
          <ac:picMkLst>
            <pc:docMk/>
            <pc:sldMk cId="1441484587" sldId="1636"/>
            <ac:picMk id="7" creationId="{7141A404-2498-45ED-BFEB-240CD4346BD6}"/>
          </ac:picMkLst>
        </pc:picChg>
        <pc:picChg chg="del">
          <ac:chgData name="Smets, Thomas" userId="22f3387d-de6f-4fc8-8ed6-08cd7669617a" providerId="ADAL" clId="{5F7BCC84-86DF-4618-8E7C-0B9DFEB6FBF9}" dt="2019-10-07T09:52:54.067" v="830" actId="478"/>
          <ac:picMkLst>
            <pc:docMk/>
            <pc:sldMk cId="1441484587" sldId="1636"/>
            <ac:picMk id="22" creationId="{976E8986-C369-49C8-981F-40A793747E36}"/>
          </ac:picMkLst>
        </pc:picChg>
      </pc:sldChg>
      <pc:sldChg chg="addSp delSp modSp add">
        <pc:chgData name="Smets, Thomas" userId="22f3387d-de6f-4fc8-8ed6-08cd7669617a" providerId="ADAL" clId="{5F7BCC84-86DF-4618-8E7C-0B9DFEB6FBF9}" dt="2019-10-07T14:03:54.316" v="1690" actId="20577"/>
        <pc:sldMkLst>
          <pc:docMk/>
          <pc:sldMk cId="2346949395" sldId="1637"/>
        </pc:sldMkLst>
        <pc:spChg chg="mod">
          <ac:chgData name="Smets, Thomas" userId="22f3387d-de6f-4fc8-8ed6-08cd7669617a" providerId="ADAL" clId="{5F7BCC84-86DF-4618-8E7C-0B9DFEB6FBF9}" dt="2019-10-07T14:03:54.316" v="1690" actId="20577"/>
          <ac:spMkLst>
            <pc:docMk/>
            <pc:sldMk cId="2346949395" sldId="1637"/>
            <ac:spMk id="2" creationId="{BDE046E4-EBE5-416F-BE4D-36ABAC643932}"/>
          </ac:spMkLst>
        </pc:spChg>
        <pc:spChg chg="del">
          <ac:chgData name="Smets, Thomas" userId="22f3387d-de6f-4fc8-8ed6-08cd7669617a" providerId="ADAL" clId="{5F7BCC84-86DF-4618-8E7C-0B9DFEB6FBF9}" dt="2019-10-07T09:53:37.589" v="878"/>
          <ac:spMkLst>
            <pc:docMk/>
            <pc:sldMk cId="2346949395" sldId="1637"/>
            <ac:spMk id="5" creationId="{553FDD33-9A8C-498D-BBE2-6AB8393E5256}"/>
          </ac:spMkLst>
        </pc:spChg>
        <pc:picChg chg="add mod">
          <ac:chgData name="Smets, Thomas" userId="22f3387d-de6f-4fc8-8ed6-08cd7669617a" providerId="ADAL" clId="{5F7BCC84-86DF-4618-8E7C-0B9DFEB6FBF9}" dt="2019-10-07T09:53:37.589" v="878"/>
          <ac:picMkLst>
            <pc:docMk/>
            <pc:sldMk cId="2346949395" sldId="1637"/>
            <ac:picMk id="6" creationId="{ACEF3F99-EA58-4BDB-B35B-A4FD6534A7E2}"/>
          </ac:picMkLst>
        </pc:picChg>
      </pc:sldChg>
      <pc:sldChg chg="addSp delSp modSp add">
        <pc:chgData name="Smets, Thomas" userId="22f3387d-de6f-4fc8-8ed6-08cd7669617a" providerId="ADAL" clId="{5F7BCC84-86DF-4618-8E7C-0B9DFEB6FBF9}" dt="2019-10-07T14:03:48.087" v="1687" actId="20577"/>
        <pc:sldMkLst>
          <pc:docMk/>
          <pc:sldMk cId="2594642283" sldId="1638"/>
        </pc:sldMkLst>
        <pc:spChg chg="mod">
          <ac:chgData name="Smets, Thomas" userId="22f3387d-de6f-4fc8-8ed6-08cd7669617a" providerId="ADAL" clId="{5F7BCC84-86DF-4618-8E7C-0B9DFEB6FBF9}" dt="2019-10-07T14:03:48.087" v="1687" actId="20577"/>
          <ac:spMkLst>
            <pc:docMk/>
            <pc:sldMk cId="2594642283" sldId="1638"/>
            <ac:spMk id="2" creationId="{BDE046E4-EBE5-416F-BE4D-36ABAC643932}"/>
          </ac:spMkLst>
        </pc:spChg>
        <pc:spChg chg="del">
          <ac:chgData name="Smets, Thomas" userId="22f3387d-de6f-4fc8-8ed6-08cd7669617a" providerId="ADAL" clId="{5F7BCC84-86DF-4618-8E7C-0B9DFEB6FBF9}" dt="2019-10-07T09:53:47.785" v="879"/>
          <ac:spMkLst>
            <pc:docMk/>
            <pc:sldMk cId="2594642283" sldId="1638"/>
            <ac:spMk id="5" creationId="{553FDD33-9A8C-498D-BBE2-6AB8393E5256}"/>
          </ac:spMkLst>
        </pc:spChg>
        <pc:picChg chg="add mod">
          <ac:chgData name="Smets, Thomas" userId="22f3387d-de6f-4fc8-8ed6-08cd7669617a" providerId="ADAL" clId="{5F7BCC84-86DF-4618-8E7C-0B9DFEB6FBF9}" dt="2019-10-07T09:53:47.785" v="879"/>
          <ac:picMkLst>
            <pc:docMk/>
            <pc:sldMk cId="2594642283" sldId="1638"/>
            <ac:picMk id="6" creationId="{305047AE-4AB1-487C-A26D-38EFD4F37AAF}"/>
          </ac:picMkLst>
        </pc:picChg>
      </pc:sldChg>
      <pc:sldChg chg="addSp delSp modSp add">
        <pc:chgData name="Smets, Thomas" userId="22f3387d-de6f-4fc8-8ed6-08cd7669617a" providerId="ADAL" clId="{5F7BCC84-86DF-4618-8E7C-0B9DFEB6FBF9}" dt="2019-10-07T14:03:43.804" v="1685" actId="20577"/>
        <pc:sldMkLst>
          <pc:docMk/>
          <pc:sldMk cId="2495067686" sldId="1639"/>
        </pc:sldMkLst>
        <pc:spChg chg="mod">
          <ac:chgData name="Smets, Thomas" userId="22f3387d-de6f-4fc8-8ed6-08cd7669617a" providerId="ADAL" clId="{5F7BCC84-86DF-4618-8E7C-0B9DFEB6FBF9}" dt="2019-10-07T14:03:43.804" v="1685" actId="20577"/>
          <ac:spMkLst>
            <pc:docMk/>
            <pc:sldMk cId="2495067686" sldId="1639"/>
            <ac:spMk id="2" creationId="{BDE046E4-EBE5-416F-BE4D-36ABAC643932}"/>
          </ac:spMkLst>
        </pc:spChg>
        <pc:spChg chg="del">
          <ac:chgData name="Smets, Thomas" userId="22f3387d-de6f-4fc8-8ed6-08cd7669617a" providerId="ADAL" clId="{5F7BCC84-86DF-4618-8E7C-0B9DFEB6FBF9}" dt="2019-10-07T09:54:05.053" v="891"/>
          <ac:spMkLst>
            <pc:docMk/>
            <pc:sldMk cId="2495067686" sldId="1639"/>
            <ac:spMk id="5" creationId="{553FDD33-9A8C-498D-BBE2-6AB8393E5256}"/>
          </ac:spMkLst>
        </pc:spChg>
        <pc:picChg chg="add mod">
          <ac:chgData name="Smets, Thomas" userId="22f3387d-de6f-4fc8-8ed6-08cd7669617a" providerId="ADAL" clId="{5F7BCC84-86DF-4618-8E7C-0B9DFEB6FBF9}" dt="2019-10-07T09:54:05.053" v="891"/>
          <ac:picMkLst>
            <pc:docMk/>
            <pc:sldMk cId="2495067686" sldId="1639"/>
            <ac:picMk id="6" creationId="{F21202C5-664D-4207-A00A-EEB25552B636}"/>
          </ac:picMkLst>
        </pc:picChg>
      </pc:sldChg>
      <pc:sldChg chg="addSp delSp modSp add">
        <pc:chgData name="Smets, Thomas" userId="22f3387d-de6f-4fc8-8ed6-08cd7669617a" providerId="ADAL" clId="{5F7BCC84-86DF-4618-8E7C-0B9DFEB6FBF9}" dt="2019-10-07T14:03:34.375" v="1683" actId="20577"/>
        <pc:sldMkLst>
          <pc:docMk/>
          <pc:sldMk cId="3498302117" sldId="1640"/>
        </pc:sldMkLst>
        <pc:spChg chg="mod">
          <ac:chgData name="Smets, Thomas" userId="22f3387d-de6f-4fc8-8ed6-08cd7669617a" providerId="ADAL" clId="{5F7BCC84-86DF-4618-8E7C-0B9DFEB6FBF9}" dt="2019-10-07T14:03:34.375" v="1683" actId="20577"/>
          <ac:spMkLst>
            <pc:docMk/>
            <pc:sldMk cId="3498302117" sldId="1640"/>
            <ac:spMk id="2" creationId="{9B2ED766-DEF4-4329-88D1-A2A73732D6E0}"/>
          </ac:spMkLst>
        </pc:spChg>
        <pc:spChg chg="del">
          <ac:chgData name="Smets, Thomas" userId="22f3387d-de6f-4fc8-8ed6-08cd7669617a" providerId="ADAL" clId="{5F7BCC84-86DF-4618-8E7C-0B9DFEB6FBF9}" dt="2019-10-07T10:01:15.241" v="965"/>
          <ac:spMkLst>
            <pc:docMk/>
            <pc:sldMk cId="3498302117" sldId="1640"/>
            <ac:spMk id="3" creationId="{ADCD63C1-D528-46DC-8232-374429CEBBBE}"/>
          </ac:spMkLst>
        </pc:spChg>
        <pc:picChg chg="add mod">
          <ac:chgData name="Smets, Thomas" userId="22f3387d-de6f-4fc8-8ed6-08cd7669617a" providerId="ADAL" clId="{5F7BCC84-86DF-4618-8E7C-0B9DFEB6FBF9}" dt="2019-10-07T10:01:15.241" v="965"/>
          <ac:picMkLst>
            <pc:docMk/>
            <pc:sldMk cId="3498302117" sldId="1640"/>
            <ac:picMk id="6" creationId="{B5AE4B6C-AE44-4C02-828B-21675CACF67E}"/>
          </ac:picMkLst>
        </pc:picChg>
      </pc:sldChg>
      <pc:sldChg chg="addSp delSp modSp add setBg">
        <pc:chgData name="Smets, Thomas" userId="22f3387d-de6f-4fc8-8ed6-08cd7669617a" providerId="ADAL" clId="{5F7BCC84-86DF-4618-8E7C-0B9DFEB6FBF9}" dt="2019-10-07T13:40:03.933" v="1511" actId="14100"/>
        <pc:sldMkLst>
          <pc:docMk/>
          <pc:sldMk cId="3624351163" sldId="1641"/>
        </pc:sldMkLst>
        <pc:spChg chg="mod">
          <ac:chgData name="Smets, Thomas" userId="22f3387d-de6f-4fc8-8ed6-08cd7669617a" providerId="ADAL" clId="{5F7BCC84-86DF-4618-8E7C-0B9DFEB6FBF9}" dt="2019-10-07T10:04:48.991" v="1016" actId="20577"/>
          <ac:spMkLst>
            <pc:docMk/>
            <pc:sldMk cId="3624351163" sldId="1641"/>
            <ac:spMk id="2" creationId="{14DC46D5-5E40-4205-9504-BACE1737F232}"/>
          </ac:spMkLst>
        </pc:spChg>
        <pc:picChg chg="add del mod">
          <ac:chgData name="Smets, Thomas" userId="22f3387d-de6f-4fc8-8ed6-08cd7669617a" providerId="ADAL" clId="{5F7BCC84-86DF-4618-8E7C-0B9DFEB6FBF9}" dt="2019-10-07T10:02:41.166" v="987" actId="478"/>
          <ac:picMkLst>
            <pc:docMk/>
            <pc:sldMk cId="3624351163" sldId="1641"/>
            <ac:picMk id="5" creationId="{36B83559-7637-41D7-99D7-95064A33C2B5}"/>
          </ac:picMkLst>
        </pc:picChg>
        <pc:picChg chg="add del mod">
          <ac:chgData name="Smets, Thomas" userId="22f3387d-de6f-4fc8-8ed6-08cd7669617a" providerId="ADAL" clId="{5F7BCC84-86DF-4618-8E7C-0B9DFEB6FBF9}" dt="2019-10-07T10:03:45.982" v="991" actId="478"/>
          <ac:picMkLst>
            <pc:docMk/>
            <pc:sldMk cId="3624351163" sldId="1641"/>
            <ac:picMk id="6" creationId="{D750977A-B72E-4856-A371-91EDCC13BA9A}"/>
          </ac:picMkLst>
        </pc:picChg>
        <pc:picChg chg="add mod">
          <ac:chgData name="Smets, Thomas" userId="22f3387d-de6f-4fc8-8ed6-08cd7669617a" providerId="ADAL" clId="{5F7BCC84-86DF-4618-8E7C-0B9DFEB6FBF9}" dt="2019-10-07T13:40:03.933" v="1511" actId="14100"/>
          <ac:picMkLst>
            <pc:docMk/>
            <pc:sldMk cId="3624351163" sldId="1641"/>
            <ac:picMk id="7" creationId="{4F056CBB-0670-44B5-AF4C-B249365BAF77}"/>
          </ac:picMkLst>
        </pc:picChg>
      </pc:sldChg>
      <pc:sldChg chg="addSp delSp modSp add setBg">
        <pc:chgData name="Smets, Thomas" userId="22f3387d-de6f-4fc8-8ed6-08cd7669617a" providerId="ADAL" clId="{5F7BCC84-86DF-4618-8E7C-0B9DFEB6FBF9}" dt="2019-10-07T10:06:00.680" v="1028"/>
        <pc:sldMkLst>
          <pc:docMk/>
          <pc:sldMk cId="3786224375" sldId="1642"/>
        </pc:sldMkLst>
        <pc:spChg chg="mod">
          <ac:chgData name="Smets, Thomas" userId="22f3387d-de6f-4fc8-8ed6-08cd7669617a" providerId="ADAL" clId="{5F7BCC84-86DF-4618-8E7C-0B9DFEB6FBF9}" dt="2019-10-07T10:05:00.747" v="1023" actId="20577"/>
          <ac:spMkLst>
            <pc:docMk/>
            <pc:sldMk cId="3786224375" sldId="1642"/>
            <ac:spMk id="2" creationId="{14DC46D5-5E40-4205-9504-BACE1737F232}"/>
          </ac:spMkLst>
        </pc:spChg>
        <pc:picChg chg="add mod">
          <ac:chgData name="Smets, Thomas" userId="22f3387d-de6f-4fc8-8ed6-08cd7669617a" providerId="ADAL" clId="{5F7BCC84-86DF-4618-8E7C-0B9DFEB6FBF9}" dt="2019-10-07T10:05:26.923" v="1027" actId="14100"/>
          <ac:picMkLst>
            <pc:docMk/>
            <pc:sldMk cId="3786224375" sldId="1642"/>
            <ac:picMk id="5" creationId="{80071EA5-BCF7-4E7C-A7A8-8943EB0B0184}"/>
          </ac:picMkLst>
        </pc:picChg>
        <pc:picChg chg="del">
          <ac:chgData name="Smets, Thomas" userId="22f3387d-de6f-4fc8-8ed6-08cd7669617a" providerId="ADAL" clId="{5F7BCC84-86DF-4618-8E7C-0B9DFEB6FBF9}" dt="2019-10-07T10:04:55.348" v="1018" actId="478"/>
          <ac:picMkLst>
            <pc:docMk/>
            <pc:sldMk cId="3786224375" sldId="1642"/>
            <ac:picMk id="7" creationId="{4F056CBB-0670-44B5-AF4C-B249365BAF77}"/>
          </ac:picMkLst>
        </pc:picChg>
      </pc:sldChg>
      <pc:sldChg chg="addSp delSp modSp add del ord modTransition">
        <pc:chgData name="Smets, Thomas" userId="22f3387d-de6f-4fc8-8ed6-08cd7669617a" providerId="ADAL" clId="{5F7BCC84-86DF-4618-8E7C-0B9DFEB6FBF9}" dt="2019-10-08T13:33:07.346" v="2429"/>
        <pc:sldMkLst>
          <pc:docMk/>
          <pc:sldMk cId="2159647193" sldId="1643"/>
        </pc:sldMkLst>
        <pc:spChg chg="add del">
          <ac:chgData name="Smets, Thomas" userId="22f3387d-de6f-4fc8-8ed6-08cd7669617a" providerId="ADAL" clId="{5F7BCC84-86DF-4618-8E7C-0B9DFEB6FBF9}" dt="2019-10-07T13:06:09.315" v="1151" actId="478"/>
          <ac:spMkLst>
            <pc:docMk/>
            <pc:sldMk cId="2159647193" sldId="1643"/>
            <ac:spMk id="8" creationId="{D5DBD4A1-9EF5-46F8-9B4C-EED398308859}"/>
          </ac:spMkLst>
        </pc:spChg>
        <pc:spChg chg="add del mod">
          <ac:chgData name="Smets, Thomas" userId="22f3387d-de6f-4fc8-8ed6-08cd7669617a" providerId="ADAL" clId="{5F7BCC84-86DF-4618-8E7C-0B9DFEB6FBF9}" dt="2019-10-07T13:08:13.886" v="1183" actId="1076"/>
          <ac:spMkLst>
            <pc:docMk/>
            <pc:sldMk cId="2159647193" sldId="1643"/>
            <ac:spMk id="9" creationId="{D7B5A57D-B5B1-49B1-ABAC-A29807D7CC2A}"/>
          </ac:spMkLst>
        </pc:spChg>
        <pc:spChg chg="add del mod">
          <ac:chgData name="Smets, Thomas" userId="22f3387d-de6f-4fc8-8ed6-08cd7669617a" providerId="ADAL" clId="{5F7BCC84-86DF-4618-8E7C-0B9DFEB6FBF9}" dt="2019-10-07T13:09:24.732" v="1229" actId="14100"/>
          <ac:spMkLst>
            <pc:docMk/>
            <pc:sldMk cId="2159647193" sldId="1643"/>
            <ac:spMk id="19" creationId="{866CDC09-5223-47A5-A288-21BE2937454E}"/>
          </ac:spMkLst>
        </pc:spChg>
        <pc:spChg chg="add del mod">
          <ac:chgData name="Smets, Thomas" userId="22f3387d-de6f-4fc8-8ed6-08cd7669617a" providerId="ADAL" clId="{5F7BCC84-86DF-4618-8E7C-0B9DFEB6FBF9}" dt="2019-10-07T13:09:29.089" v="1233" actId="1037"/>
          <ac:spMkLst>
            <pc:docMk/>
            <pc:sldMk cId="2159647193" sldId="1643"/>
            <ac:spMk id="20" creationId="{214F19BE-0C15-45C0-95D0-F7D812560A32}"/>
          </ac:spMkLst>
        </pc:spChg>
        <pc:spChg chg="add mod">
          <ac:chgData name="Smets, Thomas" userId="22f3387d-de6f-4fc8-8ed6-08cd7669617a" providerId="ADAL" clId="{5F7BCC84-86DF-4618-8E7C-0B9DFEB6FBF9}" dt="2019-10-07T13:07:32.669" v="1160" actId="20577"/>
          <ac:spMkLst>
            <pc:docMk/>
            <pc:sldMk cId="2159647193" sldId="1643"/>
            <ac:spMk id="28" creationId="{AF14A4F7-6918-4ED1-A274-5C3B5C5AF62B}"/>
          </ac:spMkLst>
        </pc:spChg>
        <pc:spChg chg="mod">
          <ac:chgData name="Smets, Thomas" userId="22f3387d-de6f-4fc8-8ed6-08cd7669617a" providerId="ADAL" clId="{5F7BCC84-86DF-4618-8E7C-0B9DFEB6FBF9}" dt="2019-10-07T13:02:28.906" v="1071" actId="20577"/>
          <ac:spMkLst>
            <pc:docMk/>
            <pc:sldMk cId="2159647193" sldId="1643"/>
            <ac:spMk id="46" creationId="{84F93C37-F6CC-4770-BC32-2A3F061DF546}"/>
          </ac:spMkLst>
        </pc:spChg>
        <pc:spChg chg="mod">
          <ac:chgData name="Smets, Thomas" userId="22f3387d-de6f-4fc8-8ed6-08cd7669617a" providerId="ADAL" clId="{5F7BCC84-86DF-4618-8E7C-0B9DFEB6FBF9}" dt="2019-10-07T13:02:31.899" v="1074" actId="20577"/>
          <ac:spMkLst>
            <pc:docMk/>
            <pc:sldMk cId="2159647193" sldId="1643"/>
            <ac:spMk id="47" creationId="{5ACEFB22-FED6-4203-8AEF-AA5979C96ABA}"/>
          </ac:spMkLst>
        </pc:spChg>
        <pc:spChg chg="del">
          <ac:chgData name="Smets, Thomas" userId="22f3387d-de6f-4fc8-8ed6-08cd7669617a" providerId="ADAL" clId="{5F7BCC84-86DF-4618-8E7C-0B9DFEB6FBF9}" dt="2019-10-07T13:06:25.347" v="1153" actId="478"/>
          <ac:spMkLst>
            <pc:docMk/>
            <pc:sldMk cId="2159647193" sldId="1643"/>
            <ac:spMk id="69" creationId="{414C1AF2-2640-431D-A28A-0B5BE9AB7BB3}"/>
          </ac:spMkLst>
        </pc:spChg>
        <pc:cxnChg chg="del mod">
          <ac:chgData name="Smets, Thomas" userId="22f3387d-de6f-4fc8-8ed6-08cd7669617a" providerId="ADAL" clId="{5F7BCC84-86DF-4618-8E7C-0B9DFEB6FBF9}" dt="2019-10-07T13:06:12.511" v="1152" actId="478"/>
          <ac:cxnSpMkLst>
            <pc:docMk/>
            <pc:sldMk cId="2159647193" sldId="1643"/>
            <ac:cxnSpMk id="11" creationId="{77B13A68-4073-4B0B-8BB9-EC79F1602ED1}"/>
          </ac:cxnSpMkLst>
        </pc:cxnChg>
        <pc:cxnChg chg="mod">
          <ac:chgData name="Smets, Thomas" userId="22f3387d-de6f-4fc8-8ed6-08cd7669617a" providerId="ADAL" clId="{5F7BCC84-86DF-4618-8E7C-0B9DFEB6FBF9}" dt="2019-10-08T06:49:21.431" v="2246" actId="692"/>
          <ac:cxnSpMkLst>
            <pc:docMk/>
            <pc:sldMk cId="2159647193" sldId="1643"/>
            <ac:cxnSpMk id="15" creationId="{11127F96-2E0D-48AC-9BFA-70C20AE7C359}"/>
          </ac:cxnSpMkLst>
        </pc:cxnChg>
        <pc:cxnChg chg="mod">
          <ac:chgData name="Smets, Thomas" userId="22f3387d-de6f-4fc8-8ed6-08cd7669617a" providerId="ADAL" clId="{5F7BCC84-86DF-4618-8E7C-0B9DFEB6FBF9}" dt="2019-10-08T06:49:21.431" v="2246" actId="692"/>
          <ac:cxnSpMkLst>
            <pc:docMk/>
            <pc:sldMk cId="2159647193" sldId="1643"/>
            <ac:cxnSpMk id="27" creationId="{AE15ADC8-A0FD-4D0B-A363-E1E16976439C}"/>
          </ac:cxnSpMkLst>
        </pc:cxnChg>
        <pc:cxnChg chg="mod">
          <ac:chgData name="Smets, Thomas" userId="22f3387d-de6f-4fc8-8ed6-08cd7669617a" providerId="ADAL" clId="{5F7BCC84-86DF-4618-8E7C-0B9DFEB6FBF9}" dt="2019-10-08T06:49:21.431" v="2246" actId="692"/>
          <ac:cxnSpMkLst>
            <pc:docMk/>
            <pc:sldMk cId="2159647193" sldId="1643"/>
            <ac:cxnSpMk id="30" creationId="{8EE14E39-759C-4592-AACB-3141517043D6}"/>
          </ac:cxnSpMkLst>
        </pc:cxnChg>
        <pc:cxnChg chg="add mod">
          <ac:chgData name="Smets, Thomas" userId="22f3387d-de6f-4fc8-8ed6-08cd7669617a" providerId="ADAL" clId="{5F7BCC84-86DF-4618-8E7C-0B9DFEB6FBF9}" dt="2019-10-08T06:49:21.431" v="2246" actId="692"/>
          <ac:cxnSpMkLst>
            <pc:docMk/>
            <pc:sldMk cId="2159647193" sldId="1643"/>
            <ac:cxnSpMk id="37" creationId="{F5146FF9-0F0D-42F4-8369-D97F61FE8F56}"/>
          </ac:cxnSpMkLst>
        </pc:cxnChg>
        <pc:cxnChg chg="mod">
          <ac:chgData name="Smets, Thomas" userId="22f3387d-de6f-4fc8-8ed6-08cd7669617a" providerId="ADAL" clId="{5F7BCC84-86DF-4618-8E7C-0B9DFEB6FBF9}" dt="2019-10-08T06:49:21.431" v="2246" actId="692"/>
          <ac:cxnSpMkLst>
            <pc:docMk/>
            <pc:sldMk cId="2159647193" sldId="1643"/>
            <ac:cxnSpMk id="48" creationId="{992CD159-624C-4BC9-B51A-01ABC20E8BC8}"/>
          </ac:cxnSpMkLst>
        </pc:cxnChg>
        <pc:cxnChg chg="mod">
          <ac:chgData name="Smets, Thomas" userId="22f3387d-de6f-4fc8-8ed6-08cd7669617a" providerId="ADAL" clId="{5F7BCC84-86DF-4618-8E7C-0B9DFEB6FBF9}" dt="2019-10-08T06:49:21.431" v="2246" actId="692"/>
          <ac:cxnSpMkLst>
            <pc:docMk/>
            <pc:sldMk cId="2159647193" sldId="1643"/>
            <ac:cxnSpMk id="51" creationId="{C14BA629-30A5-4EC1-94D6-D34658BC14D3}"/>
          </ac:cxnSpMkLst>
        </pc:cxnChg>
        <pc:cxnChg chg="mod">
          <ac:chgData name="Smets, Thomas" userId="22f3387d-de6f-4fc8-8ed6-08cd7669617a" providerId="ADAL" clId="{5F7BCC84-86DF-4618-8E7C-0B9DFEB6FBF9}" dt="2019-10-08T06:49:21.431" v="2246" actId="692"/>
          <ac:cxnSpMkLst>
            <pc:docMk/>
            <pc:sldMk cId="2159647193" sldId="1643"/>
            <ac:cxnSpMk id="54" creationId="{3D9D8C5F-4ACA-4A1F-956F-10CD2800CE9A}"/>
          </ac:cxnSpMkLst>
        </pc:cxnChg>
        <pc:cxnChg chg="mod">
          <ac:chgData name="Smets, Thomas" userId="22f3387d-de6f-4fc8-8ed6-08cd7669617a" providerId="ADAL" clId="{5F7BCC84-86DF-4618-8E7C-0B9DFEB6FBF9}" dt="2019-10-08T06:49:21.431" v="2246" actId="692"/>
          <ac:cxnSpMkLst>
            <pc:docMk/>
            <pc:sldMk cId="2159647193" sldId="1643"/>
            <ac:cxnSpMk id="57" creationId="{875F3EED-1E21-4C7F-B591-0E2178BDDB39}"/>
          </ac:cxnSpMkLst>
        </pc:cxnChg>
        <pc:cxnChg chg="mod">
          <ac:chgData name="Smets, Thomas" userId="22f3387d-de6f-4fc8-8ed6-08cd7669617a" providerId="ADAL" clId="{5F7BCC84-86DF-4618-8E7C-0B9DFEB6FBF9}" dt="2019-10-08T06:49:21.431" v="2246" actId="692"/>
          <ac:cxnSpMkLst>
            <pc:docMk/>
            <pc:sldMk cId="2159647193" sldId="1643"/>
            <ac:cxnSpMk id="70" creationId="{0942A7EE-AAFB-4608-9AD3-71E3A80F7D25}"/>
          </ac:cxnSpMkLst>
        </pc:cxnChg>
      </pc:sldChg>
      <pc:sldChg chg="modSp add modTransition">
        <pc:chgData name="Smets, Thomas" userId="22f3387d-de6f-4fc8-8ed6-08cd7669617a" providerId="ADAL" clId="{5F7BCC84-86DF-4618-8E7C-0B9DFEB6FBF9}" dt="2019-10-07T15:46:25.318" v="1854" actId="20577"/>
        <pc:sldMkLst>
          <pc:docMk/>
          <pc:sldMk cId="2285171516" sldId="1644"/>
        </pc:sldMkLst>
        <pc:spChg chg="mod">
          <ac:chgData name="Smets, Thomas" userId="22f3387d-de6f-4fc8-8ed6-08cd7669617a" providerId="ADAL" clId="{5F7BCC84-86DF-4618-8E7C-0B9DFEB6FBF9}" dt="2019-10-07T13:10:55.354" v="1240" actId="20577"/>
          <ac:spMkLst>
            <pc:docMk/>
            <pc:sldMk cId="2285171516" sldId="1644"/>
            <ac:spMk id="2" creationId="{CFD945CF-7C05-4DEF-9F8F-5E01FB65D183}"/>
          </ac:spMkLst>
        </pc:spChg>
        <pc:spChg chg="mod">
          <ac:chgData name="Smets, Thomas" userId="22f3387d-de6f-4fc8-8ed6-08cd7669617a" providerId="ADAL" clId="{5F7BCC84-86DF-4618-8E7C-0B9DFEB6FBF9}" dt="2019-10-07T15:46:25.318" v="1854" actId="20577"/>
          <ac:spMkLst>
            <pc:docMk/>
            <pc:sldMk cId="2285171516" sldId="1644"/>
            <ac:spMk id="3" creationId="{CC5ED488-960F-4A40-9FB5-44EE6867D5EE}"/>
          </ac:spMkLst>
        </pc:spChg>
      </pc:sldChg>
      <pc:sldChg chg="add modTransition">
        <pc:chgData name="Smets, Thomas" userId="22f3387d-de6f-4fc8-8ed6-08cd7669617a" providerId="ADAL" clId="{5F7BCC84-86DF-4618-8E7C-0B9DFEB6FBF9}" dt="2019-10-07T13:45:17.523" v="1513"/>
        <pc:sldMkLst>
          <pc:docMk/>
          <pc:sldMk cId="3495533115" sldId="1645"/>
        </pc:sldMkLst>
      </pc:sldChg>
      <pc:sldChg chg="addSp delSp modSp add">
        <pc:chgData name="Smets, Thomas" userId="22f3387d-de6f-4fc8-8ed6-08cd7669617a" providerId="ADAL" clId="{5F7BCC84-86DF-4618-8E7C-0B9DFEB6FBF9}" dt="2019-10-07T14:01:06.111" v="1663" actId="255"/>
        <pc:sldMkLst>
          <pc:docMk/>
          <pc:sldMk cId="1284146644" sldId="1646"/>
        </pc:sldMkLst>
        <pc:spChg chg="del">
          <ac:chgData name="Smets, Thomas" userId="22f3387d-de6f-4fc8-8ed6-08cd7669617a" providerId="ADAL" clId="{5F7BCC84-86DF-4618-8E7C-0B9DFEB6FBF9}" dt="2019-10-07T14:00:25.675" v="1603"/>
          <ac:spMkLst>
            <pc:docMk/>
            <pc:sldMk cId="1284146644" sldId="1646"/>
            <ac:spMk id="2" creationId="{682C990F-4A3E-4D6E-A7E4-6F7869392844}"/>
          </ac:spMkLst>
        </pc:spChg>
        <pc:spChg chg="del">
          <ac:chgData name="Smets, Thomas" userId="22f3387d-de6f-4fc8-8ed6-08cd7669617a" providerId="ADAL" clId="{5F7BCC84-86DF-4618-8E7C-0B9DFEB6FBF9}" dt="2019-10-07T14:00:25.675" v="1603"/>
          <ac:spMkLst>
            <pc:docMk/>
            <pc:sldMk cId="1284146644" sldId="1646"/>
            <ac:spMk id="3" creationId="{8FCD0B3B-791D-4A62-A845-5F7CD1C600A7}"/>
          </ac:spMkLst>
        </pc:spChg>
        <pc:spChg chg="add mod">
          <ac:chgData name="Smets, Thomas" userId="22f3387d-de6f-4fc8-8ed6-08cd7669617a" providerId="ADAL" clId="{5F7BCC84-86DF-4618-8E7C-0B9DFEB6FBF9}" dt="2019-10-07T14:00:53.810" v="1642" actId="20577"/>
          <ac:spMkLst>
            <pc:docMk/>
            <pc:sldMk cId="1284146644" sldId="1646"/>
            <ac:spMk id="5" creationId="{BEB3296A-DEEC-44DB-833F-118B8867F906}"/>
          </ac:spMkLst>
        </pc:spChg>
        <pc:spChg chg="add del mod">
          <ac:chgData name="Smets, Thomas" userId="22f3387d-de6f-4fc8-8ed6-08cd7669617a" providerId="ADAL" clId="{5F7BCC84-86DF-4618-8E7C-0B9DFEB6FBF9}" dt="2019-10-07T14:00:44.575" v="1640" actId="931"/>
          <ac:spMkLst>
            <pc:docMk/>
            <pc:sldMk cId="1284146644" sldId="1646"/>
            <ac:spMk id="6" creationId="{9DEECA11-33E0-41B6-9D60-59BFA9E3C65E}"/>
          </ac:spMkLst>
        </pc:spChg>
        <pc:spChg chg="add mod">
          <ac:chgData name="Smets, Thomas" userId="22f3387d-de6f-4fc8-8ed6-08cd7669617a" providerId="ADAL" clId="{5F7BCC84-86DF-4618-8E7C-0B9DFEB6FBF9}" dt="2019-10-07T14:01:06.111" v="1663" actId="255"/>
          <ac:spMkLst>
            <pc:docMk/>
            <pc:sldMk cId="1284146644" sldId="1646"/>
            <ac:spMk id="7" creationId="{BCE5436F-4E6C-4A86-83C8-1B8BB518E128}"/>
          </ac:spMkLst>
        </pc:spChg>
        <pc:picChg chg="add mod">
          <ac:chgData name="Smets, Thomas" userId="22f3387d-de6f-4fc8-8ed6-08cd7669617a" providerId="ADAL" clId="{5F7BCC84-86DF-4618-8E7C-0B9DFEB6FBF9}" dt="2019-10-07T14:00:44.575" v="1640" actId="931"/>
          <ac:picMkLst>
            <pc:docMk/>
            <pc:sldMk cId="1284146644" sldId="1646"/>
            <ac:picMk id="9" creationId="{97826A03-D540-4593-8802-272DAFEAA75B}"/>
          </ac:picMkLst>
        </pc:picChg>
      </pc:sldChg>
      <pc:sldChg chg="modSp add">
        <pc:chgData name="Smets, Thomas" userId="22f3387d-de6f-4fc8-8ed6-08cd7669617a" providerId="ADAL" clId="{5F7BCC84-86DF-4618-8E7C-0B9DFEB6FBF9}" dt="2019-10-07T14:02:36.392" v="1672" actId="20577"/>
        <pc:sldMkLst>
          <pc:docMk/>
          <pc:sldMk cId="3162391684" sldId="1647"/>
        </pc:sldMkLst>
        <pc:spChg chg="mod">
          <ac:chgData name="Smets, Thomas" userId="22f3387d-de6f-4fc8-8ed6-08cd7669617a" providerId="ADAL" clId="{5F7BCC84-86DF-4618-8E7C-0B9DFEB6FBF9}" dt="2019-10-07T14:02:36.392" v="1672" actId="20577"/>
          <ac:spMkLst>
            <pc:docMk/>
            <pc:sldMk cId="3162391684" sldId="1647"/>
            <ac:spMk id="7" creationId="{BCE5436F-4E6C-4A86-83C8-1B8BB518E128}"/>
          </ac:spMkLst>
        </pc:spChg>
      </pc:sldChg>
      <pc:sldChg chg="modSp add del ord modTransition">
        <pc:chgData name="Smets, Thomas" userId="22f3387d-de6f-4fc8-8ed6-08cd7669617a" providerId="ADAL" clId="{5F7BCC84-86DF-4618-8E7C-0B9DFEB6FBF9}" dt="2019-10-08T13:33:05.373" v="2428"/>
        <pc:sldMkLst>
          <pc:docMk/>
          <pc:sldMk cId="4215026644" sldId="1648"/>
        </pc:sldMkLst>
        <pc:spChg chg="mod">
          <ac:chgData name="Smets, Thomas" userId="22f3387d-de6f-4fc8-8ed6-08cd7669617a" providerId="ADAL" clId="{5F7BCC84-86DF-4618-8E7C-0B9DFEB6FBF9}" dt="2019-10-07T14:03:01.708" v="1681" actId="20577"/>
          <ac:spMkLst>
            <pc:docMk/>
            <pc:sldMk cId="4215026644" sldId="1648"/>
            <ac:spMk id="7" creationId="{BCE5436F-4E6C-4A86-83C8-1B8BB518E128}"/>
          </ac:spMkLst>
        </pc:spChg>
      </pc:sldChg>
      <pc:sldChg chg="modSp add">
        <pc:chgData name="Smets, Thomas" userId="22f3387d-de6f-4fc8-8ed6-08cd7669617a" providerId="ADAL" clId="{5F7BCC84-86DF-4618-8E7C-0B9DFEB6FBF9}" dt="2019-10-07T14:11:12.102" v="1710" actId="20577"/>
        <pc:sldMkLst>
          <pc:docMk/>
          <pc:sldMk cId="1853864169" sldId="1649"/>
        </pc:sldMkLst>
        <pc:spChg chg="mod">
          <ac:chgData name="Smets, Thomas" userId="22f3387d-de6f-4fc8-8ed6-08cd7669617a" providerId="ADAL" clId="{5F7BCC84-86DF-4618-8E7C-0B9DFEB6FBF9}" dt="2019-10-07T14:11:12.102" v="1710" actId="20577"/>
          <ac:spMkLst>
            <pc:docMk/>
            <pc:sldMk cId="1853864169" sldId="1649"/>
            <ac:spMk id="5" creationId="{BEB3296A-DEEC-44DB-833F-118B8867F906}"/>
          </ac:spMkLst>
        </pc:spChg>
      </pc:sldChg>
      <pc:sldChg chg="modSp add">
        <pc:chgData name="Smets, Thomas" userId="22f3387d-de6f-4fc8-8ed6-08cd7669617a" providerId="ADAL" clId="{5F7BCC84-86DF-4618-8E7C-0B9DFEB6FBF9}" dt="2019-10-07T14:11:35.738" v="1720" actId="20577"/>
        <pc:sldMkLst>
          <pc:docMk/>
          <pc:sldMk cId="2121074610" sldId="1650"/>
        </pc:sldMkLst>
        <pc:spChg chg="mod">
          <ac:chgData name="Smets, Thomas" userId="22f3387d-de6f-4fc8-8ed6-08cd7669617a" providerId="ADAL" clId="{5F7BCC84-86DF-4618-8E7C-0B9DFEB6FBF9}" dt="2019-10-07T14:11:35.738" v="1720" actId="20577"/>
          <ac:spMkLst>
            <pc:docMk/>
            <pc:sldMk cId="2121074610" sldId="1650"/>
            <ac:spMk id="7" creationId="{BCE5436F-4E6C-4A86-83C8-1B8BB518E128}"/>
          </ac:spMkLst>
        </pc:spChg>
      </pc:sldChg>
      <pc:sldChg chg="modSp add">
        <pc:chgData name="Smets, Thomas" userId="22f3387d-de6f-4fc8-8ed6-08cd7669617a" providerId="ADAL" clId="{5F7BCC84-86DF-4618-8E7C-0B9DFEB6FBF9}" dt="2019-10-25T15:39:08.843" v="2545" actId="20577"/>
        <pc:sldMkLst>
          <pc:docMk/>
          <pc:sldMk cId="2541550034" sldId="1651"/>
        </pc:sldMkLst>
        <pc:spChg chg="mod">
          <ac:chgData name="Smets, Thomas" userId="22f3387d-de6f-4fc8-8ed6-08cd7669617a" providerId="ADAL" clId="{5F7BCC84-86DF-4618-8E7C-0B9DFEB6FBF9}" dt="2019-10-25T15:39:08.843" v="2545" actId="20577"/>
          <ac:spMkLst>
            <pc:docMk/>
            <pc:sldMk cId="2541550034" sldId="1651"/>
            <ac:spMk id="7" creationId="{BCE5436F-4E6C-4A86-83C8-1B8BB518E128}"/>
          </ac:spMkLst>
        </pc:spChg>
      </pc:sldChg>
      <pc:sldChg chg="modSp add">
        <pc:chgData name="Smets, Thomas" userId="22f3387d-de6f-4fc8-8ed6-08cd7669617a" providerId="ADAL" clId="{5F7BCC84-86DF-4618-8E7C-0B9DFEB6FBF9}" dt="2019-10-07T14:38:13.977" v="1781" actId="20577"/>
        <pc:sldMkLst>
          <pc:docMk/>
          <pc:sldMk cId="3328850047" sldId="1652"/>
        </pc:sldMkLst>
        <pc:spChg chg="mod">
          <ac:chgData name="Smets, Thomas" userId="22f3387d-de6f-4fc8-8ed6-08cd7669617a" providerId="ADAL" clId="{5F7BCC84-86DF-4618-8E7C-0B9DFEB6FBF9}" dt="2019-10-07T14:38:13.977" v="1781" actId="20577"/>
          <ac:spMkLst>
            <pc:docMk/>
            <pc:sldMk cId="3328850047" sldId="1652"/>
            <ac:spMk id="3" creationId="{CC5ED488-960F-4A40-9FB5-44EE6867D5EE}"/>
          </ac:spMkLst>
        </pc:spChg>
      </pc:sldChg>
      <pc:sldChg chg="modSp add">
        <pc:chgData name="Smets, Thomas" userId="22f3387d-de6f-4fc8-8ed6-08cd7669617a" providerId="ADAL" clId="{5F7BCC84-86DF-4618-8E7C-0B9DFEB6FBF9}" dt="2019-10-07T14:14:41.329" v="1753" actId="20577"/>
        <pc:sldMkLst>
          <pc:docMk/>
          <pc:sldMk cId="2409625126" sldId="1653"/>
        </pc:sldMkLst>
        <pc:spChg chg="mod">
          <ac:chgData name="Smets, Thomas" userId="22f3387d-de6f-4fc8-8ed6-08cd7669617a" providerId="ADAL" clId="{5F7BCC84-86DF-4618-8E7C-0B9DFEB6FBF9}" dt="2019-10-07T14:14:38.190" v="1746" actId="20577"/>
          <ac:spMkLst>
            <pc:docMk/>
            <pc:sldMk cId="2409625126" sldId="1653"/>
            <ac:spMk id="5" creationId="{BEB3296A-DEEC-44DB-833F-118B8867F906}"/>
          </ac:spMkLst>
        </pc:spChg>
        <pc:spChg chg="mod">
          <ac:chgData name="Smets, Thomas" userId="22f3387d-de6f-4fc8-8ed6-08cd7669617a" providerId="ADAL" clId="{5F7BCC84-86DF-4618-8E7C-0B9DFEB6FBF9}" dt="2019-10-07T14:14:41.329" v="1753" actId="20577"/>
          <ac:spMkLst>
            <pc:docMk/>
            <pc:sldMk cId="2409625126" sldId="1653"/>
            <ac:spMk id="7" creationId="{BCE5436F-4E6C-4A86-83C8-1B8BB518E128}"/>
          </ac:spMkLst>
        </pc:spChg>
      </pc:sldChg>
      <pc:sldChg chg="modSp add ord">
        <pc:chgData name="Smets, Thomas" userId="22f3387d-de6f-4fc8-8ed6-08cd7669617a" providerId="ADAL" clId="{5F7BCC84-86DF-4618-8E7C-0B9DFEB6FBF9}" dt="2019-10-07T19:28:00.219" v="2017"/>
        <pc:sldMkLst>
          <pc:docMk/>
          <pc:sldMk cId="670766945" sldId="1654"/>
        </pc:sldMkLst>
        <pc:spChg chg="mod">
          <ac:chgData name="Smets, Thomas" userId="22f3387d-de6f-4fc8-8ed6-08cd7669617a" providerId="ADAL" clId="{5F7BCC84-86DF-4618-8E7C-0B9DFEB6FBF9}" dt="2019-10-07T15:46:19.182" v="1853" actId="20577"/>
          <ac:spMkLst>
            <pc:docMk/>
            <pc:sldMk cId="670766945" sldId="1654"/>
            <ac:spMk id="3" creationId="{CC5ED488-960F-4A40-9FB5-44EE6867D5EE}"/>
          </ac:spMkLst>
        </pc:spChg>
      </pc:sldChg>
      <pc:sldChg chg="modSp add">
        <pc:chgData name="Smets, Thomas" userId="22f3387d-de6f-4fc8-8ed6-08cd7669617a" providerId="ADAL" clId="{5F7BCC84-86DF-4618-8E7C-0B9DFEB6FBF9}" dt="2019-10-07T18:46:32.440" v="1972" actId="20577"/>
        <pc:sldMkLst>
          <pc:docMk/>
          <pc:sldMk cId="1433258352" sldId="1655"/>
        </pc:sldMkLst>
        <pc:spChg chg="mod">
          <ac:chgData name="Smets, Thomas" userId="22f3387d-de6f-4fc8-8ed6-08cd7669617a" providerId="ADAL" clId="{5F7BCC84-86DF-4618-8E7C-0B9DFEB6FBF9}" dt="2019-10-07T18:46:32.440" v="1972" actId="20577"/>
          <ac:spMkLst>
            <pc:docMk/>
            <pc:sldMk cId="1433258352" sldId="1655"/>
            <ac:spMk id="3" creationId="{EBEDFC5B-7D8F-4F10-91E6-CE66A04FC9EA}"/>
          </ac:spMkLst>
        </pc:spChg>
      </pc:sldChg>
      <pc:sldChg chg="add ord">
        <pc:chgData name="Smets, Thomas" userId="22f3387d-de6f-4fc8-8ed6-08cd7669617a" providerId="ADAL" clId="{5F7BCC84-86DF-4618-8E7C-0B9DFEB6FBF9}" dt="2019-10-07T19:27:58.494" v="2016"/>
        <pc:sldMkLst>
          <pc:docMk/>
          <pc:sldMk cId="2519922504" sldId="1656"/>
        </pc:sldMkLst>
      </pc:sldChg>
      <pc:sldChg chg="addSp delSp modSp add modNotesTx">
        <pc:chgData name="Smets, Thomas" userId="22f3387d-de6f-4fc8-8ed6-08cd7669617a" providerId="ADAL" clId="{5F7BCC84-86DF-4618-8E7C-0B9DFEB6FBF9}" dt="2019-10-08T06:57:00.381" v="2315" actId="207"/>
        <pc:sldMkLst>
          <pc:docMk/>
          <pc:sldMk cId="23096609" sldId="1657"/>
        </pc:sldMkLst>
        <pc:spChg chg="mod">
          <ac:chgData name="Smets, Thomas" userId="22f3387d-de6f-4fc8-8ed6-08cd7669617a" providerId="ADAL" clId="{5F7BCC84-86DF-4618-8E7C-0B9DFEB6FBF9}" dt="2019-10-08T05:59:08.654" v="2085" actId="1076"/>
          <ac:spMkLst>
            <pc:docMk/>
            <pc:sldMk cId="23096609" sldId="1657"/>
            <ac:spMk id="6" creationId="{508A5F06-12DE-402E-988E-43EEB7499199}"/>
          </ac:spMkLst>
        </pc:spChg>
        <pc:spChg chg="mod">
          <ac:chgData name="Smets, Thomas" userId="22f3387d-de6f-4fc8-8ed6-08cd7669617a" providerId="ADAL" clId="{5F7BCC84-86DF-4618-8E7C-0B9DFEB6FBF9}" dt="2019-10-08T06:57:00.381" v="2315" actId="207"/>
          <ac:spMkLst>
            <pc:docMk/>
            <pc:sldMk cId="23096609" sldId="1657"/>
            <ac:spMk id="7" creationId="{93F7F5F9-B975-4257-AD5B-E10DF7FB6F03}"/>
          </ac:spMkLst>
        </pc:spChg>
        <pc:spChg chg="del">
          <ac:chgData name="Smets, Thomas" userId="22f3387d-de6f-4fc8-8ed6-08cd7669617a" providerId="ADAL" clId="{5F7BCC84-86DF-4618-8E7C-0B9DFEB6FBF9}" dt="2019-10-08T05:56:54.306" v="2031" actId="478"/>
          <ac:spMkLst>
            <pc:docMk/>
            <pc:sldMk cId="23096609" sldId="1657"/>
            <ac:spMk id="8" creationId="{D5DBD4A1-9EF5-46F8-9B4C-EED398308859}"/>
          </ac:spMkLst>
        </pc:spChg>
        <pc:spChg chg="del">
          <ac:chgData name="Smets, Thomas" userId="22f3387d-de6f-4fc8-8ed6-08cd7669617a" providerId="ADAL" clId="{5F7BCC84-86DF-4618-8E7C-0B9DFEB6FBF9}" dt="2019-10-08T05:56:54.306" v="2031" actId="478"/>
          <ac:spMkLst>
            <pc:docMk/>
            <pc:sldMk cId="23096609" sldId="1657"/>
            <ac:spMk id="9" creationId="{D7B5A57D-B5B1-49B1-ABAC-A29807D7CC2A}"/>
          </ac:spMkLst>
        </pc:spChg>
        <pc:spChg chg="del">
          <ac:chgData name="Smets, Thomas" userId="22f3387d-de6f-4fc8-8ed6-08cd7669617a" providerId="ADAL" clId="{5F7BCC84-86DF-4618-8E7C-0B9DFEB6FBF9}" dt="2019-10-08T05:56:54.306" v="2031" actId="478"/>
          <ac:spMkLst>
            <pc:docMk/>
            <pc:sldMk cId="23096609" sldId="1657"/>
            <ac:spMk id="19" creationId="{866CDC09-5223-47A5-A288-21BE2937454E}"/>
          </ac:spMkLst>
        </pc:spChg>
        <pc:spChg chg="del">
          <ac:chgData name="Smets, Thomas" userId="22f3387d-de6f-4fc8-8ed6-08cd7669617a" providerId="ADAL" clId="{5F7BCC84-86DF-4618-8E7C-0B9DFEB6FBF9}" dt="2019-10-08T05:56:54.306" v="2031" actId="478"/>
          <ac:spMkLst>
            <pc:docMk/>
            <pc:sldMk cId="23096609" sldId="1657"/>
            <ac:spMk id="20" creationId="{214F19BE-0C15-45C0-95D0-F7D812560A32}"/>
          </ac:spMkLst>
        </pc:spChg>
        <pc:spChg chg="add mod">
          <ac:chgData name="Smets, Thomas" userId="22f3387d-de6f-4fc8-8ed6-08cd7669617a" providerId="ADAL" clId="{5F7BCC84-86DF-4618-8E7C-0B9DFEB6FBF9}" dt="2019-10-08T06:01:05.834" v="2119" actId="692"/>
          <ac:spMkLst>
            <pc:docMk/>
            <pc:sldMk cId="23096609" sldId="1657"/>
            <ac:spMk id="21" creationId="{F1249657-BFBB-4F51-9F73-DEFD53500EFF}"/>
          </ac:spMkLst>
        </pc:spChg>
        <pc:spChg chg="add del mod">
          <ac:chgData name="Smets, Thomas" userId="22f3387d-de6f-4fc8-8ed6-08cd7669617a" providerId="ADAL" clId="{5F7BCC84-86DF-4618-8E7C-0B9DFEB6FBF9}" dt="2019-10-08T06:00:17.482" v="2089" actId="478"/>
          <ac:spMkLst>
            <pc:docMk/>
            <pc:sldMk cId="23096609" sldId="1657"/>
            <ac:spMk id="33" creationId="{442CDC26-7076-4FA1-AAA5-BC40E09D89FD}"/>
          </ac:spMkLst>
        </pc:spChg>
        <pc:spChg chg="del">
          <ac:chgData name="Smets, Thomas" userId="22f3387d-de6f-4fc8-8ed6-08cd7669617a" providerId="ADAL" clId="{5F7BCC84-86DF-4618-8E7C-0B9DFEB6FBF9}" dt="2019-10-08T05:56:54.306" v="2031" actId="478"/>
          <ac:spMkLst>
            <pc:docMk/>
            <pc:sldMk cId="23096609" sldId="1657"/>
            <ac:spMk id="45" creationId="{FEE44F7E-67C0-434F-9941-BBBD1FAB404F}"/>
          </ac:spMkLst>
        </pc:spChg>
        <pc:spChg chg="del">
          <ac:chgData name="Smets, Thomas" userId="22f3387d-de6f-4fc8-8ed6-08cd7669617a" providerId="ADAL" clId="{5F7BCC84-86DF-4618-8E7C-0B9DFEB6FBF9}" dt="2019-10-08T05:56:54.306" v="2031" actId="478"/>
          <ac:spMkLst>
            <pc:docMk/>
            <pc:sldMk cId="23096609" sldId="1657"/>
            <ac:spMk id="46" creationId="{84F93C37-F6CC-4770-BC32-2A3F061DF546}"/>
          </ac:spMkLst>
        </pc:spChg>
        <pc:spChg chg="del">
          <ac:chgData name="Smets, Thomas" userId="22f3387d-de6f-4fc8-8ed6-08cd7669617a" providerId="ADAL" clId="{5F7BCC84-86DF-4618-8E7C-0B9DFEB6FBF9}" dt="2019-10-08T05:56:54.306" v="2031" actId="478"/>
          <ac:spMkLst>
            <pc:docMk/>
            <pc:sldMk cId="23096609" sldId="1657"/>
            <ac:spMk id="47" creationId="{5ACEFB22-FED6-4203-8AEF-AA5979C96ABA}"/>
          </ac:spMkLst>
        </pc:spChg>
        <pc:spChg chg="mod">
          <ac:chgData name="Smets, Thomas" userId="22f3387d-de6f-4fc8-8ed6-08cd7669617a" providerId="ADAL" clId="{5F7BCC84-86DF-4618-8E7C-0B9DFEB6FBF9}" dt="2019-10-08T05:59:08.654" v="2085" actId="1076"/>
          <ac:spMkLst>
            <pc:docMk/>
            <pc:sldMk cId="23096609" sldId="1657"/>
            <ac:spMk id="69" creationId="{414C1AF2-2640-431D-A28A-0B5BE9AB7BB3}"/>
          </ac:spMkLst>
        </pc:spChg>
        <pc:cxnChg chg="del mod">
          <ac:chgData name="Smets, Thomas" userId="22f3387d-de6f-4fc8-8ed6-08cd7669617a" providerId="ADAL" clId="{5F7BCC84-86DF-4618-8E7C-0B9DFEB6FBF9}" dt="2019-10-08T05:56:59.372" v="2032" actId="478"/>
          <ac:cxnSpMkLst>
            <pc:docMk/>
            <pc:sldMk cId="23096609" sldId="1657"/>
            <ac:cxnSpMk id="11" creationId="{77B13A68-4073-4B0B-8BB9-EC79F1602ED1}"/>
          </ac:cxnSpMkLst>
        </pc:cxnChg>
        <pc:cxnChg chg="del mod">
          <ac:chgData name="Smets, Thomas" userId="22f3387d-de6f-4fc8-8ed6-08cd7669617a" providerId="ADAL" clId="{5F7BCC84-86DF-4618-8E7C-0B9DFEB6FBF9}" dt="2019-10-08T05:57:04.759" v="2034" actId="478"/>
          <ac:cxnSpMkLst>
            <pc:docMk/>
            <pc:sldMk cId="23096609" sldId="1657"/>
            <ac:cxnSpMk id="15" creationId="{11127F96-2E0D-48AC-9BFA-70C20AE7C359}"/>
          </ac:cxnSpMkLst>
        </pc:cxnChg>
        <pc:cxnChg chg="del mod">
          <ac:chgData name="Smets, Thomas" userId="22f3387d-de6f-4fc8-8ed6-08cd7669617a" providerId="ADAL" clId="{5F7BCC84-86DF-4618-8E7C-0B9DFEB6FBF9}" dt="2019-10-08T05:57:06.987" v="2036" actId="478"/>
          <ac:cxnSpMkLst>
            <pc:docMk/>
            <pc:sldMk cId="23096609" sldId="1657"/>
            <ac:cxnSpMk id="27" creationId="{AE15ADC8-A0FD-4D0B-A363-E1E16976439C}"/>
          </ac:cxnSpMkLst>
        </pc:cxnChg>
        <pc:cxnChg chg="del mod">
          <ac:chgData name="Smets, Thomas" userId="22f3387d-de6f-4fc8-8ed6-08cd7669617a" providerId="ADAL" clId="{5F7BCC84-86DF-4618-8E7C-0B9DFEB6FBF9}" dt="2019-10-08T05:57:06.608" v="2035" actId="478"/>
          <ac:cxnSpMkLst>
            <pc:docMk/>
            <pc:sldMk cId="23096609" sldId="1657"/>
            <ac:cxnSpMk id="30" creationId="{8EE14E39-759C-4592-AACB-3141517043D6}"/>
          </ac:cxnSpMkLst>
        </pc:cxnChg>
        <pc:cxnChg chg="add mod">
          <ac:chgData name="Smets, Thomas" userId="22f3387d-de6f-4fc8-8ed6-08cd7669617a" providerId="ADAL" clId="{5F7BCC84-86DF-4618-8E7C-0B9DFEB6FBF9}" dt="2019-10-08T06:48:33.209" v="2244" actId="692"/>
          <ac:cxnSpMkLst>
            <pc:docMk/>
            <pc:sldMk cId="23096609" sldId="1657"/>
            <ac:cxnSpMk id="31" creationId="{56CCB27A-ECD6-4EB1-B755-832F05BFAD4D}"/>
          </ac:cxnSpMkLst>
        </pc:cxnChg>
        <pc:cxnChg chg="add mod">
          <ac:chgData name="Smets, Thomas" userId="22f3387d-de6f-4fc8-8ed6-08cd7669617a" providerId="ADAL" clId="{5F7BCC84-86DF-4618-8E7C-0B9DFEB6FBF9}" dt="2019-10-08T06:48:33.209" v="2244" actId="692"/>
          <ac:cxnSpMkLst>
            <pc:docMk/>
            <pc:sldMk cId="23096609" sldId="1657"/>
            <ac:cxnSpMk id="35" creationId="{FA7E2BA2-4136-4CCD-A8E4-E40A621A5554}"/>
          </ac:cxnSpMkLst>
        </pc:cxnChg>
        <pc:cxnChg chg="mod">
          <ac:chgData name="Smets, Thomas" userId="22f3387d-de6f-4fc8-8ed6-08cd7669617a" providerId="ADAL" clId="{5F7BCC84-86DF-4618-8E7C-0B9DFEB6FBF9}" dt="2019-10-08T06:48:33.209" v="2244" actId="692"/>
          <ac:cxnSpMkLst>
            <pc:docMk/>
            <pc:sldMk cId="23096609" sldId="1657"/>
            <ac:cxnSpMk id="48" creationId="{992CD159-624C-4BC9-B51A-01ABC20E8BC8}"/>
          </ac:cxnSpMkLst>
        </pc:cxnChg>
        <pc:cxnChg chg="del mod">
          <ac:chgData name="Smets, Thomas" userId="22f3387d-de6f-4fc8-8ed6-08cd7669617a" providerId="ADAL" clId="{5F7BCC84-86DF-4618-8E7C-0B9DFEB6FBF9}" dt="2019-10-08T05:57:00.974" v="2033" actId="478"/>
          <ac:cxnSpMkLst>
            <pc:docMk/>
            <pc:sldMk cId="23096609" sldId="1657"/>
            <ac:cxnSpMk id="51" creationId="{C14BA629-30A5-4EC1-94D6-D34658BC14D3}"/>
          </ac:cxnSpMkLst>
        </pc:cxnChg>
        <pc:cxnChg chg="del mod">
          <ac:chgData name="Smets, Thomas" userId="22f3387d-de6f-4fc8-8ed6-08cd7669617a" providerId="ADAL" clId="{5F7BCC84-86DF-4618-8E7C-0B9DFEB6FBF9}" dt="2019-10-08T05:57:08.027" v="2037" actId="478"/>
          <ac:cxnSpMkLst>
            <pc:docMk/>
            <pc:sldMk cId="23096609" sldId="1657"/>
            <ac:cxnSpMk id="54" creationId="{3D9D8C5F-4ACA-4A1F-956F-10CD2800CE9A}"/>
          </ac:cxnSpMkLst>
        </pc:cxnChg>
        <pc:cxnChg chg="del mod">
          <ac:chgData name="Smets, Thomas" userId="22f3387d-de6f-4fc8-8ed6-08cd7669617a" providerId="ADAL" clId="{5F7BCC84-86DF-4618-8E7C-0B9DFEB6FBF9}" dt="2019-10-08T05:57:09.692" v="2038" actId="478"/>
          <ac:cxnSpMkLst>
            <pc:docMk/>
            <pc:sldMk cId="23096609" sldId="1657"/>
            <ac:cxnSpMk id="57" creationId="{875F3EED-1E21-4C7F-B591-0E2178BDDB39}"/>
          </ac:cxnSpMkLst>
        </pc:cxnChg>
        <pc:cxnChg chg="del mod">
          <ac:chgData name="Smets, Thomas" userId="22f3387d-de6f-4fc8-8ed6-08cd7669617a" providerId="ADAL" clId="{5F7BCC84-86DF-4618-8E7C-0B9DFEB6FBF9}" dt="2019-10-08T05:57:31.331" v="2046" actId="478"/>
          <ac:cxnSpMkLst>
            <pc:docMk/>
            <pc:sldMk cId="23096609" sldId="1657"/>
            <ac:cxnSpMk id="70" creationId="{0942A7EE-AAFB-4608-9AD3-71E3A80F7D25}"/>
          </ac:cxnSpMkLst>
        </pc:cxnChg>
      </pc:sldChg>
      <pc:sldChg chg="addSp delSp modSp add modTransition">
        <pc:chgData name="Smets, Thomas" userId="22f3387d-de6f-4fc8-8ed6-08cd7669617a" providerId="ADAL" clId="{5F7BCC84-86DF-4618-8E7C-0B9DFEB6FBF9}" dt="2019-10-08T06:39:45.483" v="2139" actId="1076"/>
        <pc:sldMkLst>
          <pc:docMk/>
          <pc:sldMk cId="3341737961" sldId="1658"/>
        </pc:sldMkLst>
        <pc:spChg chg="del">
          <ac:chgData name="Smets, Thomas" userId="22f3387d-de6f-4fc8-8ed6-08cd7669617a" providerId="ADAL" clId="{5F7BCC84-86DF-4618-8E7C-0B9DFEB6FBF9}" dt="2019-10-08T06:39:27.634" v="2135"/>
          <ac:spMkLst>
            <pc:docMk/>
            <pc:sldMk cId="3341737961" sldId="1658"/>
            <ac:spMk id="2" creationId="{54152985-FD44-48CE-BA9A-321643BD6D6B}"/>
          </ac:spMkLst>
        </pc:spChg>
        <pc:spChg chg="del">
          <ac:chgData name="Smets, Thomas" userId="22f3387d-de6f-4fc8-8ed6-08cd7669617a" providerId="ADAL" clId="{5F7BCC84-86DF-4618-8E7C-0B9DFEB6FBF9}" dt="2019-10-08T06:39:27.634" v="2135"/>
          <ac:spMkLst>
            <pc:docMk/>
            <pc:sldMk cId="3341737961" sldId="1658"/>
            <ac:spMk id="3" creationId="{B6FA750A-8DDB-4310-8B7E-4CD5BFE46897}"/>
          </ac:spMkLst>
        </pc:spChg>
        <pc:spChg chg="del">
          <ac:chgData name="Smets, Thomas" userId="22f3387d-de6f-4fc8-8ed6-08cd7669617a" providerId="ADAL" clId="{5F7BCC84-86DF-4618-8E7C-0B9DFEB6FBF9}" dt="2019-10-08T06:39:27.634" v="2135"/>
          <ac:spMkLst>
            <pc:docMk/>
            <pc:sldMk cId="3341737961" sldId="1658"/>
            <ac:spMk id="4" creationId="{9E0D876D-2DF7-4DAB-92E2-0C4DE453A7D0}"/>
          </ac:spMkLst>
        </pc:spChg>
        <pc:picChg chg="add mod">
          <ac:chgData name="Smets, Thomas" userId="22f3387d-de6f-4fc8-8ed6-08cd7669617a" providerId="ADAL" clId="{5F7BCC84-86DF-4618-8E7C-0B9DFEB6FBF9}" dt="2019-10-08T06:39:45.483" v="2139" actId="1076"/>
          <ac:picMkLst>
            <pc:docMk/>
            <pc:sldMk cId="3341737961" sldId="1658"/>
            <ac:picMk id="7" creationId="{65701492-DBE2-4BDF-BD5A-52ECB4A1425F}"/>
          </ac:picMkLst>
        </pc:picChg>
      </pc:sldChg>
      <pc:sldChg chg="addSp delSp modSp add">
        <pc:chgData name="Smets, Thomas" userId="22f3387d-de6f-4fc8-8ed6-08cd7669617a" providerId="ADAL" clId="{5F7BCC84-86DF-4618-8E7C-0B9DFEB6FBF9}" dt="2019-10-08T06:55:23.121" v="2263" actId="1076"/>
        <pc:sldMkLst>
          <pc:docMk/>
          <pc:sldMk cId="2832381377" sldId="1659"/>
        </pc:sldMkLst>
        <pc:picChg chg="add mod">
          <ac:chgData name="Smets, Thomas" userId="22f3387d-de6f-4fc8-8ed6-08cd7669617a" providerId="ADAL" clId="{5F7BCC84-86DF-4618-8E7C-0B9DFEB6FBF9}" dt="2019-10-08T06:50:26.431" v="2253" actId="1076"/>
          <ac:picMkLst>
            <pc:docMk/>
            <pc:sldMk cId="2832381377" sldId="1659"/>
            <ac:picMk id="4" creationId="{C35F5F9A-7D71-4B07-9F8B-2E3F06213EDC}"/>
          </ac:picMkLst>
        </pc:picChg>
        <pc:picChg chg="add mod">
          <ac:chgData name="Smets, Thomas" userId="22f3387d-de6f-4fc8-8ed6-08cd7669617a" providerId="ADAL" clId="{5F7BCC84-86DF-4618-8E7C-0B9DFEB6FBF9}" dt="2019-10-08T06:46:12.849" v="2224" actId="1076"/>
          <ac:picMkLst>
            <pc:docMk/>
            <pc:sldMk cId="2832381377" sldId="1659"/>
            <ac:picMk id="6" creationId="{11D52114-B31F-41AB-AAC9-8FB113741D91}"/>
          </ac:picMkLst>
        </pc:picChg>
        <pc:picChg chg="mod">
          <ac:chgData name="Smets, Thomas" userId="22f3387d-de6f-4fc8-8ed6-08cd7669617a" providerId="ADAL" clId="{5F7BCC84-86DF-4618-8E7C-0B9DFEB6FBF9}" dt="2019-10-08T06:46:10.666" v="2223" actId="1076"/>
          <ac:picMkLst>
            <pc:docMk/>
            <pc:sldMk cId="2832381377" sldId="1659"/>
            <ac:picMk id="7" creationId="{65701492-DBE2-4BDF-BD5A-52ECB4A1425F}"/>
          </ac:picMkLst>
        </pc:picChg>
        <pc:picChg chg="add mod">
          <ac:chgData name="Smets, Thomas" userId="22f3387d-de6f-4fc8-8ed6-08cd7669617a" providerId="ADAL" clId="{5F7BCC84-86DF-4618-8E7C-0B9DFEB6FBF9}" dt="2019-10-08T06:46:15.237" v="2225" actId="1076"/>
          <ac:picMkLst>
            <pc:docMk/>
            <pc:sldMk cId="2832381377" sldId="1659"/>
            <ac:picMk id="8" creationId="{8EAD1AA8-3762-436F-9838-19F4B67D7EEB}"/>
          </ac:picMkLst>
        </pc:picChg>
        <pc:picChg chg="add mod">
          <ac:chgData name="Smets, Thomas" userId="22f3387d-de6f-4fc8-8ed6-08cd7669617a" providerId="ADAL" clId="{5F7BCC84-86DF-4618-8E7C-0B9DFEB6FBF9}" dt="2019-10-08T06:46:26.382" v="2227" actId="1076"/>
          <ac:picMkLst>
            <pc:docMk/>
            <pc:sldMk cId="2832381377" sldId="1659"/>
            <ac:picMk id="9" creationId="{7426B67C-1C3A-41F5-A185-BC624659B434}"/>
          </ac:picMkLst>
        </pc:picChg>
        <pc:picChg chg="add del mod">
          <ac:chgData name="Smets, Thomas" userId="22f3387d-de6f-4fc8-8ed6-08cd7669617a" providerId="ADAL" clId="{5F7BCC84-86DF-4618-8E7C-0B9DFEB6FBF9}" dt="2019-10-08T06:43:55.112" v="2207" actId="478"/>
          <ac:picMkLst>
            <pc:docMk/>
            <pc:sldMk cId="2832381377" sldId="1659"/>
            <ac:picMk id="35" creationId="{96895ED2-4F08-44A0-90AA-4301AF4BACBD}"/>
          </ac:picMkLst>
        </pc:picChg>
        <pc:picChg chg="add mod">
          <ac:chgData name="Smets, Thomas" userId="22f3387d-de6f-4fc8-8ed6-08cd7669617a" providerId="ADAL" clId="{5F7BCC84-86DF-4618-8E7C-0B9DFEB6FBF9}" dt="2019-10-08T06:55:09.161" v="2262" actId="1076"/>
          <ac:picMkLst>
            <pc:docMk/>
            <pc:sldMk cId="2832381377" sldId="1659"/>
            <ac:picMk id="120" creationId="{C8F09E86-1B75-418D-8FA2-E09C2B30369B}"/>
          </ac:picMkLst>
        </pc:picChg>
        <pc:picChg chg="add mod">
          <ac:chgData name="Smets, Thomas" userId="22f3387d-de6f-4fc8-8ed6-08cd7669617a" providerId="ADAL" clId="{5F7BCC84-86DF-4618-8E7C-0B9DFEB6FBF9}" dt="2019-10-08T06:55:23.121" v="2263" actId="1076"/>
          <ac:picMkLst>
            <pc:docMk/>
            <pc:sldMk cId="2832381377" sldId="1659"/>
            <ac:picMk id="121" creationId="{518397FE-065A-4D7F-8D5F-D3EB9E79E79B}"/>
          </ac:picMkLst>
        </pc:picChg>
        <pc:picChg chg="add del">
          <ac:chgData name="Smets, Thomas" userId="22f3387d-de6f-4fc8-8ed6-08cd7669617a" providerId="ADAL" clId="{5F7BCC84-86DF-4618-8E7C-0B9DFEB6FBF9}" dt="2019-10-08T06:47:03.687" v="2236"/>
          <ac:picMkLst>
            <pc:docMk/>
            <pc:sldMk cId="2832381377" sldId="1659"/>
            <ac:picMk id="123" creationId="{103965C5-4C89-4DFC-97E9-749C0DB504F4}"/>
          </ac:picMkLst>
        </pc:picChg>
        <pc:cxnChg chg="add del mod">
          <ac:chgData name="Smets, Thomas" userId="22f3387d-de6f-4fc8-8ed6-08cd7669617a" providerId="ADAL" clId="{5F7BCC84-86DF-4618-8E7C-0B9DFEB6FBF9}" dt="2019-10-08T06:40:29.345" v="2156" actId="11529"/>
          <ac:cxnSpMkLst>
            <pc:docMk/>
            <pc:sldMk cId="2832381377" sldId="1659"/>
            <ac:cxnSpMk id="3" creationId="{AB035783-B3F5-4318-8507-E50824A42BC5}"/>
          </ac:cxnSpMkLst>
        </pc:cxnChg>
        <pc:cxnChg chg="add mod">
          <ac:chgData name="Smets, Thomas" userId="22f3387d-de6f-4fc8-8ed6-08cd7669617a" providerId="ADAL" clId="{5F7BCC84-86DF-4618-8E7C-0B9DFEB6FBF9}" dt="2019-10-08T06:48:12.177" v="2242" actId="692"/>
          <ac:cxnSpMkLst>
            <pc:docMk/>
            <pc:sldMk cId="2832381377" sldId="1659"/>
            <ac:cxnSpMk id="10" creationId="{6AB2E3C8-3DD7-4075-A98E-FAF9283C1091}"/>
          </ac:cxnSpMkLst>
        </pc:cxnChg>
        <pc:cxnChg chg="add mod">
          <ac:chgData name="Smets, Thomas" userId="22f3387d-de6f-4fc8-8ed6-08cd7669617a" providerId="ADAL" clId="{5F7BCC84-86DF-4618-8E7C-0B9DFEB6FBF9}" dt="2019-10-08T06:50:26.431" v="2253" actId="1076"/>
          <ac:cxnSpMkLst>
            <pc:docMk/>
            <pc:sldMk cId="2832381377" sldId="1659"/>
            <ac:cxnSpMk id="14" creationId="{4B4C1CE2-3A01-4EE1-BDBF-A0BE8BE2EFE5}"/>
          </ac:cxnSpMkLst>
        </pc:cxnChg>
        <pc:cxnChg chg="add mod">
          <ac:chgData name="Smets, Thomas" userId="22f3387d-de6f-4fc8-8ed6-08cd7669617a" providerId="ADAL" clId="{5F7BCC84-86DF-4618-8E7C-0B9DFEB6FBF9}" dt="2019-10-08T06:50:10.399" v="2251"/>
          <ac:cxnSpMkLst>
            <pc:docMk/>
            <pc:sldMk cId="2832381377" sldId="1659"/>
            <ac:cxnSpMk id="17" creationId="{7C17A196-D6F1-4E71-A00C-7750237BCC40}"/>
          </ac:cxnSpMkLst>
        </pc:cxnChg>
        <pc:cxnChg chg="add mod">
          <ac:chgData name="Smets, Thomas" userId="22f3387d-de6f-4fc8-8ed6-08cd7669617a" providerId="ADAL" clId="{5F7BCC84-86DF-4618-8E7C-0B9DFEB6FBF9}" dt="2019-10-08T06:48:12.177" v="2242" actId="692"/>
          <ac:cxnSpMkLst>
            <pc:docMk/>
            <pc:sldMk cId="2832381377" sldId="1659"/>
            <ac:cxnSpMk id="20" creationId="{516F8233-8D67-41A5-B74A-8F91A2089912}"/>
          </ac:cxnSpMkLst>
        </pc:cxnChg>
        <pc:cxnChg chg="add mod">
          <ac:chgData name="Smets, Thomas" userId="22f3387d-de6f-4fc8-8ed6-08cd7669617a" providerId="ADAL" clId="{5F7BCC84-86DF-4618-8E7C-0B9DFEB6FBF9}" dt="2019-10-08T06:55:09.161" v="2262" actId="1076"/>
          <ac:cxnSpMkLst>
            <pc:docMk/>
            <pc:sldMk cId="2832381377" sldId="1659"/>
            <ac:cxnSpMk id="23" creationId="{F592B9E1-35C0-459C-AEED-8C5FADC60E25}"/>
          </ac:cxnSpMkLst>
        </pc:cxnChg>
        <pc:cxnChg chg="add del mod">
          <ac:chgData name="Smets, Thomas" userId="22f3387d-de6f-4fc8-8ed6-08cd7669617a" providerId="ADAL" clId="{5F7BCC84-86DF-4618-8E7C-0B9DFEB6FBF9}" dt="2019-10-08T06:43:57.431" v="2208" actId="478"/>
          <ac:cxnSpMkLst>
            <pc:docMk/>
            <pc:sldMk cId="2832381377" sldId="1659"/>
            <ac:cxnSpMk id="36" creationId="{AFD46E3C-EF5F-4D0F-BBB4-213DE5121686}"/>
          </ac:cxnSpMkLst>
        </pc:cxnChg>
        <pc:cxnChg chg="add mod">
          <ac:chgData name="Smets, Thomas" userId="22f3387d-de6f-4fc8-8ed6-08cd7669617a" providerId="ADAL" clId="{5F7BCC84-86DF-4618-8E7C-0B9DFEB6FBF9}" dt="2019-10-08T06:55:23.121" v="2263" actId="1076"/>
          <ac:cxnSpMkLst>
            <pc:docMk/>
            <pc:sldMk cId="2832381377" sldId="1659"/>
            <ac:cxnSpMk id="124" creationId="{83EAD1FE-1CA4-4AED-ACD0-E4724318A85C}"/>
          </ac:cxnSpMkLst>
        </pc:cxnChg>
        <pc:cxnChg chg="add mod">
          <ac:chgData name="Smets, Thomas" userId="22f3387d-de6f-4fc8-8ed6-08cd7669617a" providerId="ADAL" clId="{5F7BCC84-86DF-4618-8E7C-0B9DFEB6FBF9}" dt="2019-10-08T06:54:58.853" v="2261" actId="14100"/>
          <ac:cxnSpMkLst>
            <pc:docMk/>
            <pc:sldMk cId="2832381377" sldId="1659"/>
            <ac:cxnSpMk id="134" creationId="{BCDC8419-EFBB-4E06-818D-7377F896239F}"/>
          </ac:cxnSpMkLst>
        </pc:cxnChg>
      </pc:sldChg>
      <pc:sldChg chg="addSp delSp modSp add modTransition modAnim modNotesTx">
        <pc:chgData name="Smets, Thomas" userId="22f3387d-de6f-4fc8-8ed6-08cd7669617a" providerId="ADAL" clId="{5F7BCC84-86DF-4618-8E7C-0B9DFEB6FBF9}" dt="2019-10-25T15:18:47.933" v="2514"/>
        <pc:sldMkLst>
          <pc:docMk/>
          <pc:sldMk cId="16444102" sldId="1661"/>
        </pc:sldMkLst>
        <pc:spChg chg="del">
          <ac:chgData name="Smets, Thomas" userId="22f3387d-de6f-4fc8-8ed6-08cd7669617a" providerId="ADAL" clId="{5F7BCC84-86DF-4618-8E7C-0B9DFEB6FBF9}" dt="2019-10-17T11:07:07.490" v="2445"/>
          <ac:spMkLst>
            <pc:docMk/>
            <pc:sldMk cId="16444102" sldId="1661"/>
            <ac:spMk id="2" creationId="{70AB53D8-3E05-45FC-AE6E-23A67D1009BF}"/>
          </ac:spMkLst>
        </pc:spChg>
        <pc:spChg chg="add del mod">
          <ac:chgData name="Smets, Thomas" userId="22f3387d-de6f-4fc8-8ed6-08cd7669617a" providerId="ADAL" clId="{5F7BCC84-86DF-4618-8E7C-0B9DFEB6FBF9}" dt="2019-10-25T14:38:43.146" v="2454"/>
          <ac:spMkLst>
            <pc:docMk/>
            <pc:sldMk cId="16444102" sldId="1661"/>
            <ac:spMk id="3" creationId="{306E007C-4344-4288-842F-284AFC7DA2B1}"/>
          </ac:spMkLst>
        </pc:spChg>
        <pc:spChg chg="del">
          <ac:chgData name="Smets, Thomas" userId="22f3387d-de6f-4fc8-8ed6-08cd7669617a" providerId="ADAL" clId="{5F7BCC84-86DF-4618-8E7C-0B9DFEB6FBF9}" dt="2019-10-17T11:07:07.490" v="2445"/>
          <ac:spMkLst>
            <pc:docMk/>
            <pc:sldMk cId="16444102" sldId="1661"/>
            <ac:spMk id="3" creationId="{C5DBC549-F752-4FC8-A813-6E8133723EE5}"/>
          </ac:spMkLst>
        </pc:spChg>
        <pc:spChg chg="add del mod">
          <ac:chgData name="Smets, Thomas" userId="22f3387d-de6f-4fc8-8ed6-08cd7669617a" providerId="ADAL" clId="{5F7BCC84-86DF-4618-8E7C-0B9DFEB6FBF9}" dt="2019-10-25T14:38:43.146" v="2454"/>
          <ac:spMkLst>
            <pc:docMk/>
            <pc:sldMk cId="16444102" sldId="1661"/>
            <ac:spMk id="4" creationId="{2887B82F-7223-4A19-833A-FB2D3AEF028F}"/>
          </ac:spMkLst>
        </pc:spChg>
        <pc:spChg chg="del">
          <ac:chgData name="Smets, Thomas" userId="22f3387d-de6f-4fc8-8ed6-08cd7669617a" providerId="ADAL" clId="{5F7BCC84-86DF-4618-8E7C-0B9DFEB6FBF9}" dt="2019-10-17T11:07:07.490" v="2445"/>
          <ac:spMkLst>
            <pc:docMk/>
            <pc:sldMk cId="16444102" sldId="1661"/>
            <ac:spMk id="4" creationId="{31D4B99B-2CAE-4E37-806B-569E0DE74665}"/>
          </ac:spMkLst>
        </pc:spChg>
        <pc:spChg chg="add del mod">
          <ac:chgData name="Smets, Thomas" userId="22f3387d-de6f-4fc8-8ed6-08cd7669617a" providerId="ADAL" clId="{5F7BCC84-86DF-4618-8E7C-0B9DFEB6FBF9}" dt="2019-10-17T11:07:14.394" v="2446"/>
          <ac:spMkLst>
            <pc:docMk/>
            <pc:sldMk cId="16444102" sldId="1661"/>
            <ac:spMk id="6" creationId="{3D91480B-6A24-4C86-A75E-51A479A650B5}"/>
          </ac:spMkLst>
        </pc:spChg>
        <pc:spChg chg="add del mod">
          <ac:chgData name="Smets, Thomas" userId="22f3387d-de6f-4fc8-8ed6-08cd7669617a" providerId="ADAL" clId="{5F7BCC84-86DF-4618-8E7C-0B9DFEB6FBF9}" dt="2019-10-17T11:07:14.394" v="2446"/>
          <ac:spMkLst>
            <pc:docMk/>
            <pc:sldMk cId="16444102" sldId="1661"/>
            <ac:spMk id="7" creationId="{D64561DB-3EFA-48EE-8FF2-D12A2AD83516}"/>
          </ac:spMkLst>
        </pc:spChg>
        <pc:spChg chg="add del mod">
          <ac:chgData name="Smets, Thomas" userId="22f3387d-de6f-4fc8-8ed6-08cd7669617a" providerId="ADAL" clId="{5F7BCC84-86DF-4618-8E7C-0B9DFEB6FBF9}" dt="2019-10-17T11:07:14.394" v="2446"/>
          <ac:spMkLst>
            <pc:docMk/>
            <pc:sldMk cId="16444102" sldId="1661"/>
            <ac:spMk id="8" creationId="{0AD71EB0-1C57-4926-8655-130EAF25733C}"/>
          </ac:spMkLst>
        </pc:spChg>
        <pc:spChg chg="add del mod">
          <ac:chgData name="Smets, Thomas" userId="22f3387d-de6f-4fc8-8ed6-08cd7669617a" providerId="ADAL" clId="{5F7BCC84-86DF-4618-8E7C-0B9DFEB6FBF9}" dt="2019-10-25T14:38:18.489" v="2452"/>
          <ac:spMkLst>
            <pc:docMk/>
            <pc:sldMk cId="16444102" sldId="1661"/>
            <ac:spMk id="9" creationId="{A2A8BC80-CCA1-49C9-AF9C-9AD5129B30CB}"/>
          </ac:spMkLst>
        </pc:spChg>
        <pc:spChg chg="add del mod">
          <ac:chgData name="Smets, Thomas" userId="22f3387d-de6f-4fc8-8ed6-08cd7669617a" providerId="ADAL" clId="{5F7BCC84-86DF-4618-8E7C-0B9DFEB6FBF9}" dt="2019-10-25T14:38:18.489" v="2452"/>
          <ac:spMkLst>
            <pc:docMk/>
            <pc:sldMk cId="16444102" sldId="1661"/>
            <ac:spMk id="10" creationId="{F55097D5-EC35-4D5A-B6DE-C9641412F930}"/>
          </ac:spMkLst>
        </pc:spChg>
        <pc:spChg chg="add del mod">
          <ac:chgData name="Smets, Thomas" userId="22f3387d-de6f-4fc8-8ed6-08cd7669617a" providerId="ADAL" clId="{5F7BCC84-86DF-4618-8E7C-0B9DFEB6FBF9}" dt="2019-10-25T15:02:35.140" v="2513" actId="478"/>
          <ac:spMkLst>
            <pc:docMk/>
            <pc:sldMk cId="16444102" sldId="1661"/>
            <ac:spMk id="383" creationId="{4EF3DA6B-F4E0-4ECD-80F6-1916DD1F06D6}"/>
          </ac:spMkLst>
        </pc:spChg>
        <pc:grpChg chg="add del">
          <ac:chgData name="Smets, Thomas" userId="22f3387d-de6f-4fc8-8ed6-08cd7669617a" providerId="ADAL" clId="{5F7BCC84-86DF-4618-8E7C-0B9DFEB6FBF9}" dt="2019-10-25T14:37:46.655" v="2448"/>
          <ac:grpSpMkLst>
            <pc:docMk/>
            <pc:sldMk cId="16444102" sldId="1661"/>
            <ac:grpSpMk id="6" creationId="{1B409CBB-5FCE-438E-8421-EA53CCE4BBD5}"/>
          </ac:grpSpMkLst>
        </pc:grpChg>
        <pc:grpChg chg="add del">
          <ac:chgData name="Smets, Thomas" userId="22f3387d-de6f-4fc8-8ed6-08cd7669617a" providerId="ADAL" clId="{5F7BCC84-86DF-4618-8E7C-0B9DFEB6FBF9}" dt="2019-10-25T14:37:46.655" v="2448"/>
          <ac:grpSpMkLst>
            <pc:docMk/>
            <pc:sldMk cId="16444102" sldId="1661"/>
            <ac:grpSpMk id="12" creationId="{51852733-6F70-4DCA-BF94-BE45C38257FB}"/>
          </ac:grpSpMkLst>
        </pc:grpChg>
        <pc:grpChg chg="add del">
          <ac:chgData name="Smets, Thomas" userId="22f3387d-de6f-4fc8-8ed6-08cd7669617a" providerId="ADAL" clId="{5F7BCC84-86DF-4618-8E7C-0B9DFEB6FBF9}" dt="2019-10-25T14:37:46.655" v="2448"/>
          <ac:grpSpMkLst>
            <pc:docMk/>
            <pc:sldMk cId="16444102" sldId="1661"/>
            <ac:grpSpMk id="366" creationId="{13822A67-1E42-420D-BFBB-110573D62763}"/>
          </ac:grpSpMkLst>
        </pc:grpChg>
        <pc:grpChg chg="add del">
          <ac:chgData name="Smets, Thomas" userId="22f3387d-de6f-4fc8-8ed6-08cd7669617a" providerId="ADAL" clId="{5F7BCC84-86DF-4618-8E7C-0B9DFEB6FBF9}" dt="2019-10-25T14:37:46.655" v="2448"/>
          <ac:grpSpMkLst>
            <pc:docMk/>
            <pc:sldMk cId="16444102" sldId="1661"/>
            <ac:grpSpMk id="371" creationId="{92C37966-0E8D-4FA2-95AA-D7F741556814}"/>
          </ac:grpSpMkLst>
        </pc:grpChg>
        <pc:grpChg chg="add del">
          <ac:chgData name="Smets, Thomas" userId="22f3387d-de6f-4fc8-8ed6-08cd7669617a" providerId="ADAL" clId="{5F7BCC84-86DF-4618-8E7C-0B9DFEB6FBF9}" dt="2019-10-25T14:37:46.655" v="2448"/>
          <ac:grpSpMkLst>
            <pc:docMk/>
            <pc:sldMk cId="16444102" sldId="1661"/>
            <ac:grpSpMk id="375" creationId="{3EDEF272-BC72-48C6-8867-AEEDA27D2BFD}"/>
          </ac:grpSpMkLst>
        </pc:grpChg>
        <pc:grpChg chg="add del">
          <ac:chgData name="Smets, Thomas" userId="22f3387d-de6f-4fc8-8ed6-08cd7669617a" providerId="ADAL" clId="{5F7BCC84-86DF-4618-8E7C-0B9DFEB6FBF9}" dt="2019-10-25T14:37:46.655" v="2448"/>
          <ac:grpSpMkLst>
            <pc:docMk/>
            <pc:sldMk cId="16444102" sldId="1661"/>
            <ac:grpSpMk id="379" creationId="{F8187630-B4C1-4859-9FC5-1C2625D33EEC}"/>
          </ac:grpSpMkLst>
        </pc:grpChg>
        <pc:picChg chg="add del mod">
          <ac:chgData name="Smets, Thomas" userId="22f3387d-de6f-4fc8-8ed6-08cd7669617a" providerId="ADAL" clId="{5F7BCC84-86DF-4618-8E7C-0B9DFEB6FBF9}" dt="2019-10-25T15:00:25.996" v="2511" actId="478"/>
          <ac:picMkLst>
            <pc:docMk/>
            <pc:sldMk cId="16444102" sldId="1661"/>
            <ac:picMk id="2" creationId="{C88A12E1-9560-41A3-A9D5-6EBAE8C2C4E6}"/>
          </ac:picMkLst>
        </pc:picChg>
        <pc:picChg chg="add del">
          <ac:chgData name="Smets, Thomas" userId="22f3387d-de6f-4fc8-8ed6-08cd7669617a" providerId="ADAL" clId="{5F7BCC84-86DF-4618-8E7C-0B9DFEB6FBF9}" dt="2019-10-25T14:37:46.655" v="2448"/>
          <ac:picMkLst>
            <pc:docMk/>
            <pc:sldMk cId="16444102" sldId="1661"/>
            <ac:picMk id="382" creationId="{124C93EE-624F-4304-BE13-C8F48297E6B8}"/>
          </ac:picMkLst>
        </pc:picChg>
        <pc:picChg chg="add">
          <ac:chgData name="Smets, Thomas" userId="22f3387d-de6f-4fc8-8ed6-08cd7669617a" providerId="ADAL" clId="{5F7BCC84-86DF-4618-8E7C-0B9DFEB6FBF9}" dt="2019-10-25T15:18:47.933" v="2514"/>
          <ac:picMkLst>
            <pc:docMk/>
            <pc:sldMk cId="16444102" sldId="1661"/>
            <ac:picMk id="384" creationId="{F23487A3-AE5C-4BCE-ACE9-771FA60B8728}"/>
          </ac:picMkLst>
        </pc:picChg>
      </pc:sldChg>
      <pc:sldChg chg="addSp delSp modSp add">
        <pc:chgData name="Smets, Thomas" userId="22f3387d-de6f-4fc8-8ed6-08cd7669617a" providerId="ADAL" clId="{5F7BCC84-86DF-4618-8E7C-0B9DFEB6FBF9}" dt="2019-10-25T15:36:21.709" v="2526" actId="1076"/>
        <pc:sldMkLst>
          <pc:docMk/>
          <pc:sldMk cId="1208170510" sldId="1662"/>
        </pc:sldMkLst>
        <pc:picChg chg="add mod">
          <ac:chgData name="Smets, Thomas" userId="22f3387d-de6f-4fc8-8ed6-08cd7669617a" providerId="ADAL" clId="{5F7BCC84-86DF-4618-8E7C-0B9DFEB6FBF9}" dt="2019-10-25T15:34:23.307" v="2518" actId="1076"/>
          <ac:picMkLst>
            <pc:docMk/>
            <pc:sldMk cId="1208170510" sldId="1662"/>
            <ac:picMk id="2" creationId="{F34DB24B-88E2-49C2-836E-0084DBD6EA3D}"/>
          </ac:picMkLst>
        </pc:picChg>
        <pc:picChg chg="add del mod">
          <ac:chgData name="Smets, Thomas" userId="22f3387d-de6f-4fc8-8ed6-08cd7669617a" providerId="ADAL" clId="{5F7BCC84-86DF-4618-8E7C-0B9DFEB6FBF9}" dt="2019-10-25T15:36:08.971" v="2521" actId="478"/>
          <ac:picMkLst>
            <pc:docMk/>
            <pc:sldMk cId="1208170510" sldId="1662"/>
            <ac:picMk id="4" creationId="{E8154082-75B8-4838-9138-900021131200}"/>
          </ac:picMkLst>
        </pc:picChg>
        <pc:picChg chg="add mod">
          <ac:chgData name="Smets, Thomas" userId="22f3387d-de6f-4fc8-8ed6-08cd7669617a" providerId="ADAL" clId="{5F7BCC84-86DF-4618-8E7C-0B9DFEB6FBF9}" dt="2019-10-25T15:36:21.709" v="2526" actId="1076"/>
          <ac:picMkLst>
            <pc:docMk/>
            <pc:sldMk cId="1208170510" sldId="1662"/>
            <ac:picMk id="6" creationId="{C261A091-8A56-48F6-86C0-D74331F03A22}"/>
          </ac:picMkLst>
        </pc:picChg>
      </pc:sldChg>
      <pc:sldChg chg="addSp modSp add">
        <pc:chgData name="Smets, Thomas" userId="22f3387d-de6f-4fc8-8ed6-08cd7669617a" providerId="ADAL" clId="{5F7BCC84-86DF-4618-8E7C-0B9DFEB6FBF9}" dt="2019-10-25T15:37:17.968" v="2532" actId="1076"/>
        <pc:sldMkLst>
          <pc:docMk/>
          <pc:sldMk cId="750032826" sldId="1663"/>
        </pc:sldMkLst>
        <pc:picChg chg="add mod">
          <ac:chgData name="Smets, Thomas" userId="22f3387d-de6f-4fc8-8ed6-08cd7669617a" providerId="ADAL" clId="{5F7BCC84-86DF-4618-8E7C-0B9DFEB6FBF9}" dt="2019-10-25T15:36:48.724" v="2529" actId="1076"/>
          <ac:picMkLst>
            <pc:docMk/>
            <pc:sldMk cId="750032826" sldId="1663"/>
            <ac:picMk id="2" creationId="{1360FDA7-DF49-42FF-BB8B-040BB0B7EC47}"/>
          </ac:picMkLst>
        </pc:picChg>
        <pc:picChg chg="add mod">
          <ac:chgData name="Smets, Thomas" userId="22f3387d-de6f-4fc8-8ed6-08cd7669617a" providerId="ADAL" clId="{5F7BCC84-86DF-4618-8E7C-0B9DFEB6FBF9}" dt="2019-10-25T15:37:17.968" v="2532" actId="1076"/>
          <ac:picMkLst>
            <pc:docMk/>
            <pc:sldMk cId="750032826" sldId="1663"/>
            <ac:picMk id="4" creationId="{E9577C59-FE86-4865-93F5-31BEF4A07455}"/>
          </ac:picMkLst>
        </pc:picChg>
      </pc:sldChg>
      <pc:sldChg chg="add ord">
        <pc:chgData name="Smets, Thomas" userId="22f3387d-de6f-4fc8-8ed6-08cd7669617a" providerId="ADAL" clId="{5F7BCC84-86DF-4618-8E7C-0B9DFEB6FBF9}" dt="2019-10-25T15:39:04.187" v="2535"/>
        <pc:sldMkLst>
          <pc:docMk/>
          <pc:sldMk cId="184024487" sldId="1664"/>
        </pc:sldMkLst>
      </pc:sldChg>
    </pc:docChg>
  </pc:docChgLst>
  <pc:docChgLst>
    <pc:chgData name="Smets, Thomas" userId="22f3387d-de6f-4fc8-8ed6-08cd7669617a" providerId="ADAL" clId="{530CC65A-B9F1-4A0E-A9B0-8030D199A975}"/>
    <pc:docChg chg="undo custSel addSld delSld modSld modSection">
      <pc:chgData name="Smets, Thomas" userId="22f3387d-de6f-4fc8-8ed6-08cd7669617a" providerId="ADAL" clId="{530CC65A-B9F1-4A0E-A9B0-8030D199A975}" dt="2019-11-07T15:01:02.905" v="1169" actId="20577"/>
      <pc:docMkLst>
        <pc:docMk/>
      </pc:docMkLst>
      <pc:sldChg chg="addSp delSp modSp del modNotesTx">
        <pc:chgData name="Smets, Thomas" userId="22f3387d-de6f-4fc8-8ed6-08cd7669617a" providerId="ADAL" clId="{530CC65A-B9F1-4A0E-A9B0-8030D199A975}" dt="2019-11-07T15:00:50.009" v="1154" actId="2696"/>
        <pc:sldMkLst>
          <pc:docMk/>
          <pc:sldMk cId="3946223949" sldId="299"/>
        </pc:sldMkLst>
        <pc:spChg chg="add del mod">
          <ac:chgData name="Smets, Thomas" userId="22f3387d-de6f-4fc8-8ed6-08cd7669617a" providerId="ADAL" clId="{530CC65A-B9F1-4A0E-A9B0-8030D199A975}" dt="2019-11-07T14:59:12.051" v="1110" actId="931"/>
          <ac:spMkLst>
            <pc:docMk/>
            <pc:sldMk cId="3946223949" sldId="299"/>
            <ac:spMk id="4" creationId="{2D0665DC-86B9-41A6-A60F-E8ADF0BEA02E}"/>
          </ac:spMkLst>
        </pc:spChg>
        <pc:picChg chg="add del ord">
          <ac:chgData name="Smets, Thomas" userId="22f3387d-de6f-4fc8-8ed6-08cd7669617a" providerId="ADAL" clId="{530CC65A-B9F1-4A0E-A9B0-8030D199A975}" dt="2019-11-07T14:58:44.363" v="1109"/>
          <ac:picMkLst>
            <pc:docMk/>
            <pc:sldMk cId="3946223949" sldId="299"/>
            <ac:picMk id="5" creationId="{1B840DD4-5B16-4AE8-AAB5-A11059DA6CE4}"/>
          </ac:picMkLst>
        </pc:picChg>
        <pc:picChg chg="del">
          <ac:chgData name="Smets, Thomas" userId="22f3387d-de6f-4fc8-8ed6-08cd7669617a" providerId="ADAL" clId="{530CC65A-B9F1-4A0E-A9B0-8030D199A975}" dt="2019-11-07T14:58:29.652" v="1101" actId="478"/>
          <ac:picMkLst>
            <pc:docMk/>
            <pc:sldMk cId="3946223949" sldId="299"/>
            <ac:picMk id="6" creationId="{1295D743-E5A2-4F11-B72E-48199A34BB0C}"/>
          </ac:picMkLst>
        </pc:picChg>
        <pc:picChg chg="add mod">
          <ac:chgData name="Smets, Thomas" userId="22f3387d-de6f-4fc8-8ed6-08cd7669617a" providerId="ADAL" clId="{530CC65A-B9F1-4A0E-A9B0-8030D199A975}" dt="2019-11-07T14:59:14.548" v="1112" actId="1076"/>
          <ac:picMkLst>
            <pc:docMk/>
            <pc:sldMk cId="3946223949" sldId="299"/>
            <ac:picMk id="9" creationId="{4E951C88-2443-4989-9037-D4D94CFBCCF7}"/>
          </ac:picMkLst>
        </pc:picChg>
        <pc:picChg chg="add del">
          <ac:chgData name="Smets, Thomas" userId="22f3387d-de6f-4fc8-8ed6-08cd7669617a" providerId="ADAL" clId="{530CC65A-B9F1-4A0E-A9B0-8030D199A975}" dt="2019-11-07T15:00:27.363" v="1125"/>
          <ac:picMkLst>
            <pc:docMk/>
            <pc:sldMk cId="3946223949" sldId="299"/>
            <ac:picMk id="10" creationId="{7EF7134A-BD1C-4143-AF0D-23869A4A1841}"/>
          </ac:picMkLst>
        </pc:picChg>
      </pc:sldChg>
      <pc:sldChg chg="modSp add">
        <pc:chgData name="Smets, Thomas" userId="22f3387d-de6f-4fc8-8ed6-08cd7669617a" providerId="ADAL" clId="{530CC65A-B9F1-4A0E-A9B0-8030D199A975}" dt="2019-11-07T15:00:47.466" v="1153" actId="20577"/>
        <pc:sldMkLst>
          <pc:docMk/>
          <pc:sldMk cId="2262490562" sldId="355"/>
        </pc:sldMkLst>
        <pc:spChg chg="mod">
          <ac:chgData name="Smets, Thomas" userId="22f3387d-de6f-4fc8-8ed6-08cd7669617a" providerId="ADAL" clId="{530CC65A-B9F1-4A0E-A9B0-8030D199A975}" dt="2019-11-07T15:00:47.466" v="1153" actId="20577"/>
          <ac:spMkLst>
            <pc:docMk/>
            <pc:sldMk cId="2262490562" sldId="355"/>
            <ac:spMk id="8" creationId="{95F25701-B871-BB40-9ED3-BA2312B39F15}"/>
          </ac:spMkLst>
        </pc:spChg>
      </pc:sldChg>
      <pc:sldChg chg="modNotesTx">
        <pc:chgData name="Smets, Thomas" userId="22f3387d-de6f-4fc8-8ed6-08cd7669617a" providerId="ADAL" clId="{530CC65A-B9F1-4A0E-A9B0-8030D199A975}" dt="2019-11-06T19:04:52.575" v="640" actId="20577"/>
        <pc:sldMkLst>
          <pc:docMk/>
          <pc:sldMk cId="2231842783" sldId="1632"/>
        </pc:sldMkLst>
      </pc:sldChg>
      <pc:sldChg chg="modSp">
        <pc:chgData name="Smets, Thomas" userId="22f3387d-de6f-4fc8-8ed6-08cd7669617a" providerId="ADAL" clId="{530CC65A-B9F1-4A0E-A9B0-8030D199A975}" dt="2019-11-06T16:10:08.997" v="38" actId="5793"/>
        <pc:sldMkLst>
          <pc:docMk/>
          <pc:sldMk cId="2401277061" sldId="1633"/>
        </pc:sldMkLst>
        <pc:spChg chg="mod">
          <ac:chgData name="Smets, Thomas" userId="22f3387d-de6f-4fc8-8ed6-08cd7669617a" providerId="ADAL" clId="{530CC65A-B9F1-4A0E-A9B0-8030D199A975}" dt="2019-11-06T16:10:08.997" v="38" actId="5793"/>
          <ac:spMkLst>
            <pc:docMk/>
            <pc:sldMk cId="2401277061" sldId="1633"/>
            <ac:spMk id="3" creationId="{EBEDFC5B-7D8F-4F10-91E6-CE66A04FC9EA}"/>
          </ac:spMkLst>
        </pc:spChg>
      </pc:sldChg>
      <pc:sldChg chg="modNotesTx">
        <pc:chgData name="Smets, Thomas" userId="22f3387d-de6f-4fc8-8ed6-08cd7669617a" providerId="ADAL" clId="{530CC65A-B9F1-4A0E-A9B0-8030D199A975}" dt="2019-11-06T19:46:05.490" v="857" actId="20577"/>
        <pc:sldMkLst>
          <pc:docMk/>
          <pc:sldMk cId="3077498704" sldId="1634"/>
        </pc:sldMkLst>
      </pc:sldChg>
      <pc:sldChg chg="modTransition">
        <pc:chgData name="Smets, Thomas" userId="22f3387d-de6f-4fc8-8ed6-08cd7669617a" providerId="ADAL" clId="{530CC65A-B9F1-4A0E-A9B0-8030D199A975}" dt="2019-11-06T15:27:25.935" v="0"/>
        <pc:sldMkLst>
          <pc:docMk/>
          <pc:sldMk cId="3498302117" sldId="1640"/>
        </pc:sldMkLst>
      </pc:sldChg>
      <pc:sldChg chg="modTransition">
        <pc:chgData name="Smets, Thomas" userId="22f3387d-de6f-4fc8-8ed6-08cd7669617a" providerId="ADAL" clId="{530CC65A-B9F1-4A0E-A9B0-8030D199A975}" dt="2019-11-06T15:27:25.935" v="0"/>
        <pc:sldMkLst>
          <pc:docMk/>
          <pc:sldMk cId="3624351163" sldId="1641"/>
        </pc:sldMkLst>
      </pc:sldChg>
      <pc:sldChg chg="modTransition">
        <pc:chgData name="Smets, Thomas" userId="22f3387d-de6f-4fc8-8ed6-08cd7669617a" providerId="ADAL" clId="{530CC65A-B9F1-4A0E-A9B0-8030D199A975}" dt="2019-11-06T15:27:25.935" v="0"/>
        <pc:sldMkLst>
          <pc:docMk/>
          <pc:sldMk cId="3786224375" sldId="1642"/>
        </pc:sldMkLst>
      </pc:sldChg>
      <pc:sldChg chg="modTransition">
        <pc:chgData name="Smets, Thomas" userId="22f3387d-de6f-4fc8-8ed6-08cd7669617a" providerId="ADAL" clId="{530CC65A-B9F1-4A0E-A9B0-8030D199A975}" dt="2019-11-06T15:27:25.935" v="0"/>
        <pc:sldMkLst>
          <pc:docMk/>
          <pc:sldMk cId="2159647193" sldId="1643"/>
        </pc:sldMkLst>
      </pc:sldChg>
      <pc:sldChg chg="modTransition">
        <pc:chgData name="Smets, Thomas" userId="22f3387d-de6f-4fc8-8ed6-08cd7669617a" providerId="ADAL" clId="{530CC65A-B9F1-4A0E-A9B0-8030D199A975}" dt="2019-11-06T15:27:25.935" v="0"/>
        <pc:sldMkLst>
          <pc:docMk/>
          <pc:sldMk cId="3495533115" sldId="1645"/>
        </pc:sldMkLst>
      </pc:sldChg>
      <pc:sldChg chg="addSp delSp modSp modNotesTx">
        <pc:chgData name="Smets, Thomas" userId="22f3387d-de6f-4fc8-8ed6-08cd7669617a" providerId="ADAL" clId="{530CC65A-B9F1-4A0E-A9B0-8030D199A975}" dt="2019-11-06T19:40:35.591" v="664" actId="20577"/>
        <pc:sldMkLst>
          <pc:docMk/>
          <pc:sldMk cId="1284146644" sldId="1646"/>
        </pc:sldMkLst>
        <pc:spChg chg="add del mod">
          <ac:chgData name="Smets, Thomas" userId="22f3387d-de6f-4fc8-8ed6-08cd7669617a" providerId="ADAL" clId="{530CC65A-B9F1-4A0E-A9B0-8030D199A975}" dt="2019-11-06T15:30:40.263" v="2" actId="931"/>
          <ac:spMkLst>
            <pc:docMk/>
            <pc:sldMk cId="1284146644" sldId="1646"/>
            <ac:spMk id="3" creationId="{8D12778F-D2DB-4DB7-A3E1-88575B0D941A}"/>
          </ac:spMkLst>
        </pc:spChg>
        <pc:picChg chg="add mod">
          <ac:chgData name="Smets, Thomas" userId="22f3387d-de6f-4fc8-8ed6-08cd7669617a" providerId="ADAL" clId="{530CC65A-B9F1-4A0E-A9B0-8030D199A975}" dt="2019-11-06T15:30:40.263" v="2" actId="931"/>
          <ac:picMkLst>
            <pc:docMk/>
            <pc:sldMk cId="1284146644" sldId="1646"/>
            <ac:picMk id="8" creationId="{E499A308-3516-406F-A390-8F003F382D09}"/>
          </ac:picMkLst>
        </pc:picChg>
        <pc:picChg chg="del">
          <ac:chgData name="Smets, Thomas" userId="22f3387d-de6f-4fc8-8ed6-08cd7669617a" providerId="ADAL" clId="{530CC65A-B9F1-4A0E-A9B0-8030D199A975}" dt="2019-11-06T15:30:18.812" v="1" actId="478"/>
          <ac:picMkLst>
            <pc:docMk/>
            <pc:sldMk cId="1284146644" sldId="1646"/>
            <ac:picMk id="9" creationId="{97826A03-D540-4593-8802-272DAFEAA75B}"/>
          </ac:picMkLst>
        </pc:picChg>
      </pc:sldChg>
      <pc:sldChg chg="addSp delSp modSp modNotesTx">
        <pc:chgData name="Smets, Thomas" userId="22f3387d-de6f-4fc8-8ed6-08cd7669617a" providerId="ADAL" clId="{530CC65A-B9F1-4A0E-A9B0-8030D199A975}" dt="2019-11-06T19:45:17.602" v="768" actId="20577"/>
        <pc:sldMkLst>
          <pc:docMk/>
          <pc:sldMk cId="3162391684" sldId="1647"/>
        </pc:sldMkLst>
        <pc:spChg chg="add del mod">
          <ac:chgData name="Smets, Thomas" userId="22f3387d-de6f-4fc8-8ed6-08cd7669617a" providerId="ADAL" clId="{530CC65A-B9F1-4A0E-A9B0-8030D199A975}" dt="2019-11-06T15:31:25.702" v="6" actId="931"/>
          <ac:spMkLst>
            <pc:docMk/>
            <pc:sldMk cId="3162391684" sldId="1647"/>
            <ac:spMk id="3" creationId="{DAE0C01E-2B97-40E8-8EBC-3657E1819F66}"/>
          </ac:spMkLst>
        </pc:spChg>
        <pc:picChg chg="add mod">
          <ac:chgData name="Smets, Thomas" userId="22f3387d-de6f-4fc8-8ed6-08cd7669617a" providerId="ADAL" clId="{530CC65A-B9F1-4A0E-A9B0-8030D199A975}" dt="2019-11-06T15:31:25.702" v="6" actId="931"/>
          <ac:picMkLst>
            <pc:docMk/>
            <pc:sldMk cId="3162391684" sldId="1647"/>
            <ac:picMk id="8" creationId="{077CDD9C-D2B5-458C-B9C9-7983BF96908D}"/>
          </ac:picMkLst>
        </pc:picChg>
        <pc:picChg chg="del">
          <ac:chgData name="Smets, Thomas" userId="22f3387d-de6f-4fc8-8ed6-08cd7669617a" providerId="ADAL" clId="{530CC65A-B9F1-4A0E-A9B0-8030D199A975}" dt="2019-11-06T15:31:21.980" v="5" actId="478"/>
          <ac:picMkLst>
            <pc:docMk/>
            <pc:sldMk cId="3162391684" sldId="1647"/>
            <ac:picMk id="9" creationId="{97826A03-D540-4593-8802-272DAFEAA75B}"/>
          </ac:picMkLst>
        </pc:picChg>
      </pc:sldChg>
      <pc:sldChg chg="addSp delSp modSp modTransition">
        <pc:chgData name="Smets, Thomas" userId="22f3387d-de6f-4fc8-8ed6-08cd7669617a" providerId="ADAL" clId="{530CC65A-B9F1-4A0E-A9B0-8030D199A975}" dt="2019-11-06T15:31:37.370" v="8" actId="931"/>
        <pc:sldMkLst>
          <pc:docMk/>
          <pc:sldMk cId="4215026644" sldId="1648"/>
        </pc:sldMkLst>
        <pc:spChg chg="add del mod">
          <ac:chgData name="Smets, Thomas" userId="22f3387d-de6f-4fc8-8ed6-08cd7669617a" providerId="ADAL" clId="{530CC65A-B9F1-4A0E-A9B0-8030D199A975}" dt="2019-11-06T15:31:37.370" v="8" actId="931"/>
          <ac:spMkLst>
            <pc:docMk/>
            <pc:sldMk cId="4215026644" sldId="1648"/>
            <ac:spMk id="3" creationId="{BB3910D8-45BC-4F66-925D-245EED497862}"/>
          </ac:spMkLst>
        </pc:spChg>
        <pc:picChg chg="add mod">
          <ac:chgData name="Smets, Thomas" userId="22f3387d-de6f-4fc8-8ed6-08cd7669617a" providerId="ADAL" clId="{530CC65A-B9F1-4A0E-A9B0-8030D199A975}" dt="2019-11-06T15:31:37.370" v="8" actId="931"/>
          <ac:picMkLst>
            <pc:docMk/>
            <pc:sldMk cId="4215026644" sldId="1648"/>
            <ac:picMk id="8" creationId="{3FDB46C6-5B86-4335-B6B9-3EF252CDF581}"/>
          </ac:picMkLst>
        </pc:picChg>
        <pc:picChg chg="del">
          <ac:chgData name="Smets, Thomas" userId="22f3387d-de6f-4fc8-8ed6-08cd7669617a" providerId="ADAL" clId="{530CC65A-B9F1-4A0E-A9B0-8030D199A975}" dt="2019-11-06T15:31:34.380" v="7" actId="478"/>
          <ac:picMkLst>
            <pc:docMk/>
            <pc:sldMk cId="4215026644" sldId="1648"/>
            <ac:picMk id="9" creationId="{97826A03-D540-4593-8802-272DAFEAA75B}"/>
          </ac:picMkLst>
        </pc:picChg>
      </pc:sldChg>
      <pc:sldChg chg="addSp delSp modSp modTransition">
        <pc:chgData name="Smets, Thomas" userId="22f3387d-de6f-4fc8-8ed6-08cd7669617a" providerId="ADAL" clId="{530CC65A-B9F1-4A0E-A9B0-8030D199A975}" dt="2019-11-07T14:59:47.966" v="1121" actId="931"/>
        <pc:sldMkLst>
          <pc:docMk/>
          <pc:sldMk cId="1853864169" sldId="1649"/>
        </pc:sldMkLst>
        <pc:spChg chg="add del mod">
          <ac:chgData name="Smets, Thomas" userId="22f3387d-de6f-4fc8-8ed6-08cd7669617a" providerId="ADAL" clId="{530CC65A-B9F1-4A0E-A9B0-8030D199A975}" dt="2019-11-07T14:59:47.966" v="1121" actId="931"/>
          <ac:spMkLst>
            <pc:docMk/>
            <pc:sldMk cId="1853864169" sldId="1649"/>
            <ac:spMk id="3" creationId="{2D769511-2AF9-4927-9160-B3DC0CBC73BA}"/>
          </ac:spMkLst>
        </pc:spChg>
        <pc:picChg chg="add mod">
          <ac:chgData name="Smets, Thomas" userId="22f3387d-de6f-4fc8-8ed6-08cd7669617a" providerId="ADAL" clId="{530CC65A-B9F1-4A0E-A9B0-8030D199A975}" dt="2019-11-07T14:59:47.966" v="1121" actId="931"/>
          <ac:picMkLst>
            <pc:docMk/>
            <pc:sldMk cId="1853864169" sldId="1649"/>
            <ac:picMk id="8" creationId="{A47ADC18-3D62-41CA-915E-6FED73B589CD}"/>
          </ac:picMkLst>
        </pc:picChg>
        <pc:picChg chg="del">
          <ac:chgData name="Smets, Thomas" userId="22f3387d-de6f-4fc8-8ed6-08cd7669617a" providerId="ADAL" clId="{530CC65A-B9F1-4A0E-A9B0-8030D199A975}" dt="2019-11-07T14:59:45.065" v="1120" actId="478"/>
          <ac:picMkLst>
            <pc:docMk/>
            <pc:sldMk cId="1853864169" sldId="1649"/>
            <ac:picMk id="9" creationId="{97826A03-D540-4593-8802-272DAFEAA75B}"/>
          </ac:picMkLst>
        </pc:picChg>
      </pc:sldChg>
      <pc:sldChg chg="addSp delSp modSp">
        <pc:chgData name="Smets, Thomas" userId="22f3387d-de6f-4fc8-8ed6-08cd7669617a" providerId="ADAL" clId="{530CC65A-B9F1-4A0E-A9B0-8030D199A975}" dt="2019-11-07T14:59:39.008" v="1119" actId="931"/>
        <pc:sldMkLst>
          <pc:docMk/>
          <pc:sldMk cId="2121074610" sldId="1650"/>
        </pc:sldMkLst>
        <pc:spChg chg="add del mod">
          <ac:chgData name="Smets, Thomas" userId="22f3387d-de6f-4fc8-8ed6-08cd7669617a" providerId="ADAL" clId="{530CC65A-B9F1-4A0E-A9B0-8030D199A975}" dt="2019-11-07T14:59:39.008" v="1119" actId="931"/>
          <ac:spMkLst>
            <pc:docMk/>
            <pc:sldMk cId="2121074610" sldId="1650"/>
            <ac:spMk id="3" creationId="{580E164C-10F4-442F-A650-688EC619AA2B}"/>
          </ac:spMkLst>
        </pc:spChg>
        <pc:picChg chg="add mod">
          <ac:chgData name="Smets, Thomas" userId="22f3387d-de6f-4fc8-8ed6-08cd7669617a" providerId="ADAL" clId="{530CC65A-B9F1-4A0E-A9B0-8030D199A975}" dt="2019-11-07T14:59:39.008" v="1119" actId="931"/>
          <ac:picMkLst>
            <pc:docMk/>
            <pc:sldMk cId="2121074610" sldId="1650"/>
            <ac:picMk id="8" creationId="{0ED667AE-9AE5-441B-9637-E544E18C40A6}"/>
          </ac:picMkLst>
        </pc:picChg>
        <pc:picChg chg="del">
          <ac:chgData name="Smets, Thomas" userId="22f3387d-de6f-4fc8-8ed6-08cd7669617a" providerId="ADAL" clId="{530CC65A-B9F1-4A0E-A9B0-8030D199A975}" dt="2019-11-07T14:59:35.796" v="1118" actId="478"/>
          <ac:picMkLst>
            <pc:docMk/>
            <pc:sldMk cId="2121074610" sldId="1650"/>
            <ac:picMk id="9" creationId="{97826A03-D540-4593-8802-272DAFEAA75B}"/>
          </ac:picMkLst>
        </pc:picChg>
      </pc:sldChg>
      <pc:sldChg chg="addSp delSp modSp modNotesTx">
        <pc:chgData name="Smets, Thomas" userId="22f3387d-de6f-4fc8-8ed6-08cd7669617a" providerId="ADAL" clId="{530CC65A-B9F1-4A0E-A9B0-8030D199A975}" dt="2019-11-07T14:59:23.725" v="1114" actId="931"/>
        <pc:sldMkLst>
          <pc:docMk/>
          <pc:sldMk cId="2541550034" sldId="1651"/>
        </pc:sldMkLst>
        <pc:spChg chg="add del mod">
          <ac:chgData name="Smets, Thomas" userId="22f3387d-de6f-4fc8-8ed6-08cd7669617a" providerId="ADAL" clId="{530CC65A-B9F1-4A0E-A9B0-8030D199A975}" dt="2019-11-07T14:59:23.725" v="1114" actId="931"/>
          <ac:spMkLst>
            <pc:docMk/>
            <pc:sldMk cId="2541550034" sldId="1651"/>
            <ac:spMk id="3" creationId="{6F9DDF75-4D96-48E8-9FAE-5C84A348C9B2}"/>
          </ac:spMkLst>
        </pc:spChg>
        <pc:picChg chg="add mod">
          <ac:chgData name="Smets, Thomas" userId="22f3387d-de6f-4fc8-8ed6-08cd7669617a" providerId="ADAL" clId="{530CC65A-B9F1-4A0E-A9B0-8030D199A975}" dt="2019-11-07T14:59:23.725" v="1114" actId="931"/>
          <ac:picMkLst>
            <pc:docMk/>
            <pc:sldMk cId="2541550034" sldId="1651"/>
            <ac:picMk id="8" creationId="{97C05D14-814E-4595-9401-6E34FAB47EAB}"/>
          </ac:picMkLst>
        </pc:picChg>
        <pc:picChg chg="del">
          <ac:chgData name="Smets, Thomas" userId="22f3387d-de6f-4fc8-8ed6-08cd7669617a" providerId="ADAL" clId="{530CC65A-B9F1-4A0E-A9B0-8030D199A975}" dt="2019-11-07T14:59:18.161" v="1113" actId="478"/>
          <ac:picMkLst>
            <pc:docMk/>
            <pc:sldMk cId="2541550034" sldId="1651"/>
            <ac:picMk id="9" creationId="{97826A03-D540-4593-8802-272DAFEAA75B}"/>
          </ac:picMkLst>
        </pc:picChg>
      </pc:sldChg>
      <pc:sldChg chg="addSp delSp modSp">
        <pc:chgData name="Smets, Thomas" userId="22f3387d-de6f-4fc8-8ed6-08cd7669617a" providerId="ADAL" clId="{530CC65A-B9F1-4A0E-A9B0-8030D199A975}" dt="2019-11-07T14:59:54.619" v="1123" actId="931"/>
        <pc:sldMkLst>
          <pc:docMk/>
          <pc:sldMk cId="2409625126" sldId="1653"/>
        </pc:sldMkLst>
        <pc:spChg chg="add del mod">
          <ac:chgData name="Smets, Thomas" userId="22f3387d-de6f-4fc8-8ed6-08cd7669617a" providerId="ADAL" clId="{530CC65A-B9F1-4A0E-A9B0-8030D199A975}" dt="2019-11-07T14:59:54.619" v="1123" actId="931"/>
          <ac:spMkLst>
            <pc:docMk/>
            <pc:sldMk cId="2409625126" sldId="1653"/>
            <ac:spMk id="3" creationId="{A41F67EF-307E-45FB-A8FD-E130E9D763CF}"/>
          </ac:spMkLst>
        </pc:spChg>
        <pc:picChg chg="add mod">
          <ac:chgData name="Smets, Thomas" userId="22f3387d-de6f-4fc8-8ed6-08cd7669617a" providerId="ADAL" clId="{530CC65A-B9F1-4A0E-A9B0-8030D199A975}" dt="2019-11-07T14:59:54.619" v="1123" actId="931"/>
          <ac:picMkLst>
            <pc:docMk/>
            <pc:sldMk cId="2409625126" sldId="1653"/>
            <ac:picMk id="8" creationId="{73A3A505-6968-405A-AC92-6B65265D94C1}"/>
          </ac:picMkLst>
        </pc:picChg>
        <pc:picChg chg="del">
          <ac:chgData name="Smets, Thomas" userId="22f3387d-de6f-4fc8-8ed6-08cd7669617a" providerId="ADAL" clId="{530CC65A-B9F1-4A0E-A9B0-8030D199A975}" dt="2019-11-07T14:59:51.160" v="1122" actId="478"/>
          <ac:picMkLst>
            <pc:docMk/>
            <pc:sldMk cId="2409625126" sldId="1653"/>
            <ac:picMk id="9" creationId="{97826A03-D540-4593-8802-272DAFEAA75B}"/>
          </ac:picMkLst>
        </pc:picChg>
      </pc:sldChg>
      <pc:sldChg chg="modSp">
        <pc:chgData name="Smets, Thomas" userId="22f3387d-de6f-4fc8-8ed6-08cd7669617a" providerId="ADAL" clId="{530CC65A-B9F1-4A0E-A9B0-8030D199A975}" dt="2019-11-06T19:48:44.614" v="867" actId="20577"/>
        <pc:sldMkLst>
          <pc:docMk/>
          <pc:sldMk cId="1433258352" sldId="1655"/>
        </pc:sldMkLst>
        <pc:spChg chg="mod">
          <ac:chgData name="Smets, Thomas" userId="22f3387d-de6f-4fc8-8ed6-08cd7669617a" providerId="ADAL" clId="{530CC65A-B9F1-4A0E-A9B0-8030D199A975}" dt="2019-11-06T19:48:44.614" v="867" actId="20577"/>
          <ac:spMkLst>
            <pc:docMk/>
            <pc:sldMk cId="1433258352" sldId="1655"/>
            <ac:spMk id="3" creationId="{EBEDFC5B-7D8F-4F10-91E6-CE66A04FC9EA}"/>
          </ac:spMkLst>
        </pc:spChg>
      </pc:sldChg>
      <pc:sldChg chg="addSp delSp modSp modNotesTx">
        <pc:chgData name="Smets, Thomas" userId="22f3387d-de6f-4fc8-8ed6-08cd7669617a" providerId="ADAL" clId="{530CC65A-B9F1-4A0E-A9B0-8030D199A975}" dt="2019-11-06T19:41:10.941" v="727" actId="20577"/>
        <pc:sldMkLst>
          <pc:docMk/>
          <pc:sldMk cId="2519922504" sldId="1656"/>
        </pc:sldMkLst>
        <pc:spChg chg="add del mod">
          <ac:chgData name="Smets, Thomas" userId="22f3387d-de6f-4fc8-8ed6-08cd7669617a" providerId="ADAL" clId="{530CC65A-B9F1-4A0E-A9B0-8030D199A975}" dt="2019-11-06T15:30:56.201" v="4" actId="931"/>
          <ac:spMkLst>
            <pc:docMk/>
            <pc:sldMk cId="2519922504" sldId="1656"/>
            <ac:spMk id="3" creationId="{993F8E6A-1062-46A6-B216-CEB4A8AC2D33}"/>
          </ac:spMkLst>
        </pc:spChg>
        <pc:picChg chg="add mod">
          <ac:chgData name="Smets, Thomas" userId="22f3387d-de6f-4fc8-8ed6-08cd7669617a" providerId="ADAL" clId="{530CC65A-B9F1-4A0E-A9B0-8030D199A975}" dt="2019-11-06T15:30:56.201" v="4" actId="931"/>
          <ac:picMkLst>
            <pc:docMk/>
            <pc:sldMk cId="2519922504" sldId="1656"/>
            <ac:picMk id="8" creationId="{F039DBD1-22E1-4F0F-9CDE-5C07FEA75133}"/>
          </ac:picMkLst>
        </pc:picChg>
        <pc:picChg chg="del">
          <ac:chgData name="Smets, Thomas" userId="22f3387d-de6f-4fc8-8ed6-08cd7669617a" providerId="ADAL" clId="{530CC65A-B9F1-4A0E-A9B0-8030D199A975}" dt="2019-11-06T15:30:52.911" v="3" actId="478"/>
          <ac:picMkLst>
            <pc:docMk/>
            <pc:sldMk cId="2519922504" sldId="1656"/>
            <ac:picMk id="9" creationId="{97826A03-D540-4593-8802-272DAFEAA75B}"/>
          </ac:picMkLst>
        </pc:picChg>
      </pc:sldChg>
      <pc:sldChg chg="modNotesTx">
        <pc:chgData name="Smets, Thomas" userId="22f3387d-de6f-4fc8-8ed6-08cd7669617a" providerId="ADAL" clId="{530CC65A-B9F1-4A0E-A9B0-8030D199A975}" dt="2019-11-06T20:44:23.504" v="1100" actId="20577"/>
        <pc:sldMkLst>
          <pc:docMk/>
          <pc:sldMk cId="16444102" sldId="1661"/>
        </pc:sldMkLst>
      </pc:sldChg>
      <pc:sldChg chg="modNotesTx">
        <pc:chgData name="Smets, Thomas" userId="22f3387d-de6f-4fc8-8ed6-08cd7669617a" providerId="ADAL" clId="{530CC65A-B9F1-4A0E-A9B0-8030D199A975}" dt="2019-11-06T19:00:05.956" v="584" actId="20577"/>
        <pc:sldMkLst>
          <pc:docMk/>
          <pc:sldMk cId="1208170510" sldId="1662"/>
        </pc:sldMkLst>
      </pc:sldChg>
      <pc:sldChg chg="addSp delSp modSp">
        <pc:chgData name="Smets, Thomas" userId="22f3387d-de6f-4fc8-8ed6-08cd7669617a" providerId="ADAL" clId="{530CC65A-B9F1-4A0E-A9B0-8030D199A975}" dt="2019-11-07T14:59:31.185" v="1117" actId="931"/>
        <pc:sldMkLst>
          <pc:docMk/>
          <pc:sldMk cId="184024487" sldId="1664"/>
        </pc:sldMkLst>
        <pc:spChg chg="add del mod">
          <ac:chgData name="Smets, Thomas" userId="22f3387d-de6f-4fc8-8ed6-08cd7669617a" providerId="ADAL" clId="{530CC65A-B9F1-4A0E-A9B0-8030D199A975}" dt="2019-11-07T14:59:31.185" v="1117" actId="931"/>
          <ac:spMkLst>
            <pc:docMk/>
            <pc:sldMk cId="184024487" sldId="1664"/>
            <ac:spMk id="3" creationId="{FF22813C-DEF0-46DD-8391-9EC2FFCF6D6B}"/>
          </ac:spMkLst>
        </pc:spChg>
        <pc:picChg chg="add mod">
          <ac:chgData name="Smets, Thomas" userId="22f3387d-de6f-4fc8-8ed6-08cd7669617a" providerId="ADAL" clId="{530CC65A-B9F1-4A0E-A9B0-8030D199A975}" dt="2019-11-07T14:59:31.185" v="1117" actId="931"/>
          <ac:picMkLst>
            <pc:docMk/>
            <pc:sldMk cId="184024487" sldId="1664"/>
            <ac:picMk id="8" creationId="{D3607BC9-CD57-47A5-A4F0-16F84CC7E551}"/>
          </ac:picMkLst>
        </pc:picChg>
        <pc:picChg chg="del mod">
          <ac:chgData name="Smets, Thomas" userId="22f3387d-de6f-4fc8-8ed6-08cd7669617a" providerId="ADAL" clId="{530CC65A-B9F1-4A0E-A9B0-8030D199A975}" dt="2019-11-07T14:59:27.905" v="1116" actId="478"/>
          <ac:picMkLst>
            <pc:docMk/>
            <pc:sldMk cId="184024487" sldId="1664"/>
            <ac:picMk id="9" creationId="{97826A03-D540-4593-8802-272DAFEAA75B}"/>
          </ac:picMkLst>
        </pc:picChg>
      </pc:sldChg>
      <pc:sldChg chg="modSp add del modNotesTx">
        <pc:chgData name="Smets, Thomas" userId="22f3387d-de6f-4fc8-8ed6-08cd7669617a" providerId="ADAL" clId="{530CC65A-B9F1-4A0E-A9B0-8030D199A975}" dt="2019-11-07T15:00:55.689" v="1155" actId="2696"/>
        <pc:sldMkLst>
          <pc:docMk/>
          <pc:sldMk cId="1817757995" sldId="1665"/>
        </pc:sldMkLst>
        <pc:spChg chg="mod">
          <ac:chgData name="Smets, Thomas" userId="22f3387d-de6f-4fc8-8ed6-08cd7669617a" providerId="ADAL" clId="{530CC65A-B9F1-4A0E-A9B0-8030D199A975}" dt="2019-11-06T15:33:05.887" v="21" actId="20577"/>
          <ac:spMkLst>
            <pc:docMk/>
            <pc:sldMk cId="1817757995" sldId="1665"/>
            <ac:spMk id="3" creationId="{00000000-0000-0000-0000-000000000000}"/>
          </ac:spMkLst>
        </pc:spChg>
      </pc:sldChg>
      <pc:sldChg chg="modSp add">
        <pc:chgData name="Smets, Thomas" userId="22f3387d-de6f-4fc8-8ed6-08cd7669617a" providerId="ADAL" clId="{530CC65A-B9F1-4A0E-A9B0-8030D199A975}" dt="2019-11-07T15:01:02.905" v="1169" actId="20577"/>
        <pc:sldMkLst>
          <pc:docMk/>
          <pc:sldMk cId="4247505905" sldId="1665"/>
        </pc:sldMkLst>
        <pc:spChg chg="mod">
          <ac:chgData name="Smets, Thomas" userId="22f3387d-de6f-4fc8-8ed6-08cd7669617a" providerId="ADAL" clId="{530CC65A-B9F1-4A0E-A9B0-8030D199A975}" dt="2019-11-07T15:01:02.905" v="1169" actId="20577"/>
          <ac:spMkLst>
            <pc:docMk/>
            <pc:sldMk cId="4247505905" sldId="1665"/>
            <ac:spMk id="8" creationId="{95F25701-B871-BB40-9ED3-BA2312B39F1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C8A55-2B80-4A5C-897A-9E4B5A46911A}" type="datetimeFigureOut">
              <a:rPr lang="nl-BE" smtClean="0"/>
              <a:t>8/11/2019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B259F-C9F4-4AB0-A68B-7E80D21ED19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831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B9CD-91BE-4ECD-A8F5-751D0AD9A0CE}" type="datetimeFigureOut">
              <a:rPr lang="nl-BE" smtClean="0"/>
              <a:t>7/11/2019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3CD19-6EB2-4B13-A315-EEB1AD09EA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95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77315" rtl="0" eaLnBrk="1" latinLnBrk="0" hangingPunct="1">
      <a:defRPr sz="889" kern="1200">
        <a:solidFill>
          <a:schemeClr val="tx1"/>
        </a:solidFill>
        <a:latin typeface="+mn-lt"/>
        <a:ea typeface="+mn-ea"/>
        <a:cs typeface="+mn-cs"/>
      </a:defRPr>
    </a:lvl1pPr>
    <a:lvl2pPr marL="338657" algn="l" defTabSz="677315" rtl="0" eaLnBrk="1" latinLnBrk="0" hangingPunct="1">
      <a:defRPr sz="889" kern="1200">
        <a:solidFill>
          <a:schemeClr val="tx1"/>
        </a:solidFill>
        <a:latin typeface="+mn-lt"/>
        <a:ea typeface="+mn-ea"/>
        <a:cs typeface="+mn-cs"/>
      </a:defRPr>
    </a:lvl2pPr>
    <a:lvl3pPr marL="677315" algn="l" defTabSz="677315" rtl="0" eaLnBrk="1" latinLnBrk="0" hangingPunct="1">
      <a:defRPr sz="889" kern="1200">
        <a:solidFill>
          <a:schemeClr val="tx1"/>
        </a:solidFill>
        <a:latin typeface="+mn-lt"/>
        <a:ea typeface="+mn-ea"/>
        <a:cs typeface="+mn-cs"/>
      </a:defRPr>
    </a:lvl3pPr>
    <a:lvl4pPr marL="1015971" algn="l" defTabSz="677315" rtl="0" eaLnBrk="1" latinLnBrk="0" hangingPunct="1">
      <a:defRPr sz="889" kern="1200">
        <a:solidFill>
          <a:schemeClr val="tx1"/>
        </a:solidFill>
        <a:latin typeface="+mn-lt"/>
        <a:ea typeface="+mn-ea"/>
        <a:cs typeface="+mn-cs"/>
      </a:defRPr>
    </a:lvl4pPr>
    <a:lvl5pPr marL="1354630" algn="l" defTabSz="677315" rtl="0" eaLnBrk="1" latinLnBrk="0" hangingPunct="1">
      <a:defRPr sz="889" kern="1200">
        <a:solidFill>
          <a:schemeClr val="tx1"/>
        </a:solidFill>
        <a:latin typeface="+mn-lt"/>
        <a:ea typeface="+mn-ea"/>
        <a:cs typeface="+mn-cs"/>
      </a:defRPr>
    </a:lvl5pPr>
    <a:lvl6pPr marL="1693286" algn="l" defTabSz="677315" rtl="0" eaLnBrk="1" latinLnBrk="0" hangingPunct="1">
      <a:defRPr sz="889" kern="1200">
        <a:solidFill>
          <a:schemeClr val="tx1"/>
        </a:solidFill>
        <a:latin typeface="+mn-lt"/>
        <a:ea typeface="+mn-ea"/>
        <a:cs typeface="+mn-cs"/>
      </a:defRPr>
    </a:lvl6pPr>
    <a:lvl7pPr marL="2031943" algn="l" defTabSz="677315" rtl="0" eaLnBrk="1" latinLnBrk="0" hangingPunct="1">
      <a:defRPr sz="889" kern="1200">
        <a:solidFill>
          <a:schemeClr val="tx1"/>
        </a:solidFill>
        <a:latin typeface="+mn-lt"/>
        <a:ea typeface="+mn-ea"/>
        <a:cs typeface="+mn-cs"/>
      </a:defRPr>
    </a:lvl7pPr>
    <a:lvl8pPr marL="2370601" algn="l" defTabSz="677315" rtl="0" eaLnBrk="1" latinLnBrk="0" hangingPunct="1">
      <a:defRPr sz="889" kern="1200">
        <a:solidFill>
          <a:schemeClr val="tx1"/>
        </a:solidFill>
        <a:latin typeface="+mn-lt"/>
        <a:ea typeface="+mn-ea"/>
        <a:cs typeface="+mn-cs"/>
      </a:defRPr>
    </a:lvl8pPr>
    <a:lvl9pPr marL="2709258" algn="l" defTabSz="677315" rtl="0" eaLnBrk="1" latinLnBrk="0" hangingPunct="1">
      <a:defRPr sz="8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CD19-6EB2-4B13-A315-EEB1AD09EA13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875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CD19-6EB2-4B13-A315-EEB1AD09EA13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364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CD19-6EB2-4B13-A315-EEB1AD09EA13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196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CD19-6EB2-4B13-A315-EEB1AD09EA13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7828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CD19-6EB2-4B13-A315-EEB1AD09EA13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685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CD19-6EB2-4B13-A315-EEB1AD09EA13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8580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CD19-6EB2-4B13-A315-EEB1AD09EA13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6138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CD19-6EB2-4B13-A315-EEB1AD09EA13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9541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CD19-6EB2-4B13-A315-EEB1AD09EA13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559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CD19-6EB2-4B13-A315-EEB1AD09EA13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596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Show flowchart in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CD19-6EB2-4B13-A315-EEB1AD09EA13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5664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CD19-6EB2-4B13-A315-EEB1AD09EA13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271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Blue = Http Triggers</a:t>
            </a:r>
          </a:p>
          <a:p>
            <a:r>
              <a:rPr lang="en-US"/>
              <a:t>Red = Orchestrations</a:t>
            </a:r>
          </a:p>
          <a:p>
            <a:r>
              <a:rPr lang="en-US"/>
              <a:t>Yellow = Events</a:t>
            </a:r>
          </a:p>
          <a:p>
            <a:r>
              <a:rPr lang="en-US"/>
              <a:t>Green =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CD19-6EB2-4B13-A315-EEB1AD09EA13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9244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CD19-6EB2-4B13-A315-EEB1AD09EA13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8456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CD19-6EB2-4B13-A315-EEB1AD09EA13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213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CD19-6EB2-4B13-A315-EEB1AD09EA13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626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CD19-6EB2-4B13-A315-EEB1AD09EA13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0543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CD19-6EB2-4B13-A315-EEB1AD09EA13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6347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CD19-6EB2-4B13-A315-EEB1AD09EA13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4492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CD19-6EB2-4B13-A315-EEB1AD09EA13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982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CD19-6EB2-4B13-A315-EEB1AD09EA13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452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CD19-6EB2-4B13-A315-EEB1AD09EA1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8561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CD19-6EB2-4B13-A315-EEB1AD09EA1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748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CD19-6EB2-4B13-A315-EEB1AD09EA13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025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11/7/2019 4:45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96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CD19-6EB2-4B13-A315-EEB1AD09EA13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4079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 Trigger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CD19-6EB2-4B13-A315-EEB1AD09EA13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447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CD19-6EB2-4B13-A315-EEB1AD09EA13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812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573277" y="-6658"/>
            <a:ext cx="6579046" cy="5157216"/>
          </a:xfrm>
          <a:custGeom>
            <a:avLst/>
            <a:gdLst>
              <a:gd name="connsiteX0" fmla="*/ 0 w 9976103"/>
              <a:gd name="connsiteY0" fmla="*/ 6858000 h 6858000"/>
              <a:gd name="connsiteX1" fmla="*/ 1705379 w 9976103"/>
              <a:gd name="connsiteY1" fmla="*/ 0 h 6858000"/>
              <a:gd name="connsiteX2" fmla="*/ 8270724 w 9976103"/>
              <a:gd name="connsiteY2" fmla="*/ 0 h 6858000"/>
              <a:gd name="connsiteX3" fmla="*/ 9976103 w 9976103"/>
              <a:gd name="connsiteY3" fmla="*/ 6858000 h 6858000"/>
              <a:gd name="connsiteX4" fmla="*/ 0 w 9976103"/>
              <a:gd name="connsiteY4" fmla="*/ 6858000 h 6858000"/>
              <a:gd name="connsiteX0" fmla="*/ 0 w 8284463"/>
              <a:gd name="connsiteY0" fmla="*/ 6858000 h 6876288"/>
              <a:gd name="connsiteX1" fmla="*/ 1705379 w 8284463"/>
              <a:gd name="connsiteY1" fmla="*/ 0 h 6876288"/>
              <a:gd name="connsiteX2" fmla="*/ 8270724 w 8284463"/>
              <a:gd name="connsiteY2" fmla="*/ 0 h 6876288"/>
              <a:gd name="connsiteX3" fmla="*/ 8284463 w 8284463"/>
              <a:gd name="connsiteY3" fmla="*/ 6876288 h 6876288"/>
              <a:gd name="connsiteX4" fmla="*/ 0 w 8284463"/>
              <a:gd name="connsiteY4" fmla="*/ 6858000 h 6876288"/>
              <a:gd name="connsiteX0" fmla="*/ 0 w 8284463"/>
              <a:gd name="connsiteY0" fmla="*/ 6866878 h 6876288"/>
              <a:gd name="connsiteX1" fmla="*/ 1705379 w 8284463"/>
              <a:gd name="connsiteY1" fmla="*/ 0 h 6876288"/>
              <a:gd name="connsiteX2" fmla="*/ 8270724 w 8284463"/>
              <a:gd name="connsiteY2" fmla="*/ 0 h 6876288"/>
              <a:gd name="connsiteX3" fmla="*/ 8284463 w 8284463"/>
              <a:gd name="connsiteY3" fmla="*/ 6876288 h 6876288"/>
              <a:gd name="connsiteX4" fmla="*/ 0 w 8284463"/>
              <a:gd name="connsiteY4" fmla="*/ 6866878 h 6876288"/>
              <a:gd name="connsiteX0" fmla="*/ 0 w 8289461"/>
              <a:gd name="connsiteY0" fmla="*/ 6866878 h 6876288"/>
              <a:gd name="connsiteX1" fmla="*/ 1705379 w 8289461"/>
              <a:gd name="connsiteY1" fmla="*/ 0 h 6876288"/>
              <a:gd name="connsiteX2" fmla="*/ 8288479 w 8289461"/>
              <a:gd name="connsiteY2" fmla="*/ 0 h 6876288"/>
              <a:gd name="connsiteX3" fmla="*/ 8284463 w 8289461"/>
              <a:gd name="connsiteY3" fmla="*/ 6876288 h 6876288"/>
              <a:gd name="connsiteX4" fmla="*/ 0 w 8289461"/>
              <a:gd name="connsiteY4" fmla="*/ 6866878 h 6876288"/>
              <a:gd name="connsiteX0" fmla="*/ 0 w 8772061"/>
              <a:gd name="connsiteY0" fmla="*/ 6854178 h 6876288"/>
              <a:gd name="connsiteX1" fmla="*/ 2187979 w 8772061"/>
              <a:gd name="connsiteY1" fmla="*/ 0 h 6876288"/>
              <a:gd name="connsiteX2" fmla="*/ 8771079 w 8772061"/>
              <a:gd name="connsiteY2" fmla="*/ 0 h 6876288"/>
              <a:gd name="connsiteX3" fmla="*/ 8767063 w 8772061"/>
              <a:gd name="connsiteY3" fmla="*/ 6876288 h 6876288"/>
              <a:gd name="connsiteX4" fmla="*/ 0 w 8772061"/>
              <a:gd name="connsiteY4" fmla="*/ 6854178 h 6876288"/>
              <a:gd name="connsiteX0" fmla="*/ 0 w 8772061"/>
              <a:gd name="connsiteY0" fmla="*/ 6866878 h 6888988"/>
              <a:gd name="connsiteX1" fmla="*/ 2213379 w 8772061"/>
              <a:gd name="connsiteY1" fmla="*/ 0 h 6888988"/>
              <a:gd name="connsiteX2" fmla="*/ 8771079 w 8772061"/>
              <a:gd name="connsiteY2" fmla="*/ 12700 h 6888988"/>
              <a:gd name="connsiteX3" fmla="*/ 8767063 w 8772061"/>
              <a:gd name="connsiteY3" fmla="*/ 6888988 h 6888988"/>
              <a:gd name="connsiteX4" fmla="*/ 0 w 8772061"/>
              <a:gd name="connsiteY4" fmla="*/ 6866878 h 6888988"/>
              <a:gd name="connsiteX0" fmla="*/ 0 w 8772061"/>
              <a:gd name="connsiteY0" fmla="*/ 6866878 h 6888988"/>
              <a:gd name="connsiteX1" fmla="*/ 2213379 w 8772061"/>
              <a:gd name="connsiteY1" fmla="*/ 0 h 6888988"/>
              <a:gd name="connsiteX2" fmla="*/ 8771079 w 8772061"/>
              <a:gd name="connsiteY2" fmla="*/ 12700 h 6888988"/>
              <a:gd name="connsiteX3" fmla="*/ 8767063 w 8772061"/>
              <a:gd name="connsiteY3" fmla="*/ 6888988 h 6888988"/>
              <a:gd name="connsiteX4" fmla="*/ 0 w 8772061"/>
              <a:gd name="connsiteY4" fmla="*/ 6866878 h 6888988"/>
              <a:gd name="connsiteX0" fmla="*/ 0 w 8772061"/>
              <a:gd name="connsiteY0" fmla="*/ 6854178 h 6876288"/>
              <a:gd name="connsiteX1" fmla="*/ 2213379 w 8772061"/>
              <a:gd name="connsiteY1" fmla="*/ 0 h 6876288"/>
              <a:gd name="connsiteX2" fmla="*/ 8771079 w 8772061"/>
              <a:gd name="connsiteY2" fmla="*/ 0 h 6876288"/>
              <a:gd name="connsiteX3" fmla="*/ 8767063 w 8772061"/>
              <a:gd name="connsiteY3" fmla="*/ 6876288 h 6876288"/>
              <a:gd name="connsiteX4" fmla="*/ 0 w 8772061"/>
              <a:gd name="connsiteY4" fmla="*/ 6854178 h 6876288"/>
              <a:gd name="connsiteX0" fmla="*/ 0 w 8772061"/>
              <a:gd name="connsiteY0" fmla="*/ 6854178 h 6876288"/>
              <a:gd name="connsiteX1" fmla="*/ 2175279 w 8772061"/>
              <a:gd name="connsiteY1" fmla="*/ 0 h 6876288"/>
              <a:gd name="connsiteX2" fmla="*/ 8771079 w 8772061"/>
              <a:gd name="connsiteY2" fmla="*/ 0 h 6876288"/>
              <a:gd name="connsiteX3" fmla="*/ 8767063 w 8772061"/>
              <a:gd name="connsiteY3" fmla="*/ 6876288 h 6876288"/>
              <a:gd name="connsiteX4" fmla="*/ 0 w 8772061"/>
              <a:gd name="connsiteY4" fmla="*/ 6854178 h 6876288"/>
              <a:gd name="connsiteX0" fmla="*/ 0 w 8772061"/>
              <a:gd name="connsiteY0" fmla="*/ 6866878 h 6876288"/>
              <a:gd name="connsiteX1" fmla="*/ 2175279 w 8772061"/>
              <a:gd name="connsiteY1" fmla="*/ 0 h 6876288"/>
              <a:gd name="connsiteX2" fmla="*/ 8771079 w 8772061"/>
              <a:gd name="connsiteY2" fmla="*/ 0 h 6876288"/>
              <a:gd name="connsiteX3" fmla="*/ 8767063 w 8772061"/>
              <a:gd name="connsiteY3" fmla="*/ 6876288 h 6876288"/>
              <a:gd name="connsiteX4" fmla="*/ 0 w 8772061"/>
              <a:gd name="connsiteY4" fmla="*/ 6866878 h 6876288"/>
              <a:gd name="connsiteX0" fmla="*/ 0 w 8772061"/>
              <a:gd name="connsiteY0" fmla="*/ 6866878 h 6876288"/>
              <a:gd name="connsiteX1" fmla="*/ 2175279 w 8772061"/>
              <a:gd name="connsiteY1" fmla="*/ 0 h 6876288"/>
              <a:gd name="connsiteX2" fmla="*/ 8771079 w 8772061"/>
              <a:gd name="connsiteY2" fmla="*/ 0 h 6876288"/>
              <a:gd name="connsiteX3" fmla="*/ 8767063 w 8772061"/>
              <a:gd name="connsiteY3" fmla="*/ 6876288 h 6876288"/>
              <a:gd name="connsiteX4" fmla="*/ 0 w 8772061"/>
              <a:gd name="connsiteY4" fmla="*/ 6866878 h 68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2061" h="6876288">
                <a:moveTo>
                  <a:pt x="0" y="6866878"/>
                </a:moveTo>
                <a:lnTo>
                  <a:pt x="2175279" y="0"/>
                </a:lnTo>
                <a:lnTo>
                  <a:pt x="8771079" y="0"/>
                </a:lnTo>
                <a:cubicBezTo>
                  <a:pt x="8775659" y="2292096"/>
                  <a:pt x="8762483" y="4584192"/>
                  <a:pt x="8767063" y="6876288"/>
                </a:cubicBezTo>
                <a:lnTo>
                  <a:pt x="0" y="6866878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3" name="Trapezoid 2"/>
          <p:cNvSpPr/>
          <p:nvPr userDrawn="1"/>
        </p:nvSpPr>
        <p:spPr>
          <a:xfrm rot="10800000">
            <a:off x="1" y="0"/>
            <a:ext cx="4219575" cy="5143500"/>
          </a:xfrm>
          <a:custGeom>
            <a:avLst/>
            <a:gdLst>
              <a:gd name="connsiteX0" fmla="*/ 0 w 5743134"/>
              <a:gd name="connsiteY0" fmla="*/ 5245100 h 5245100"/>
              <a:gd name="connsiteX1" fmla="*/ 1311275 w 5743134"/>
              <a:gd name="connsiteY1" fmla="*/ 0 h 5245100"/>
              <a:gd name="connsiteX2" fmla="*/ 4431859 w 5743134"/>
              <a:gd name="connsiteY2" fmla="*/ 0 h 5245100"/>
              <a:gd name="connsiteX3" fmla="*/ 5743134 w 5743134"/>
              <a:gd name="connsiteY3" fmla="*/ 5245100 h 5245100"/>
              <a:gd name="connsiteX4" fmla="*/ 0 w 5743134"/>
              <a:gd name="connsiteY4" fmla="*/ 5245100 h 5245100"/>
              <a:gd name="connsiteX0" fmla="*/ 0 w 5743134"/>
              <a:gd name="connsiteY0" fmla="*/ 8623300 h 8623300"/>
              <a:gd name="connsiteX1" fmla="*/ 1311275 w 5743134"/>
              <a:gd name="connsiteY1" fmla="*/ 3378200 h 8623300"/>
              <a:gd name="connsiteX2" fmla="*/ 5739959 w 5743134"/>
              <a:gd name="connsiteY2" fmla="*/ 0 h 8623300"/>
              <a:gd name="connsiteX3" fmla="*/ 5743134 w 5743134"/>
              <a:gd name="connsiteY3" fmla="*/ 8623300 h 8623300"/>
              <a:gd name="connsiteX4" fmla="*/ 0 w 5743134"/>
              <a:gd name="connsiteY4" fmla="*/ 8623300 h 8623300"/>
              <a:gd name="connsiteX0" fmla="*/ 0 w 5743134"/>
              <a:gd name="connsiteY0" fmla="*/ 8623300 h 8623300"/>
              <a:gd name="connsiteX1" fmla="*/ 2225675 w 5743134"/>
              <a:gd name="connsiteY1" fmla="*/ 0 h 8623300"/>
              <a:gd name="connsiteX2" fmla="*/ 5739959 w 5743134"/>
              <a:gd name="connsiteY2" fmla="*/ 0 h 8623300"/>
              <a:gd name="connsiteX3" fmla="*/ 5743134 w 5743134"/>
              <a:gd name="connsiteY3" fmla="*/ 8623300 h 8623300"/>
              <a:gd name="connsiteX4" fmla="*/ 0 w 5743134"/>
              <a:gd name="connsiteY4" fmla="*/ 8623300 h 8623300"/>
              <a:gd name="connsiteX0" fmla="*/ 0 w 5743134"/>
              <a:gd name="connsiteY0" fmla="*/ 8623300 h 8623300"/>
              <a:gd name="connsiteX1" fmla="*/ 2225675 w 5743134"/>
              <a:gd name="connsiteY1" fmla="*/ 0 h 8623300"/>
              <a:gd name="connsiteX2" fmla="*/ 5739959 w 5743134"/>
              <a:gd name="connsiteY2" fmla="*/ 0 h 8623300"/>
              <a:gd name="connsiteX3" fmla="*/ 5743134 w 5743134"/>
              <a:gd name="connsiteY3" fmla="*/ 8623300 h 8623300"/>
              <a:gd name="connsiteX4" fmla="*/ 0 w 5743134"/>
              <a:gd name="connsiteY4" fmla="*/ 8623300 h 8623300"/>
              <a:gd name="connsiteX0" fmla="*/ 0 w 5743134"/>
              <a:gd name="connsiteY0" fmla="*/ 8623300 h 8623300"/>
              <a:gd name="connsiteX1" fmla="*/ 2225675 w 5743134"/>
              <a:gd name="connsiteY1" fmla="*/ 0 h 8623300"/>
              <a:gd name="connsiteX2" fmla="*/ 5739959 w 5743134"/>
              <a:gd name="connsiteY2" fmla="*/ 0 h 8623300"/>
              <a:gd name="connsiteX3" fmla="*/ 5743134 w 5743134"/>
              <a:gd name="connsiteY3" fmla="*/ 8623300 h 8623300"/>
              <a:gd name="connsiteX4" fmla="*/ 0 w 5743134"/>
              <a:gd name="connsiteY4" fmla="*/ 8623300 h 862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3134" h="8623300">
                <a:moveTo>
                  <a:pt x="0" y="8623300"/>
                </a:moveTo>
                <a:cubicBezTo>
                  <a:pt x="741892" y="5748867"/>
                  <a:pt x="1509183" y="2849033"/>
                  <a:pt x="2225675" y="0"/>
                </a:cubicBezTo>
                <a:lnTo>
                  <a:pt x="5739959" y="0"/>
                </a:lnTo>
                <a:cubicBezTo>
                  <a:pt x="5741017" y="2874433"/>
                  <a:pt x="5742076" y="5748867"/>
                  <a:pt x="5743134" y="8623300"/>
                </a:cubicBezTo>
                <a:lnTo>
                  <a:pt x="0" y="86233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7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1112" y="2065523"/>
            <a:ext cx="2490927" cy="1355360"/>
          </a:xfrm>
        </p:spPr>
        <p:txBody>
          <a:bodyPr anchor="b">
            <a:noAutofit/>
          </a:bodyPr>
          <a:lstStyle>
            <a:lvl1pPr marL="0" indent="0" algn="l" defTabSz="672582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lang="nl-BE" sz="2400" kern="12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</a:t>
            </a:r>
            <a:br>
              <a:rPr lang="en-US"/>
            </a:br>
            <a:r>
              <a:rPr lang="en-US"/>
              <a:t>TO EDIT MASTER TITLE STYLE</a:t>
            </a:r>
            <a:endParaRPr lang="nl-B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4" y="15000"/>
            <a:ext cx="2809015" cy="108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8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28652" y="273847"/>
            <a:ext cx="7000875" cy="99417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2" y="1521401"/>
            <a:ext cx="7000875" cy="2991607"/>
          </a:xfrm>
        </p:spPr>
        <p:txBody>
          <a:bodyPr/>
          <a:lstStyle>
            <a:lvl1pPr algn="l">
              <a:defRPr>
                <a:latin typeface="Gill Sans MT" panose="020B0502020104020203" pitchFamily="34" charset="0"/>
              </a:defRPr>
            </a:lvl1pPr>
            <a:lvl2pPr algn="l">
              <a:defRPr>
                <a:latin typeface="Gill Sans MT" panose="020B0502020104020203" pitchFamily="34" charset="0"/>
              </a:defRPr>
            </a:lvl2pPr>
            <a:lvl3pPr algn="l">
              <a:defRPr>
                <a:latin typeface="Gill Sans MT" panose="020B0502020104020203" pitchFamily="34" charset="0"/>
              </a:defRPr>
            </a:lvl3pPr>
            <a:lvl4pPr algn="l">
              <a:defRPr>
                <a:latin typeface="Gill Sans MT" panose="020B0502020104020203" pitchFamily="34" charset="0"/>
              </a:defRPr>
            </a:lvl4pPr>
            <a:lvl5pPr algn="l"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779" y="479998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‹#›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49" y="4525757"/>
            <a:ext cx="548251" cy="54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5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4507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578039" y="-6657"/>
            <a:ext cx="6574283" cy="5157303"/>
          </a:xfrm>
          <a:custGeom>
            <a:avLst/>
            <a:gdLst>
              <a:gd name="connsiteX0" fmla="*/ 0 w 9976103"/>
              <a:gd name="connsiteY0" fmla="*/ 6858000 h 6858000"/>
              <a:gd name="connsiteX1" fmla="*/ 1705379 w 9976103"/>
              <a:gd name="connsiteY1" fmla="*/ 0 h 6858000"/>
              <a:gd name="connsiteX2" fmla="*/ 8270724 w 9976103"/>
              <a:gd name="connsiteY2" fmla="*/ 0 h 6858000"/>
              <a:gd name="connsiteX3" fmla="*/ 9976103 w 9976103"/>
              <a:gd name="connsiteY3" fmla="*/ 6858000 h 6858000"/>
              <a:gd name="connsiteX4" fmla="*/ 0 w 9976103"/>
              <a:gd name="connsiteY4" fmla="*/ 6858000 h 6858000"/>
              <a:gd name="connsiteX0" fmla="*/ 0 w 8284463"/>
              <a:gd name="connsiteY0" fmla="*/ 6858000 h 6876288"/>
              <a:gd name="connsiteX1" fmla="*/ 1705379 w 8284463"/>
              <a:gd name="connsiteY1" fmla="*/ 0 h 6876288"/>
              <a:gd name="connsiteX2" fmla="*/ 8270724 w 8284463"/>
              <a:gd name="connsiteY2" fmla="*/ 0 h 6876288"/>
              <a:gd name="connsiteX3" fmla="*/ 8284463 w 8284463"/>
              <a:gd name="connsiteY3" fmla="*/ 6876288 h 6876288"/>
              <a:gd name="connsiteX4" fmla="*/ 0 w 8284463"/>
              <a:gd name="connsiteY4" fmla="*/ 6858000 h 6876288"/>
              <a:gd name="connsiteX0" fmla="*/ 0 w 8284463"/>
              <a:gd name="connsiteY0" fmla="*/ 6866878 h 6876288"/>
              <a:gd name="connsiteX1" fmla="*/ 1705379 w 8284463"/>
              <a:gd name="connsiteY1" fmla="*/ 0 h 6876288"/>
              <a:gd name="connsiteX2" fmla="*/ 8270724 w 8284463"/>
              <a:gd name="connsiteY2" fmla="*/ 0 h 6876288"/>
              <a:gd name="connsiteX3" fmla="*/ 8284463 w 8284463"/>
              <a:gd name="connsiteY3" fmla="*/ 6876288 h 6876288"/>
              <a:gd name="connsiteX4" fmla="*/ 0 w 8284463"/>
              <a:gd name="connsiteY4" fmla="*/ 6866878 h 6876288"/>
              <a:gd name="connsiteX0" fmla="*/ 0 w 8289461"/>
              <a:gd name="connsiteY0" fmla="*/ 6866878 h 6876288"/>
              <a:gd name="connsiteX1" fmla="*/ 1705379 w 8289461"/>
              <a:gd name="connsiteY1" fmla="*/ 0 h 6876288"/>
              <a:gd name="connsiteX2" fmla="*/ 8288479 w 8289461"/>
              <a:gd name="connsiteY2" fmla="*/ 0 h 6876288"/>
              <a:gd name="connsiteX3" fmla="*/ 8284463 w 8289461"/>
              <a:gd name="connsiteY3" fmla="*/ 6876288 h 6876288"/>
              <a:gd name="connsiteX4" fmla="*/ 0 w 8289461"/>
              <a:gd name="connsiteY4" fmla="*/ 6866878 h 6876288"/>
              <a:gd name="connsiteX0" fmla="*/ 0 w 8765711"/>
              <a:gd name="connsiteY0" fmla="*/ 6857353 h 6876288"/>
              <a:gd name="connsiteX1" fmla="*/ 2181629 w 8765711"/>
              <a:gd name="connsiteY1" fmla="*/ 0 h 6876288"/>
              <a:gd name="connsiteX2" fmla="*/ 8764729 w 8765711"/>
              <a:gd name="connsiteY2" fmla="*/ 0 h 6876288"/>
              <a:gd name="connsiteX3" fmla="*/ 8760713 w 8765711"/>
              <a:gd name="connsiteY3" fmla="*/ 6876288 h 6876288"/>
              <a:gd name="connsiteX4" fmla="*/ 0 w 8765711"/>
              <a:gd name="connsiteY4" fmla="*/ 6857353 h 6876288"/>
              <a:gd name="connsiteX0" fmla="*/ 0 w 8765711"/>
              <a:gd name="connsiteY0" fmla="*/ 6876403 h 6876403"/>
              <a:gd name="connsiteX1" fmla="*/ 2181629 w 8765711"/>
              <a:gd name="connsiteY1" fmla="*/ 0 h 6876403"/>
              <a:gd name="connsiteX2" fmla="*/ 8764729 w 8765711"/>
              <a:gd name="connsiteY2" fmla="*/ 0 h 6876403"/>
              <a:gd name="connsiteX3" fmla="*/ 8760713 w 8765711"/>
              <a:gd name="connsiteY3" fmla="*/ 6876288 h 6876403"/>
              <a:gd name="connsiteX4" fmla="*/ 0 w 8765711"/>
              <a:gd name="connsiteY4" fmla="*/ 6876403 h 6876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5711" h="6876403">
                <a:moveTo>
                  <a:pt x="0" y="6876403"/>
                </a:moveTo>
                <a:lnTo>
                  <a:pt x="2181629" y="0"/>
                </a:lnTo>
                <a:lnTo>
                  <a:pt x="8764729" y="0"/>
                </a:lnTo>
                <a:cubicBezTo>
                  <a:pt x="8769309" y="2292096"/>
                  <a:pt x="8756133" y="4584192"/>
                  <a:pt x="8760713" y="6876288"/>
                </a:cubicBezTo>
                <a:lnTo>
                  <a:pt x="0" y="6876403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9" name="Trapezoid 2"/>
          <p:cNvSpPr/>
          <p:nvPr userDrawn="1"/>
        </p:nvSpPr>
        <p:spPr>
          <a:xfrm rot="10800000">
            <a:off x="1" y="0"/>
            <a:ext cx="4219575" cy="5143500"/>
          </a:xfrm>
          <a:custGeom>
            <a:avLst/>
            <a:gdLst>
              <a:gd name="connsiteX0" fmla="*/ 0 w 5743134"/>
              <a:gd name="connsiteY0" fmla="*/ 5245100 h 5245100"/>
              <a:gd name="connsiteX1" fmla="*/ 1311275 w 5743134"/>
              <a:gd name="connsiteY1" fmla="*/ 0 h 5245100"/>
              <a:gd name="connsiteX2" fmla="*/ 4431859 w 5743134"/>
              <a:gd name="connsiteY2" fmla="*/ 0 h 5245100"/>
              <a:gd name="connsiteX3" fmla="*/ 5743134 w 5743134"/>
              <a:gd name="connsiteY3" fmla="*/ 5245100 h 5245100"/>
              <a:gd name="connsiteX4" fmla="*/ 0 w 5743134"/>
              <a:gd name="connsiteY4" fmla="*/ 5245100 h 5245100"/>
              <a:gd name="connsiteX0" fmla="*/ 0 w 5743134"/>
              <a:gd name="connsiteY0" fmla="*/ 8623300 h 8623300"/>
              <a:gd name="connsiteX1" fmla="*/ 1311275 w 5743134"/>
              <a:gd name="connsiteY1" fmla="*/ 3378200 h 8623300"/>
              <a:gd name="connsiteX2" fmla="*/ 5739959 w 5743134"/>
              <a:gd name="connsiteY2" fmla="*/ 0 h 8623300"/>
              <a:gd name="connsiteX3" fmla="*/ 5743134 w 5743134"/>
              <a:gd name="connsiteY3" fmla="*/ 8623300 h 8623300"/>
              <a:gd name="connsiteX4" fmla="*/ 0 w 5743134"/>
              <a:gd name="connsiteY4" fmla="*/ 8623300 h 8623300"/>
              <a:gd name="connsiteX0" fmla="*/ 0 w 5743134"/>
              <a:gd name="connsiteY0" fmla="*/ 8623300 h 8623300"/>
              <a:gd name="connsiteX1" fmla="*/ 2225675 w 5743134"/>
              <a:gd name="connsiteY1" fmla="*/ 0 h 8623300"/>
              <a:gd name="connsiteX2" fmla="*/ 5739959 w 5743134"/>
              <a:gd name="connsiteY2" fmla="*/ 0 h 8623300"/>
              <a:gd name="connsiteX3" fmla="*/ 5743134 w 5743134"/>
              <a:gd name="connsiteY3" fmla="*/ 8623300 h 8623300"/>
              <a:gd name="connsiteX4" fmla="*/ 0 w 5743134"/>
              <a:gd name="connsiteY4" fmla="*/ 8623300 h 8623300"/>
              <a:gd name="connsiteX0" fmla="*/ 0 w 5743134"/>
              <a:gd name="connsiteY0" fmla="*/ 8623300 h 8623300"/>
              <a:gd name="connsiteX1" fmla="*/ 2225675 w 5743134"/>
              <a:gd name="connsiteY1" fmla="*/ 0 h 8623300"/>
              <a:gd name="connsiteX2" fmla="*/ 5739959 w 5743134"/>
              <a:gd name="connsiteY2" fmla="*/ 0 h 8623300"/>
              <a:gd name="connsiteX3" fmla="*/ 5743134 w 5743134"/>
              <a:gd name="connsiteY3" fmla="*/ 8623300 h 8623300"/>
              <a:gd name="connsiteX4" fmla="*/ 0 w 5743134"/>
              <a:gd name="connsiteY4" fmla="*/ 8623300 h 8623300"/>
              <a:gd name="connsiteX0" fmla="*/ 0 w 5743134"/>
              <a:gd name="connsiteY0" fmla="*/ 8623300 h 8623300"/>
              <a:gd name="connsiteX1" fmla="*/ 2225675 w 5743134"/>
              <a:gd name="connsiteY1" fmla="*/ 0 h 8623300"/>
              <a:gd name="connsiteX2" fmla="*/ 5739959 w 5743134"/>
              <a:gd name="connsiteY2" fmla="*/ 0 h 8623300"/>
              <a:gd name="connsiteX3" fmla="*/ 5743134 w 5743134"/>
              <a:gd name="connsiteY3" fmla="*/ 8623300 h 8623300"/>
              <a:gd name="connsiteX4" fmla="*/ 0 w 5743134"/>
              <a:gd name="connsiteY4" fmla="*/ 8623300 h 862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3134" h="8623300">
                <a:moveTo>
                  <a:pt x="0" y="8623300"/>
                </a:moveTo>
                <a:cubicBezTo>
                  <a:pt x="741892" y="5748867"/>
                  <a:pt x="1509183" y="2849033"/>
                  <a:pt x="2225675" y="0"/>
                </a:cubicBezTo>
                <a:lnTo>
                  <a:pt x="5739959" y="0"/>
                </a:lnTo>
                <a:cubicBezTo>
                  <a:pt x="5741017" y="2874433"/>
                  <a:pt x="5742076" y="5748867"/>
                  <a:pt x="5743134" y="8623300"/>
                </a:cubicBezTo>
                <a:lnTo>
                  <a:pt x="0" y="862330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70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87949" y="744173"/>
            <a:ext cx="2347278" cy="1355360"/>
          </a:xfrm>
        </p:spPr>
        <p:txBody>
          <a:bodyPr anchor="b">
            <a:noAutofit/>
          </a:bodyPr>
          <a:lstStyle>
            <a:lvl1pPr algn="l">
              <a:tabLst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88226" y="2386013"/>
            <a:ext cx="2346722" cy="1366838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761" y="376971"/>
            <a:ext cx="967274" cy="3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4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1" y="2975298"/>
            <a:ext cx="672378" cy="2181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273847"/>
            <a:ext cx="7036593" cy="994172"/>
          </a:xfrm>
        </p:spPr>
        <p:txBody>
          <a:bodyPr/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1" y="1521401"/>
            <a:ext cx="7036593" cy="2991607"/>
          </a:xfrm>
        </p:spPr>
        <p:txBody>
          <a:bodyPr/>
          <a:lstStyle>
            <a:lvl1pPr algn="l">
              <a:defRPr>
                <a:latin typeface="Gill Sans MT" panose="020B0502020104020203" pitchFamily="34" charset="0"/>
              </a:defRPr>
            </a:lvl1pPr>
            <a:lvl2pPr algn="l">
              <a:defRPr>
                <a:latin typeface="Gill Sans MT" panose="020B0502020104020203" pitchFamily="34" charset="0"/>
              </a:defRPr>
            </a:lvl2pPr>
            <a:lvl3pPr algn="l">
              <a:defRPr>
                <a:latin typeface="Gill Sans MT" panose="020B0502020104020203" pitchFamily="34" charset="0"/>
              </a:defRPr>
            </a:lvl3pPr>
            <a:lvl4pPr algn="l">
              <a:defRPr>
                <a:latin typeface="Gill Sans MT" panose="020B0502020104020203" pitchFamily="34" charset="0"/>
              </a:defRPr>
            </a:lvl4pPr>
            <a:lvl5pPr algn="l"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779" y="479998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‹#›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51" y="-274"/>
            <a:ext cx="329643" cy="8032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49" y="4525755"/>
            <a:ext cx="548251" cy="54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5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RN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6739965" y="-7116"/>
            <a:ext cx="2424379" cy="5158157"/>
          </a:xfrm>
          <a:custGeom>
            <a:avLst/>
            <a:gdLst>
              <a:gd name="connsiteX0" fmla="*/ 0 w 4398264"/>
              <a:gd name="connsiteY0" fmla="*/ 6858000 h 6858000"/>
              <a:gd name="connsiteX1" fmla="*/ 1099566 w 4398264"/>
              <a:gd name="connsiteY1" fmla="*/ 0 h 6858000"/>
              <a:gd name="connsiteX2" fmla="*/ 3298698 w 4398264"/>
              <a:gd name="connsiteY2" fmla="*/ 0 h 6858000"/>
              <a:gd name="connsiteX3" fmla="*/ 4398264 w 4398264"/>
              <a:gd name="connsiteY3" fmla="*/ 6858000 h 6858000"/>
              <a:gd name="connsiteX4" fmla="*/ 0 w 4398264"/>
              <a:gd name="connsiteY4" fmla="*/ 6858000 h 6858000"/>
              <a:gd name="connsiteX0" fmla="*/ 0 w 3328416"/>
              <a:gd name="connsiteY0" fmla="*/ 6858000 h 6858000"/>
              <a:gd name="connsiteX1" fmla="*/ 1099566 w 3328416"/>
              <a:gd name="connsiteY1" fmla="*/ 0 h 6858000"/>
              <a:gd name="connsiteX2" fmla="*/ 3298698 w 3328416"/>
              <a:gd name="connsiteY2" fmla="*/ 0 h 6858000"/>
              <a:gd name="connsiteX3" fmla="*/ 3328416 w 3328416"/>
              <a:gd name="connsiteY3" fmla="*/ 6858000 h 6858000"/>
              <a:gd name="connsiteX4" fmla="*/ 0 w 3328416"/>
              <a:gd name="connsiteY4" fmla="*/ 6858000 h 6858000"/>
              <a:gd name="connsiteX0" fmla="*/ 0 w 3318063"/>
              <a:gd name="connsiteY0" fmla="*/ 6858000 h 6858000"/>
              <a:gd name="connsiteX1" fmla="*/ 1089213 w 3318063"/>
              <a:gd name="connsiteY1" fmla="*/ 0 h 6858000"/>
              <a:gd name="connsiteX2" fmla="*/ 3288345 w 3318063"/>
              <a:gd name="connsiteY2" fmla="*/ 0 h 6858000"/>
              <a:gd name="connsiteX3" fmla="*/ 3318063 w 3318063"/>
              <a:gd name="connsiteY3" fmla="*/ 6858000 h 6858000"/>
              <a:gd name="connsiteX4" fmla="*/ 0 w 3318063"/>
              <a:gd name="connsiteY4" fmla="*/ 6858000 h 6858000"/>
              <a:gd name="connsiteX0" fmla="*/ 0 w 3318063"/>
              <a:gd name="connsiteY0" fmla="*/ 6858000 h 6858000"/>
              <a:gd name="connsiteX1" fmla="*/ 1089213 w 3318063"/>
              <a:gd name="connsiteY1" fmla="*/ 0 h 6858000"/>
              <a:gd name="connsiteX2" fmla="*/ 3288346 w 3318063"/>
              <a:gd name="connsiteY2" fmla="*/ 0 h 6858000"/>
              <a:gd name="connsiteX3" fmla="*/ 3318063 w 3318063"/>
              <a:gd name="connsiteY3" fmla="*/ 6858000 h 6858000"/>
              <a:gd name="connsiteX4" fmla="*/ 0 w 3318063"/>
              <a:gd name="connsiteY4" fmla="*/ 6858000 h 6858000"/>
              <a:gd name="connsiteX0" fmla="*/ 0 w 3318063"/>
              <a:gd name="connsiteY0" fmla="*/ 6870700 h 6870700"/>
              <a:gd name="connsiteX1" fmla="*/ 1089213 w 3318063"/>
              <a:gd name="connsiteY1" fmla="*/ 12700 h 6870700"/>
              <a:gd name="connsiteX2" fmla="*/ 3315088 w 3318063"/>
              <a:gd name="connsiteY2" fmla="*/ 0 h 6870700"/>
              <a:gd name="connsiteX3" fmla="*/ 3318063 w 3318063"/>
              <a:gd name="connsiteY3" fmla="*/ 6870700 h 6870700"/>
              <a:gd name="connsiteX4" fmla="*/ 0 w 3318063"/>
              <a:gd name="connsiteY4" fmla="*/ 6870700 h 6870700"/>
              <a:gd name="connsiteX0" fmla="*/ 0 w 4147059"/>
              <a:gd name="connsiteY0" fmla="*/ 6819900 h 6870700"/>
              <a:gd name="connsiteX1" fmla="*/ 1918209 w 4147059"/>
              <a:gd name="connsiteY1" fmla="*/ 12700 h 6870700"/>
              <a:gd name="connsiteX2" fmla="*/ 4144084 w 4147059"/>
              <a:gd name="connsiteY2" fmla="*/ 0 h 6870700"/>
              <a:gd name="connsiteX3" fmla="*/ 4147059 w 4147059"/>
              <a:gd name="connsiteY3" fmla="*/ 6870700 h 6870700"/>
              <a:gd name="connsiteX4" fmla="*/ 0 w 4147059"/>
              <a:gd name="connsiteY4" fmla="*/ 6819900 h 6870700"/>
              <a:gd name="connsiteX0" fmla="*/ 0 w 4105202"/>
              <a:gd name="connsiteY0" fmla="*/ 6819900 h 6870700"/>
              <a:gd name="connsiteX1" fmla="*/ 1876352 w 4105202"/>
              <a:gd name="connsiteY1" fmla="*/ 12700 h 6870700"/>
              <a:gd name="connsiteX2" fmla="*/ 4102227 w 4105202"/>
              <a:gd name="connsiteY2" fmla="*/ 0 h 6870700"/>
              <a:gd name="connsiteX3" fmla="*/ 4105202 w 4105202"/>
              <a:gd name="connsiteY3" fmla="*/ 6870700 h 6870700"/>
              <a:gd name="connsiteX4" fmla="*/ 0 w 4105202"/>
              <a:gd name="connsiteY4" fmla="*/ 6819900 h 6870700"/>
              <a:gd name="connsiteX0" fmla="*/ 0 w 4105202"/>
              <a:gd name="connsiteY0" fmla="*/ 6819900 h 6857447"/>
              <a:gd name="connsiteX1" fmla="*/ 1876352 w 4105202"/>
              <a:gd name="connsiteY1" fmla="*/ 12700 h 6857447"/>
              <a:gd name="connsiteX2" fmla="*/ 4102227 w 4105202"/>
              <a:gd name="connsiteY2" fmla="*/ 0 h 6857447"/>
              <a:gd name="connsiteX3" fmla="*/ 4105202 w 4105202"/>
              <a:gd name="connsiteY3" fmla="*/ 6857447 h 6857447"/>
              <a:gd name="connsiteX4" fmla="*/ 0 w 4105202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30943"/>
              <a:gd name="connsiteX1" fmla="*/ 1876352 w 4119155"/>
              <a:gd name="connsiteY1" fmla="*/ 12700 h 6830943"/>
              <a:gd name="connsiteX2" fmla="*/ 4102227 w 4119155"/>
              <a:gd name="connsiteY2" fmla="*/ 0 h 6830943"/>
              <a:gd name="connsiteX3" fmla="*/ 4119155 w 4119155"/>
              <a:gd name="connsiteY3" fmla="*/ 6830943 h 6830943"/>
              <a:gd name="connsiteX4" fmla="*/ 0 w 4119155"/>
              <a:gd name="connsiteY4" fmla="*/ 6819900 h 6830943"/>
              <a:gd name="connsiteX0" fmla="*/ 0 w 4119155"/>
              <a:gd name="connsiteY0" fmla="*/ 6820453 h 6831496"/>
              <a:gd name="connsiteX1" fmla="*/ 1806590 w 4119155"/>
              <a:gd name="connsiteY1" fmla="*/ 0 h 6831496"/>
              <a:gd name="connsiteX2" fmla="*/ 4102227 w 4119155"/>
              <a:gd name="connsiteY2" fmla="*/ 553 h 6831496"/>
              <a:gd name="connsiteX3" fmla="*/ 4119155 w 4119155"/>
              <a:gd name="connsiteY3" fmla="*/ 6831496 h 6831496"/>
              <a:gd name="connsiteX4" fmla="*/ 0 w 4119155"/>
              <a:gd name="connsiteY4" fmla="*/ 6820453 h 6831496"/>
              <a:gd name="connsiteX0" fmla="*/ 0 w 4154224"/>
              <a:gd name="connsiteY0" fmla="*/ 6829910 h 6840953"/>
              <a:gd name="connsiteX1" fmla="*/ 1806590 w 4154224"/>
              <a:gd name="connsiteY1" fmla="*/ 9457 h 6840953"/>
              <a:gd name="connsiteX2" fmla="*/ 4154205 w 4154224"/>
              <a:gd name="connsiteY2" fmla="*/ 0 h 6840953"/>
              <a:gd name="connsiteX3" fmla="*/ 4119155 w 4154224"/>
              <a:gd name="connsiteY3" fmla="*/ 6840953 h 6840953"/>
              <a:gd name="connsiteX4" fmla="*/ 0 w 4154224"/>
              <a:gd name="connsiteY4" fmla="*/ 6829910 h 6840953"/>
              <a:gd name="connsiteX0" fmla="*/ 0 w 4180213"/>
              <a:gd name="connsiteY0" fmla="*/ 6849929 h 6849929"/>
              <a:gd name="connsiteX1" fmla="*/ 1832579 w 4180213"/>
              <a:gd name="connsiteY1" fmla="*/ 9457 h 6849929"/>
              <a:gd name="connsiteX2" fmla="*/ 4180194 w 4180213"/>
              <a:gd name="connsiteY2" fmla="*/ 0 h 6849929"/>
              <a:gd name="connsiteX3" fmla="*/ 4145144 w 4180213"/>
              <a:gd name="connsiteY3" fmla="*/ 6840953 h 6849929"/>
              <a:gd name="connsiteX4" fmla="*/ 0 w 4180213"/>
              <a:gd name="connsiteY4" fmla="*/ 6849929 h 6849929"/>
              <a:gd name="connsiteX0" fmla="*/ 0 w 4180223"/>
              <a:gd name="connsiteY0" fmla="*/ 6849929 h 6850963"/>
              <a:gd name="connsiteX1" fmla="*/ 1832579 w 4180223"/>
              <a:gd name="connsiteY1" fmla="*/ 9457 h 6850963"/>
              <a:gd name="connsiteX2" fmla="*/ 4180194 w 4180223"/>
              <a:gd name="connsiteY2" fmla="*/ 0 h 6850963"/>
              <a:gd name="connsiteX3" fmla="*/ 4158140 w 4180223"/>
              <a:gd name="connsiteY3" fmla="*/ 6850963 h 6850963"/>
              <a:gd name="connsiteX4" fmla="*/ 0 w 4180223"/>
              <a:gd name="connsiteY4" fmla="*/ 6849929 h 68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0223" h="6850963">
                <a:moveTo>
                  <a:pt x="0" y="6849929"/>
                </a:moveTo>
                <a:lnTo>
                  <a:pt x="1832579" y="9457"/>
                </a:lnTo>
                <a:lnTo>
                  <a:pt x="4180194" y="0"/>
                </a:lnTo>
                <a:cubicBezTo>
                  <a:pt x="4181186" y="2290233"/>
                  <a:pt x="4157148" y="4560730"/>
                  <a:pt x="4158140" y="6850963"/>
                </a:cubicBezTo>
                <a:lnTo>
                  <a:pt x="0" y="6849929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273847"/>
            <a:ext cx="6126389" cy="99417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8651" y="1521401"/>
            <a:ext cx="6126389" cy="2991607"/>
          </a:xfrm>
        </p:spPr>
        <p:txBody>
          <a:bodyPr/>
          <a:lstStyle>
            <a:lvl1pPr algn="l">
              <a:defRPr>
                <a:latin typeface="Gill Sans MT" panose="020B0502020104020203" pitchFamily="34" charset="0"/>
              </a:defRPr>
            </a:lvl1pPr>
            <a:lvl2pPr algn="l">
              <a:defRPr>
                <a:latin typeface="Gill Sans MT" panose="020B0502020104020203" pitchFamily="34" charset="0"/>
              </a:defRPr>
            </a:lvl2pPr>
            <a:lvl3pPr algn="l">
              <a:defRPr>
                <a:latin typeface="Gill Sans MT" panose="020B0502020104020203" pitchFamily="34" charset="0"/>
              </a:defRPr>
            </a:lvl3pPr>
            <a:lvl4pPr algn="l">
              <a:defRPr>
                <a:latin typeface="Gill Sans MT" panose="020B0502020104020203" pitchFamily="34" charset="0"/>
              </a:defRPr>
            </a:lvl4pPr>
            <a:lvl5pPr algn="l"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779" y="479998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‹#›</a:t>
            </a:fld>
            <a:endParaRPr lang="nl-BE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49" y="4525757"/>
            <a:ext cx="548251" cy="5480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51" y="-274"/>
            <a:ext cx="329643" cy="8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2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RIGHT CORN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6735902" y="-18169"/>
            <a:ext cx="2424379" cy="5176330"/>
          </a:xfrm>
          <a:custGeom>
            <a:avLst/>
            <a:gdLst>
              <a:gd name="connsiteX0" fmla="*/ 0 w 4398264"/>
              <a:gd name="connsiteY0" fmla="*/ 6858000 h 6858000"/>
              <a:gd name="connsiteX1" fmla="*/ 1099566 w 4398264"/>
              <a:gd name="connsiteY1" fmla="*/ 0 h 6858000"/>
              <a:gd name="connsiteX2" fmla="*/ 3298698 w 4398264"/>
              <a:gd name="connsiteY2" fmla="*/ 0 h 6858000"/>
              <a:gd name="connsiteX3" fmla="*/ 4398264 w 4398264"/>
              <a:gd name="connsiteY3" fmla="*/ 6858000 h 6858000"/>
              <a:gd name="connsiteX4" fmla="*/ 0 w 4398264"/>
              <a:gd name="connsiteY4" fmla="*/ 6858000 h 6858000"/>
              <a:gd name="connsiteX0" fmla="*/ 0 w 3328416"/>
              <a:gd name="connsiteY0" fmla="*/ 6858000 h 6858000"/>
              <a:gd name="connsiteX1" fmla="*/ 1099566 w 3328416"/>
              <a:gd name="connsiteY1" fmla="*/ 0 h 6858000"/>
              <a:gd name="connsiteX2" fmla="*/ 3298698 w 3328416"/>
              <a:gd name="connsiteY2" fmla="*/ 0 h 6858000"/>
              <a:gd name="connsiteX3" fmla="*/ 3328416 w 3328416"/>
              <a:gd name="connsiteY3" fmla="*/ 6858000 h 6858000"/>
              <a:gd name="connsiteX4" fmla="*/ 0 w 3328416"/>
              <a:gd name="connsiteY4" fmla="*/ 6858000 h 6858000"/>
              <a:gd name="connsiteX0" fmla="*/ 0 w 3318063"/>
              <a:gd name="connsiteY0" fmla="*/ 6858000 h 6858000"/>
              <a:gd name="connsiteX1" fmla="*/ 1089213 w 3318063"/>
              <a:gd name="connsiteY1" fmla="*/ 0 h 6858000"/>
              <a:gd name="connsiteX2" fmla="*/ 3288345 w 3318063"/>
              <a:gd name="connsiteY2" fmla="*/ 0 h 6858000"/>
              <a:gd name="connsiteX3" fmla="*/ 3318063 w 3318063"/>
              <a:gd name="connsiteY3" fmla="*/ 6858000 h 6858000"/>
              <a:gd name="connsiteX4" fmla="*/ 0 w 3318063"/>
              <a:gd name="connsiteY4" fmla="*/ 6858000 h 6858000"/>
              <a:gd name="connsiteX0" fmla="*/ 0 w 3318063"/>
              <a:gd name="connsiteY0" fmla="*/ 6858000 h 6858000"/>
              <a:gd name="connsiteX1" fmla="*/ 1089213 w 3318063"/>
              <a:gd name="connsiteY1" fmla="*/ 0 h 6858000"/>
              <a:gd name="connsiteX2" fmla="*/ 3288346 w 3318063"/>
              <a:gd name="connsiteY2" fmla="*/ 0 h 6858000"/>
              <a:gd name="connsiteX3" fmla="*/ 3318063 w 3318063"/>
              <a:gd name="connsiteY3" fmla="*/ 6858000 h 6858000"/>
              <a:gd name="connsiteX4" fmla="*/ 0 w 3318063"/>
              <a:gd name="connsiteY4" fmla="*/ 6858000 h 6858000"/>
              <a:gd name="connsiteX0" fmla="*/ 0 w 3318063"/>
              <a:gd name="connsiteY0" fmla="*/ 6870700 h 6870700"/>
              <a:gd name="connsiteX1" fmla="*/ 1089213 w 3318063"/>
              <a:gd name="connsiteY1" fmla="*/ 12700 h 6870700"/>
              <a:gd name="connsiteX2" fmla="*/ 3315088 w 3318063"/>
              <a:gd name="connsiteY2" fmla="*/ 0 h 6870700"/>
              <a:gd name="connsiteX3" fmla="*/ 3318063 w 3318063"/>
              <a:gd name="connsiteY3" fmla="*/ 6870700 h 6870700"/>
              <a:gd name="connsiteX4" fmla="*/ 0 w 3318063"/>
              <a:gd name="connsiteY4" fmla="*/ 6870700 h 6870700"/>
              <a:gd name="connsiteX0" fmla="*/ 0 w 4147059"/>
              <a:gd name="connsiteY0" fmla="*/ 6819900 h 6870700"/>
              <a:gd name="connsiteX1" fmla="*/ 1918209 w 4147059"/>
              <a:gd name="connsiteY1" fmla="*/ 12700 h 6870700"/>
              <a:gd name="connsiteX2" fmla="*/ 4144084 w 4147059"/>
              <a:gd name="connsiteY2" fmla="*/ 0 h 6870700"/>
              <a:gd name="connsiteX3" fmla="*/ 4147059 w 4147059"/>
              <a:gd name="connsiteY3" fmla="*/ 6870700 h 6870700"/>
              <a:gd name="connsiteX4" fmla="*/ 0 w 4147059"/>
              <a:gd name="connsiteY4" fmla="*/ 6819900 h 6870700"/>
              <a:gd name="connsiteX0" fmla="*/ 0 w 4105202"/>
              <a:gd name="connsiteY0" fmla="*/ 6819900 h 6870700"/>
              <a:gd name="connsiteX1" fmla="*/ 1876352 w 4105202"/>
              <a:gd name="connsiteY1" fmla="*/ 12700 h 6870700"/>
              <a:gd name="connsiteX2" fmla="*/ 4102227 w 4105202"/>
              <a:gd name="connsiteY2" fmla="*/ 0 h 6870700"/>
              <a:gd name="connsiteX3" fmla="*/ 4105202 w 4105202"/>
              <a:gd name="connsiteY3" fmla="*/ 6870700 h 6870700"/>
              <a:gd name="connsiteX4" fmla="*/ 0 w 4105202"/>
              <a:gd name="connsiteY4" fmla="*/ 6819900 h 6870700"/>
              <a:gd name="connsiteX0" fmla="*/ 0 w 4105202"/>
              <a:gd name="connsiteY0" fmla="*/ 6819900 h 6857447"/>
              <a:gd name="connsiteX1" fmla="*/ 1876352 w 4105202"/>
              <a:gd name="connsiteY1" fmla="*/ 12700 h 6857447"/>
              <a:gd name="connsiteX2" fmla="*/ 4102227 w 4105202"/>
              <a:gd name="connsiteY2" fmla="*/ 0 h 6857447"/>
              <a:gd name="connsiteX3" fmla="*/ 4105202 w 4105202"/>
              <a:gd name="connsiteY3" fmla="*/ 6857447 h 6857447"/>
              <a:gd name="connsiteX4" fmla="*/ 0 w 4105202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57447"/>
              <a:gd name="connsiteX1" fmla="*/ 1876352 w 4119155"/>
              <a:gd name="connsiteY1" fmla="*/ 12700 h 6857447"/>
              <a:gd name="connsiteX2" fmla="*/ 4102227 w 4119155"/>
              <a:gd name="connsiteY2" fmla="*/ 0 h 6857447"/>
              <a:gd name="connsiteX3" fmla="*/ 4119155 w 4119155"/>
              <a:gd name="connsiteY3" fmla="*/ 6857447 h 6857447"/>
              <a:gd name="connsiteX4" fmla="*/ 0 w 4119155"/>
              <a:gd name="connsiteY4" fmla="*/ 6819900 h 6857447"/>
              <a:gd name="connsiteX0" fmla="*/ 0 w 4119155"/>
              <a:gd name="connsiteY0" fmla="*/ 6819900 h 6830943"/>
              <a:gd name="connsiteX1" fmla="*/ 1876352 w 4119155"/>
              <a:gd name="connsiteY1" fmla="*/ 12700 h 6830943"/>
              <a:gd name="connsiteX2" fmla="*/ 4102227 w 4119155"/>
              <a:gd name="connsiteY2" fmla="*/ 0 h 6830943"/>
              <a:gd name="connsiteX3" fmla="*/ 4119155 w 4119155"/>
              <a:gd name="connsiteY3" fmla="*/ 6830943 h 6830943"/>
              <a:gd name="connsiteX4" fmla="*/ 0 w 4119155"/>
              <a:gd name="connsiteY4" fmla="*/ 6819900 h 6830943"/>
              <a:gd name="connsiteX0" fmla="*/ 0 w 4119155"/>
              <a:gd name="connsiteY0" fmla="*/ 6820453 h 6831496"/>
              <a:gd name="connsiteX1" fmla="*/ 1806590 w 4119155"/>
              <a:gd name="connsiteY1" fmla="*/ 0 h 6831496"/>
              <a:gd name="connsiteX2" fmla="*/ 4102227 w 4119155"/>
              <a:gd name="connsiteY2" fmla="*/ 553 h 6831496"/>
              <a:gd name="connsiteX3" fmla="*/ 4119155 w 4119155"/>
              <a:gd name="connsiteY3" fmla="*/ 6831496 h 6831496"/>
              <a:gd name="connsiteX4" fmla="*/ 0 w 4119155"/>
              <a:gd name="connsiteY4" fmla="*/ 6820453 h 6831496"/>
              <a:gd name="connsiteX0" fmla="*/ 0 w 4154224"/>
              <a:gd name="connsiteY0" fmla="*/ 6829910 h 6840953"/>
              <a:gd name="connsiteX1" fmla="*/ 1806590 w 4154224"/>
              <a:gd name="connsiteY1" fmla="*/ 9457 h 6840953"/>
              <a:gd name="connsiteX2" fmla="*/ 4154205 w 4154224"/>
              <a:gd name="connsiteY2" fmla="*/ 0 h 6840953"/>
              <a:gd name="connsiteX3" fmla="*/ 4119155 w 4154224"/>
              <a:gd name="connsiteY3" fmla="*/ 6840953 h 6840953"/>
              <a:gd name="connsiteX4" fmla="*/ 0 w 4154224"/>
              <a:gd name="connsiteY4" fmla="*/ 6829910 h 6840953"/>
              <a:gd name="connsiteX0" fmla="*/ 0 w 4180213"/>
              <a:gd name="connsiteY0" fmla="*/ 6849929 h 6849929"/>
              <a:gd name="connsiteX1" fmla="*/ 1832579 w 4180213"/>
              <a:gd name="connsiteY1" fmla="*/ 9457 h 6849929"/>
              <a:gd name="connsiteX2" fmla="*/ 4180194 w 4180213"/>
              <a:gd name="connsiteY2" fmla="*/ 0 h 6849929"/>
              <a:gd name="connsiteX3" fmla="*/ 4145144 w 4180213"/>
              <a:gd name="connsiteY3" fmla="*/ 6840953 h 6849929"/>
              <a:gd name="connsiteX4" fmla="*/ 0 w 4180213"/>
              <a:gd name="connsiteY4" fmla="*/ 6849929 h 6849929"/>
              <a:gd name="connsiteX0" fmla="*/ 0 w 4180223"/>
              <a:gd name="connsiteY0" fmla="*/ 6849929 h 6850963"/>
              <a:gd name="connsiteX1" fmla="*/ 1832579 w 4180223"/>
              <a:gd name="connsiteY1" fmla="*/ 9457 h 6850963"/>
              <a:gd name="connsiteX2" fmla="*/ 4180194 w 4180223"/>
              <a:gd name="connsiteY2" fmla="*/ 0 h 6850963"/>
              <a:gd name="connsiteX3" fmla="*/ 4158140 w 4180223"/>
              <a:gd name="connsiteY3" fmla="*/ 6850963 h 6850963"/>
              <a:gd name="connsiteX4" fmla="*/ 0 w 4180223"/>
              <a:gd name="connsiteY4" fmla="*/ 6849929 h 68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0223" h="6850963">
                <a:moveTo>
                  <a:pt x="0" y="6849929"/>
                </a:moveTo>
                <a:lnTo>
                  <a:pt x="1832579" y="9457"/>
                </a:lnTo>
                <a:lnTo>
                  <a:pt x="4180194" y="0"/>
                </a:lnTo>
                <a:cubicBezTo>
                  <a:pt x="4181186" y="2290233"/>
                  <a:pt x="4157148" y="4560730"/>
                  <a:pt x="4158140" y="6850963"/>
                </a:cubicBezTo>
                <a:lnTo>
                  <a:pt x="0" y="6849929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7"/>
            <a:ext cx="6000750" cy="99417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854" y="377006"/>
            <a:ext cx="967091" cy="36713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42974" y="1383049"/>
            <a:ext cx="5572125" cy="2624598"/>
          </a:xfrm>
        </p:spPr>
        <p:txBody>
          <a:bodyPr/>
          <a:lstStyle>
            <a:lvl1pPr algn="l">
              <a:defRPr>
                <a:latin typeface="Gill Sans MT" panose="020B0502020104020203" pitchFamily="34" charset="0"/>
              </a:defRPr>
            </a:lvl1pPr>
            <a:lvl2pPr algn="l">
              <a:defRPr>
                <a:latin typeface="Gill Sans MT" panose="020B0502020104020203" pitchFamily="34" charset="0"/>
              </a:defRPr>
            </a:lvl2pPr>
            <a:lvl3pPr algn="l">
              <a:defRPr>
                <a:latin typeface="Gill Sans MT" panose="020B0502020104020203" pitchFamily="34" charset="0"/>
              </a:defRPr>
            </a:lvl3pPr>
            <a:lvl4pPr algn="l">
              <a:defRPr>
                <a:latin typeface="Gill Sans MT" panose="020B0502020104020203" pitchFamily="34" charset="0"/>
              </a:defRPr>
            </a:lvl4pPr>
            <a:lvl5pPr algn="l"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69795" y="1476067"/>
            <a:ext cx="0" cy="972000"/>
          </a:xfrm>
          <a:prstGeom prst="line">
            <a:avLst/>
          </a:prstGeom>
          <a:ln w="38100">
            <a:solidFill>
              <a:srgbClr val="EF46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61089" y="4364834"/>
            <a:ext cx="2843213" cy="642938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79439" indent="0" algn="l">
              <a:lnSpc>
                <a:spcPct val="100000"/>
              </a:lnSpc>
              <a:spcBef>
                <a:spcPts val="441"/>
              </a:spcBef>
              <a:spcAft>
                <a:spcPts val="441"/>
              </a:spcAft>
              <a:buNone/>
              <a:defRPr sz="1324" b="0" cap="none" spc="0" baseline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nl-BE"/>
              <a:t>CLICK HERE TO ADD MASTER STYLE TEXT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347251" y="4364834"/>
            <a:ext cx="2843213" cy="642938"/>
          </a:xfr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79439" indent="0" algn="l">
              <a:lnSpc>
                <a:spcPct val="100000"/>
              </a:lnSpc>
              <a:spcBef>
                <a:spcPts val="0"/>
              </a:spcBef>
              <a:buNone/>
              <a:defRPr sz="1324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BE"/>
              <a:t>CLICK HERE TO ADD MASTER STYLE TEXT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779" y="479998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‹#›</a:t>
            </a:fld>
            <a:endParaRPr lang="nl-BE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49" y="4525757"/>
            <a:ext cx="548251" cy="5480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51" y="-274"/>
            <a:ext cx="329643" cy="8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7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LEFT CORN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4120" y="-7933"/>
            <a:ext cx="2758365" cy="5164750"/>
          </a:xfrm>
          <a:custGeom>
            <a:avLst/>
            <a:gdLst>
              <a:gd name="connsiteX0" fmla="*/ 0 w 3941763"/>
              <a:gd name="connsiteY0" fmla="*/ 6858000 h 6858000"/>
              <a:gd name="connsiteX1" fmla="*/ 985441 w 3941763"/>
              <a:gd name="connsiteY1" fmla="*/ 0 h 6858000"/>
              <a:gd name="connsiteX2" fmla="*/ 2956322 w 3941763"/>
              <a:gd name="connsiteY2" fmla="*/ 0 h 6858000"/>
              <a:gd name="connsiteX3" fmla="*/ 3941763 w 3941763"/>
              <a:gd name="connsiteY3" fmla="*/ 6858000 h 6858000"/>
              <a:gd name="connsiteX4" fmla="*/ 0 w 3941763"/>
              <a:gd name="connsiteY4" fmla="*/ 6858000 h 6858000"/>
              <a:gd name="connsiteX0" fmla="*/ 0 w 3986131"/>
              <a:gd name="connsiteY0" fmla="*/ 6858000 h 6858000"/>
              <a:gd name="connsiteX1" fmla="*/ 985441 w 3986131"/>
              <a:gd name="connsiteY1" fmla="*/ 0 h 6858000"/>
              <a:gd name="connsiteX2" fmla="*/ 3986131 w 3986131"/>
              <a:gd name="connsiteY2" fmla="*/ 0 h 6858000"/>
              <a:gd name="connsiteX3" fmla="*/ 3941763 w 3986131"/>
              <a:gd name="connsiteY3" fmla="*/ 6858000 h 6858000"/>
              <a:gd name="connsiteX4" fmla="*/ 0 w 3986131"/>
              <a:gd name="connsiteY4" fmla="*/ 6858000 h 6858000"/>
              <a:gd name="connsiteX0" fmla="*/ 0 w 3986131"/>
              <a:gd name="connsiteY0" fmla="*/ 6858000 h 6858000"/>
              <a:gd name="connsiteX1" fmla="*/ 985441 w 3986131"/>
              <a:gd name="connsiteY1" fmla="*/ 0 h 6858000"/>
              <a:gd name="connsiteX2" fmla="*/ 3986131 w 3986131"/>
              <a:gd name="connsiteY2" fmla="*/ 0 h 6858000"/>
              <a:gd name="connsiteX3" fmla="*/ 2681134 w 3986131"/>
              <a:gd name="connsiteY3" fmla="*/ 6858000 h 6858000"/>
              <a:gd name="connsiteX4" fmla="*/ 0 w 3986131"/>
              <a:gd name="connsiteY4" fmla="*/ 6858000 h 6858000"/>
              <a:gd name="connsiteX0" fmla="*/ 0 w 3986131"/>
              <a:gd name="connsiteY0" fmla="*/ 6858000 h 6858000"/>
              <a:gd name="connsiteX1" fmla="*/ 26653 w 3986131"/>
              <a:gd name="connsiteY1" fmla="*/ 17755 h 6858000"/>
              <a:gd name="connsiteX2" fmla="*/ 3986131 w 3986131"/>
              <a:gd name="connsiteY2" fmla="*/ 0 h 6858000"/>
              <a:gd name="connsiteX3" fmla="*/ 2681134 w 3986131"/>
              <a:gd name="connsiteY3" fmla="*/ 6858000 h 6858000"/>
              <a:gd name="connsiteX4" fmla="*/ 0 w 3986131"/>
              <a:gd name="connsiteY4" fmla="*/ 6858000 h 6858000"/>
              <a:gd name="connsiteX0" fmla="*/ 35491 w 3959478"/>
              <a:gd name="connsiteY0" fmla="*/ 6858000 h 6858000"/>
              <a:gd name="connsiteX1" fmla="*/ 0 w 3959478"/>
              <a:gd name="connsiteY1" fmla="*/ 17755 h 6858000"/>
              <a:gd name="connsiteX2" fmla="*/ 3959478 w 3959478"/>
              <a:gd name="connsiteY2" fmla="*/ 0 h 6858000"/>
              <a:gd name="connsiteX3" fmla="*/ 2654481 w 3959478"/>
              <a:gd name="connsiteY3" fmla="*/ 6858000 h 6858000"/>
              <a:gd name="connsiteX4" fmla="*/ 35491 w 3959478"/>
              <a:gd name="connsiteY4" fmla="*/ 6858000 h 6858000"/>
              <a:gd name="connsiteX0" fmla="*/ 53246 w 3977233"/>
              <a:gd name="connsiteY0" fmla="*/ 6858000 h 6858000"/>
              <a:gd name="connsiteX1" fmla="*/ 0 w 3977233"/>
              <a:gd name="connsiteY1" fmla="*/ 17755 h 6858000"/>
              <a:gd name="connsiteX2" fmla="*/ 3977233 w 3977233"/>
              <a:gd name="connsiteY2" fmla="*/ 0 h 6858000"/>
              <a:gd name="connsiteX3" fmla="*/ 2672236 w 3977233"/>
              <a:gd name="connsiteY3" fmla="*/ 6858000 h 6858000"/>
              <a:gd name="connsiteX4" fmla="*/ 53246 w 3977233"/>
              <a:gd name="connsiteY4" fmla="*/ 6858000 h 6858000"/>
              <a:gd name="connsiteX0" fmla="*/ 53246 w 3977233"/>
              <a:gd name="connsiteY0" fmla="*/ 6858000 h 6858000"/>
              <a:gd name="connsiteX1" fmla="*/ 0 w 3977233"/>
              <a:gd name="connsiteY1" fmla="*/ 17755 h 6858000"/>
              <a:gd name="connsiteX2" fmla="*/ 3977233 w 3977233"/>
              <a:gd name="connsiteY2" fmla="*/ 0 h 6858000"/>
              <a:gd name="connsiteX3" fmla="*/ 2672236 w 3977233"/>
              <a:gd name="connsiteY3" fmla="*/ 6858000 h 6858000"/>
              <a:gd name="connsiteX4" fmla="*/ 53246 w 3977233"/>
              <a:gd name="connsiteY4" fmla="*/ 6858000 h 6858000"/>
              <a:gd name="connsiteX0" fmla="*/ 8857 w 3977233"/>
              <a:gd name="connsiteY0" fmla="*/ 6875755 h 6875755"/>
              <a:gd name="connsiteX1" fmla="*/ 0 w 3977233"/>
              <a:gd name="connsiteY1" fmla="*/ 17755 h 6875755"/>
              <a:gd name="connsiteX2" fmla="*/ 3977233 w 3977233"/>
              <a:gd name="connsiteY2" fmla="*/ 0 h 6875755"/>
              <a:gd name="connsiteX3" fmla="*/ 2672236 w 3977233"/>
              <a:gd name="connsiteY3" fmla="*/ 6858000 h 6875755"/>
              <a:gd name="connsiteX4" fmla="*/ 8857 w 3977233"/>
              <a:gd name="connsiteY4" fmla="*/ 6875755 h 6875755"/>
              <a:gd name="connsiteX0" fmla="*/ 8857 w 3977233"/>
              <a:gd name="connsiteY0" fmla="*/ 6875755 h 6875755"/>
              <a:gd name="connsiteX1" fmla="*/ 0 w 3977233"/>
              <a:gd name="connsiteY1" fmla="*/ 8877 h 6875755"/>
              <a:gd name="connsiteX2" fmla="*/ 3977233 w 3977233"/>
              <a:gd name="connsiteY2" fmla="*/ 0 h 6875755"/>
              <a:gd name="connsiteX3" fmla="*/ 2672236 w 3977233"/>
              <a:gd name="connsiteY3" fmla="*/ 6858000 h 6875755"/>
              <a:gd name="connsiteX4" fmla="*/ 8857 w 3977233"/>
              <a:gd name="connsiteY4" fmla="*/ 6875755 h 6875755"/>
              <a:gd name="connsiteX0" fmla="*/ 8857 w 3977233"/>
              <a:gd name="connsiteY0" fmla="*/ 6875755 h 6875755"/>
              <a:gd name="connsiteX1" fmla="*/ 0 w 3977233"/>
              <a:gd name="connsiteY1" fmla="*/ 8877 h 6875755"/>
              <a:gd name="connsiteX2" fmla="*/ 3977233 w 3977233"/>
              <a:gd name="connsiteY2" fmla="*/ 0 h 6875755"/>
              <a:gd name="connsiteX3" fmla="*/ 2192842 w 3977233"/>
              <a:gd name="connsiteY3" fmla="*/ 6866878 h 6875755"/>
              <a:gd name="connsiteX4" fmla="*/ 8857 w 3977233"/>
              <a:gd name="connsiteY4" fmla="*/ 6875755 h 6875755"/>
              <a:gd name="connsiteX0" fmla="*/ 680 w 3969056"/>
              <a:gd name="connsiteY0" fmla="*/ 6886334 h 6886334"/>
              <a:gd name="connsiteX1" fmla="*/ 2570 w 3969056"/>
              <a:gd name="connsiteY1" fmla="*/ 0 h 6886334"/>
              <a:gd name="connsiteX2" fmla="*/ 3969056 w 3969056"/>
              <a:gd name="connsiteY2" fmla="*/ 10579 h 6886334"/>
              <a:gd name="connsiteX3" fmla="*/ 2184665 w 3969056"/>
              <a:gd name="connsiteY3" fmla="*/ 6877457 h 6886334"/>
              <a:gd name="connsiteX4" fmla="*/ 680 w 3969056"/>
              <a:gd name="connsiteY4" fmla="*/ 6886334 h 6886334"/>
              <a:gd name="connsiteX0" fmla="*/ 680 w 3969056"/>
              <a:gd name="connsiteY0" fmla="*/ 6886334 h 6886334"/>
              <a:gd name="connsiteX1" fmla="*/ 2570 w 3969056"/>
              <a:gd name="connsiteY1" fmla="*/ 0 h 6886334"/>
              <a:gd name="connsiteX2" fmla="*/ 3969056 w 3969056"/>
              <a:gd name="connsiteY2" fmla="*/ 851 h 6886334"/>
              <a:gd name="connsiteX3" fmla="*/ 2184665 w 3969056"/>
              <a:gd name="connsiteY3" fmla="*/ 6877457 h 6886334"/>
              <a:gd name="connsiteX4" fmla="*/ 680 w 3969056"/>
              <a:gd name="connsiteY4" fmla="*/ 6886334 h 6886334"/>
              <a:gd name="connsiteX0" fmla="*/ 19605 w 3987981"/>
              <a:gd name="connsiteY0" fmla="*/ 6885483 h 6885483"/>
              <a:gd name="connsiteX1" fmla="*/ 0 w 3987981"/>
              <a:gd name="connsiteY1" fmla="*/ 18605 h 6885483"/>
              <a:gd name="connsiteX2" fmla="*/ 3987981 w 3987981"/>
              <a:gd name="connsiteY2" fmla="*/ 0 h 6885483"/>
              <a:gd name="connsiteX3" fmla="*/ 2203590 w 3987981"/>
              <a:gd name="connsiteY3" fmla="*/ 6876606 h 6885483"/>
              <a:gd name="connsiteX4" fmla="*/ 19605 w 3987981"/>
              <a:gd name="connsiteY4" fmla="*/ 6885483 h 6885483"/>
              <a:gd name="connsiteX0" fmla="*/ 19606 w 3987981"/>
              <a:gd name="connsiteY0" fmla="*/ 6885483 h 6885483"/>
              <a:gd name="connsiteX1" fmla="*/ 0 w 3987981"/>
              <a:gd name="connsiteY1" fmla="*/ 18605 h 6885483"/>
              <a:gd name="connsiteX2" fmla="*/ 3987981 w 3987981"/>
              <a:gd name="connsiteY2" fmla="*/ 0 h 6885483"/>
              <a:gd name="connsiteX3" fmla="*/ 2203590 w 3987981"/>
              <a:gd name="connsiteY3" fmla="*/ 6876606 h 6885483"/>
              <a:gd name="connsiteX4" fmla="*/ 19606 w 3987981"/>
              <a:gd name="connsiteY4" fmla="*/ 6885483 h 6885483"/>
              <a:gd name="connsiteX0" fmla="*/ 19606 w 3987981"/>
              <a:gd name="connsiteY0" fmla="*/ 6886333 h 6886333"/>
              <a:gd name="connsiteX1" fmla="*/ 0 w 3987981"/>
              <a:gd name="connsiteY1" fmla="*/ 0 h 6886333"/>
              <a:gd name="connsiteX2" fmla="*/ 3987981 w 3987981"/>
              <a:gd name="connsiteY2" fmla="*/ 850 h 6886333"/>
              <a:gd name="connsiteX3" fmla="*/ 2203590 w 3987981"/>
              <a:gd name="connsiteY3" fmla="*/ 6877456 h 6886333"/>
              <a:gd name="connsiteX4" fmla="*/ 19606 w 3987981"/>
              <a:gd name="connsiteY4" fmla="*/ 6886333 h 6886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7981" h="6886333">
                <a:moveTo>
                  <a:pt x="19606" y="6886333"/>
                </a:moveTo>
                <a:cubicBezTo>
                  <a:pt x="16654" y="4600333"/>
                  <a:pt x="2952" y="2286000"/>
                  <a:pt x="0" y="0"/>
                </a:cubicBezTo>
                <a:lnTo>
                  <a:pt x="3987981" y="850"/>
                </a:lnTo>
                <a:lnTo>
                  <a:pt x="2203590" y="6877456"/>
                </a:lnTo>
                <a:lnTo>
                  <a:pt x="19606" y="6886333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89811" y="460281"/>
            <a:ext cx="5260170" cy="994172"/>
          </a:xfrm>
        </p:spPr>
        <p:txBody>
          <a:bodyPr/>
          <a:lstStyle>
            <a:lvl1pPr>
              <a:defRPr sz="24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977" y="1570898"/>
            <a:ext cx="4970004" cy="2538001"/>
          </a:xfrm>
        </p:spPr>
        <p:txBody>
          <a:bodyPr/>
          <a:lstStyle>
            <a:lvl1pPr algn="l">
              <a:defRPr>
                <a:latin typeface="Gill Sans MT" panose="020B0502020104020203" pitchFamily="34" charset="0"/>
              </a:defRPr>
            </a:lvl1pPr>
            <a:lvl2pPr algn="l">
              <a:defRPr>
                <a:latin typeface="Gill Sans MT" panose="020B0502020104020203" pitchFamily="34" charset="0"/>
              </a:defRPr>
            </a:lvl2pPr>
            <a:lvl3pPr algn="l">
              <a:defRPr>
                <a:latin typeface="Gill Sans MT" panose="020B0502020104020203" pitchFamily="34" charset="0"/>
              </a:defRPr>
            </a:lvl3pPr>
            <a:lvl4pPr algn="l">
              <a:defRPr>
                <a:latin typeface="Gill Sans MT" panose="020B0502020104020203" pitchFamily="34" charset="0"/>
              </a:defRPr>
            </a:lvl4pPr>
            <a:lvl5pPr algn="l"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911042" y="1664991"/>
            <a:ext cx="0" cy="972000"/>
          </a:xfrm>
          <a:prstGeom prst="line">
            <a:avLst/>
          </a:prstGeom>
          <a:ln w="38100">
            <a:solidFill>
              <a:srgbClr val="EF46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779" y="479998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‹#›</a:t>
            </a:fld>
            <a:endParaRPr lang="nl-BE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1" y="2975298"/>
            <a:ext cx="672378" cy="21816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49" y="4525755"/>
            <a:ext cx="548251" cy="54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ENTER +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28652" y="273847"/>
            <a:ext cx="7000875" cy="99417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1" name="Trapezoid 10"/>
          <p:cNvSpPr/>
          <p:nvPr userDrawn="1"/>
        </p:nvSpPr>
        <p:spPr>
          <a:xfrm flipV="1">
            <a:off x="2" y="1413437"/>
            <a:ext cx="4068192" cy="1915200"/>
          </a:xfrm>
          <a:custGeom>
            <a:avLst/>
            <a:gdLst>
              <a:gd name="connsiteX0" fmla="*/ 0 w 4216893"/>
              <a:gd name="connsiteY0" fmla="*/ 2432484 h 2432484"/>
              <a:gd name="connsiteX1" fmla="*/ 608121 w 4216893"/>
              <a:gd name="connsiteY1" fmla="*/ 0 h 2432484"/>
              <a:gd name="connsiteX2" fmla="*/ 3608772 w 4216893"/>
              <a:gd name="connsiteY2" fmla="*/ 0 h 2432484"/>
              <a:gd name="connsiteX3" fmla="*/ 4216893 w 4216893"/>
              <a:gd name="connsiteY3" fmla="*/ 2432484 h 2432484"/>
              <a:gd name="connsiteX4" fmla="*/ 0 w 4216893"/>
              <a:gd name="connsiteY4" fmla="*/ 2432484 h 2432484"/>
              <a:gd name="connsiteX0" fmla="*/ 0 w 4216893"/>
              <a:gd name="connsiteY0" fmla="*/ 2432484 h 2432484"/>
              <a:gd name="connsiteX1" fmla="*/ 4440 w 4216893"/>
              <a:gd name="connsiteY1" fmla="*/ 0 h 2432484"/>
              <a:gd name="connsiteX2" fmla="*/ 3608772 w 4216893"/>
              <a:gd name="connsiteY2" fmla="*/ 0 h 2432484"/>
              <a:gd name="connsiteX3" fmla="*/ 4216893 w 4216893"/>
              <a:gd name="connsiteY3" fmla="*/ 2432484 h 2432484"/>
              <a:gd name="connsiteX4" fmla="*/ 0 w 4216893"/>
              <a:gd name="connsiteY4" fmla="*/ 2432484 h 243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6893" h="2432484">
                <a:moveTo>
                  <a:pt x="0" y="2432484"/>
                </a:moveTo>
                <a:lnTo>
                  <a:pt x="4440" y="0"/>
                </a:lnTo>
                <a:lnTo>
                  <a:pt x="3608772" y="0"/>
                </a:lnTo>
                <a:lnTo>
                  <a:pt x="4216893" y="2432484"/>
                </a:lnTo>
                <a:lnTo>
                  <a:pt x="0" y="243248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70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3487077" y="1405412"/>
            <a:ext cx="5658580" cy="1929330"/>
          </a:xfrm>
          <a:custGeom>
            <a:avLst/>
            <a:gdLst>
              <a:gd name="connsiteX0" fmla="*/ 0 w 6767512"/>
              <a:gd name="connsiteY0" fmla="*/ 2547937 h 2547937"/>
              <a:gd name="connsiteX1" fmla="*/ 636984 w 6767512"/>
              <a:gd name="connsiteY1" fmla="*/ 0 h 2547937"/>
              <a:gd name="connsiteX2" fmla="*/ 6130528 w 6767512"/>
              <a:gd name="connsiteY2" fmla="*/ 0 h 2547937"/>
              <a:gd name="connsiteX3" fmla="*/ 6767512 w 6767512"/>
              <a:gd name="connsiteY3" fmla="*/ 2547937 h 2547937"/>
              <a:gd name="connsiteX4" fmla="*/ 0 w 6767512"/>
              <a:gd name="connsiteY4" fmla="*/ 2547937 h 2547937"/>
              <a:gd name="connsiteX0" fmla="*/ 0 w 6767512"/>
              <a:gd name="connsiteY0" fmla="*/ 2547937 h 2547937"/>
              <a:gd name="connsiteX1" fmla="*/ 24424 w 6767512"/>
              <a:gd name="connsiteY1" fmla="*/ 0 h 2547937"/>
              <a:gd name="connsiteX2" fmla="*/ 6130528 w 6767512"/>
              <a:gd name="connsiteY2" fmla="*/ 0 h 2547937"/>
              <a:gd name="connsiteX3" fmla="*/ 6767512 w 6767512"/>
              <a:gd name="connsiteY3" fmla="*/ 2547937 h 2547937"/>
              <a:gd name="connsiteX4" fmla="*/ 0 w 6767512"/>
              <a:gd name="connsiteY4" fmla="*/ 2547937 h 2547937"/>
              <a:gd name="connsiteX0" fmla="*/ 0 w 7548747"/>
              <a:gd name="connsiteY0" fmla="*/ 2565692 h 2565692"/>
              <a:gd name="connsiteX1" fmla="*/ 805659 w 7548747"/>
              <a:gd name="connsiteY1" fmla="*/ 0 h 2565692"/>
              <a:gd name="connsiteX2" fmla="*/ 6911763 w 7548747"/>
              <a:gd name="connsiteY2" fmla="*/ 0 h 2565692"/>
              <a:gd name="connsiteX3" fmla="*/ 7548747 w 7548747"/>
              <a:gd name="connsiteY3" fmla="*/ 2547937 h 2565692"/>
              <a:gd name="connsiteX4" fmla="*/ 0 w 7548747"/>
              <a:gd name="connsiteY4" fmla="*/ 2565692 h 2565692"/>
              <a:gd name="connsiteX0" fmla="*/ 0 w 7550955"/>
              <a:gd name="connsiteY0" fmla="*/ 2565692 h 2565692"/>
              <a:gd name="connsiteX1" fmla="*/ 805659 w 7550955"/>
              <a:gd name="connsiteY1" fmla="*/ 0 h 2565692"/>
              <a:gd name="connsiteX2" fmla="*/ 7550955 w 7550955"/>
              <a:gd name="connsiteY2" fmla="*/ 0 h 2565692"/>
              <a:gd name="connsiteX3" fmla="*/ 7548747 w 7550955"/>
              <a:gd name="connsiteY3" fmla="*/ 2547937 h 2565692"/>
              <a:gd name="connsiteX4" fmla="*/ 0 w 7550955"/>
              <a:gd name="connsiteY4" fmla="*/ 2565692 h 2565692"/>
              <a:gd name="connsiteX0" fmla="*/ 0 w 7550955"/>
              <a:gd name="connsiteY0" fmla="*/ 2547937 h 2547937"/>
              <a:gd name="connsiteX1" fmla="*/ 805659 w 7550955"/>
              <a:gd name="connsiteY1" fmla="*/ 0 h 2547937"/>
              <a:gd name="connsiteX2" fmla="*/ 7550955 w 7550955"/>
              <a:gd name="connsiteY2" fmla="*/ 0 h 2547937"/>
              <a:gd name="connsiteX3" fmla="*/ 7548747 w 7550955"/>
              <a:gd name="connsiteY3" fmla="*/ 2547937 h 2547937"/>
              <a:gd name="connsiteX4" fmla="*/ 0 w 7550955"/>
              <a:gd name="connsiteY4" fmla="*/ 2547937 h 2547937"/>
              <a:gd name="connsiteX0" fmla="*/ 0 w 7550955"/>
              <a:gd name="connsiteY0" fmla="*/ 2530182 h 2547937"/>
              <a:gd name="connsiteX1" fmla="*/ 805659 w 7550955"/>
              <a:gd name="connsiteY1" fmla="*/ 0 h 2547937"/>
              <a:gd name="connsiteX2" fmla="*/ 7550955 w 7550955"/>
              <a:gd name="connsiteY2" fmla="*/ 0 h 2547937"/>
              <a:gd name="connsiteX3" fmla="*/ 7548747 w 7550955"/>
              <a:gd name="connsiteY3" fmla="*/ 2547937 h 2547937"/>
              <a:gd name="connsiteX4" fmla="*/ 0 w 7550955"/>
              <a:gd name="connsiteY4" fmla="*/ 2530182 h 2547937"/>
              <a:gd name="connsiteX0" fmla="*/ 0 w 7550955"/>
              <a:gd name="connsiteY0" fmla="*/ 2530182 h 2547937"/>
              <a:gd name="connsiteX1" fmla="*/ 796781 w 7550955"/>
              <a:gd name="connsiteY1" fmla="*/ 0 h 2547937"/>
              <a:gd name="connsiteX2" fmla="*/ 7550955 w 7550955"/>
              <a:gd name="connsiteY2" fmla="*/ 0 h 2547937"/>
              <a:gd name="connsiteX3" fmla="*/ 7548747 w 7550955"/>
              <a:gd name="connsiteY3" fmla="*/ 2547937 h 2547937"/>
              <a:gd name="connsiteX4" fmla="*/ 0 w 7550955"/>
              <a:gd name="connsiteY4" fmla="*/ 2530182 h 2547937"/>
              <a:gd name="connsiteX0" fmla="*/ 0 w 7550955"/>
              <a:gd name="connsiteY0" fmla="*/ 2530182 h 2547937"/>
              <a:gd name="connsiteX1" fmla="*/ 761270 w 7550955"/>
              <a:gd name="connsiteY1" fmla="*/ 0 h 2547937"/>
              <a:gd name="connsiteX2" fmla="*/ 7550955 w 7550955"/>
              <a:gd name="connsiteY2" fmla="*/ 0 h 2547937"/>
              <a:gd name="connsiteX3" fmla="*/ 7548747 w 7550955"/>
              <a:gd name="connsiteY3" fmla="*/ 2547937 h 2547937"/>
              <a:gd name="connsiteX4" fmla="*/ 0 w 7550955"/>
              <a:gd name="connsiteY4" fmla="*/ 2530182 h 2547937"/>
              <a:gd name="connsiteX0" fmla="*/ 0 w 7559832"/>
              <a:gd name="connsiteY0" fmla="*/ 2547938 h 2547938"/>
              <a:gd name="connsiteX1" fmla="*/ 770147 w 7559832"/>
              <a:gd name="connsiteY1" fmla="*/ 0 h 2547938"/>
              <a:gd name="connsiteX2" fmla="*/ 7559832 w 7559832"/>
              <a:gd name="connsiteY2" fmla="*/ 0 h 2547938"/>
              <a:gd name="connsiteX3" fmla="*/ 7557624 w 7559832"/>
              <a:gd name="connsiteY3" fmla="*/ 2547937 h 2547938"/>
              <a:gd name="connsiteX4" fmla="*/ 0 w 7559832"/>
              <a:gd name="connsiteY4" fmla="*/ 2547938 h 2547938"/>
              <a:gd name="connsiteX0" fmla="*/ 0 w 7559832"/>
              <a:gd name="connsiteY0" fmla="*/ 2547938 h 2556814"/>
              <a:gd name="connsiteX1" fmla="*/ 770147 w 7559832"/>
              <a:gd name="connsiteY1" fmla="*/ 0 h 2556814"/>
              <a:gd name="connsiteX2" fmla="*/ 7559832 w 7559832"/>
              <a:gd name="connsiteY2" fmla="*/ 0 h 2556814"/>
              <a:gd name="connsiteX3" fmla="*/ 7557624 w 7559832"/>
              <a:gd name="connsiteY3" fmla="*/ 2556814 h 2556814"/>
              <a:gd name="connsiteX4" fmla="*/ 0 w 7559832"/>
              <a:gd name="connsiteY4" fmla="*/ 2547938 h 2556814"/>
              <a:gd name="connsiteX0" fmla="*/ 0 w 7559832"/>
              <a:gd name="connsiteY0" fmla="*/ 2556816 h 2565692"/>
              <a:gd name="connsiteX1" fmla="*/ 779025 w 7559832"/>
              <a:gd name="connsiteY1" fmla="*/ 0 h 2565692"/>
              <a:gd name="connsiteX2" fmla="*/ 7559832 w 7559832"/>
              <a:gd name="connsiteY2" fmla="*/ 8878 h 2565692"/>
              <a:gd name="connsiteX3" fmla="*/ 7557624 w 7559832"/>
              <a:gd name="connsiteY3" fmla="*/ 2565692 h 2565692"/>
              <a:gd name="connsiteX4" fmla="*/ 0 w 7559832"/>
              <a:gd name="connsiteY4" fmla="*/ 2556816 h 2565692"/>
              <a:gd name="connsiteX0" fmla="*/ 0 w 7559832"/>
              <a:gd name="connsiteY0" fmla="*/ 2556816 h 2565692"/>
              <a:gd name="connsiteX1" fmla="*/ 779025 w 7559832"/>
              <a:gd name="connsiteY1" fmla="*/ 0 h 2565692"/>
              <a:gd name="connsiteX2" fmla="*/ 7559832 w 7559832"/>
              <a:gd name="connsiteY2" fmla="*/ 0 h 2565692"/>
              <a:gd name="connsiteX3" fmla="*/ 7557624 w 7559832"/>
              <a:gd name="connsiteY3" fmla="*/ 2565692 h 2565692"/>
              <a:gd name="connsiteX4" fmla="*/ 0 w 7559832"/>
              <a:gd name="connsiteY4" fmla="*/ 2556816 h 2565692"/>
              <a:gd name="connsiteX0" fmla="*/ 0 w 7559832"/>
              <a:gd name="connsiteY0" fmla="*/ 2561896 h 2565692"/>
              <a:gd name="connsiteX1" fmla="*/ 779025 w 7559832"/>
              <a:gd name="connsiteY1" fmla="*/ 0 h 2565692"/>
              <a:gd name="connsiteX2" fmla="*/ 7559832 w 7559832"/>
              <a:gd name="connsiteY2" fmla="*/ 0 h 2565692"/>
              <a:gd name="connsiteX3" fmla="*/ 7557624 w 7559832"/>
              <a:gd name="connsiteY3" fmla="*/ 2565692 h 2565692"/>
              <a:gd name="connsiteX4" fmla="*/ 0 w 7559832"/>
              <a:gd name="connsiteY4" fmla="*/ 2561896 h 2565692"/>
              <a:gd name="connsiteX0" fmla="*/ 0 w 7559832"/>
              <a:gd name="connsiteY0" fmla="*/ 2566976 h 2570772"/>
              <a:gd name="connsiteX1" fmla="*/ 779025 w 7559832"/>
              <a:gd name="connsiteY1" fmla="*/ 0 h 2570772"/>
              <a:gd name="connsiteX2" fmla="*/ 7559832 w 7559832"/>
              <a:gd name="connsiteY2" fmla="*/ 5080 h 2570772"/>
              <a:gd name="connsiteX3" fmla="*/ 7557624 w 7559832"/>
              <a:gd name="connsiteY3" fmla="*/ 2570772 h 2570772"/>
              <a:gd name="connsiteX4" fmla="*/ 0 w 7559832"/>
              <a:gd name="connsiteY4" fmla="*/ 2566976 h 2570772"/>
              <a:gd name="connsiteX0" fmla="*/ 0 w 7569992"/>
              <a:gd name="connsiteY0" fmla="*/ 2577136 h 2577136"/>
              <a:gd name="connsiteX1" fmla="*/ 789185 w 7569992"/>
              <a:gd name="connsiteY1" fmla="*/ 0 h 2577136"/>
              <a:gd name="connsiteX2" fmla="*/ 7569992 w 7569992"/>
              <a:gd name="connsiteY2" fmla="*/ 5080 h 2577136"/>
              <a:gd name="connsiteX3" fmla="*/ 7567784 w 7569992"/>
              <a:gd name="connsiteY3" fmla="*/ 2570772 h 2577136"/>
              <a:gd name="connsiteX4" fmla="*/ 0 w 7569992"/>
              <a:gd name="connsiteY4" fmla="*/ 2577136 h 257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992" h="2577136">
                <a:moveTo>
                  <a:pt x="0" y="2577136"/>
                </a:moveTo>
                <a:lnTo>
                  <a:pt x="789185" y="0"/>
                </a:lnTo>
                <a:lnTo>
                  <a:pt x="7569992" y="5080"/>
                </a:lnTo>
                <a:lnTo>
                  <a:pt x="7567784" y="2570772"/>
                </a:lnTo>
                <a:lnTo>
                  <a:pt x="0" y="2577136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1671213"/>
            <a:ext cx="2503885" cy="1404937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737"/>
              </a:spcBef>
              <a:buNone/>
              <a:defRPr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779" y="479998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‹#›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49" y="4525757"/>
            <a:ext cx="548251" cy="54807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E0B562-91EF-409F-B3F6-3FDAC7CCD51D}"/>
              </a:ext>
            </a:extLst>
          </p:cNvPr>
          <p:cNvCxnSpPr/>
          <p:nvPr userDrawn="1"/>
        </p:nvCxnSpPr>
        <p:spPr>
          <a:xfrm>
            <a:off x="2" y="3339355"/>
            <a:ext cx="34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25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7"/>
            <a:ext cx="6896133" cy="994172"/>
          </a:xfrm>
        </p:spPr>
        <p:txBody>
          <a:bodyPr/>
          <a:lstStyle>
            <a:lvl1pPr>
              <a:defRPr sz="24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34807" y="1369222"/>
            <a:ext cx="6589977" cy="3277332"/>
          </a:xfrm>
        </p:spPr>
        <p:txBody>
          <a:bodyPr/>
          <a:lstStyle>
            <a:lvl1pPr algn="l">
              <a:defRPr>
                <a:latin typeface="Gill Sans MT" panose="020B0502020104020203" pitchFamily="34" charset="0"/>
              </a:defRPr>
            </a:lvl1pPr>
            <a:lvl2pPr algn="l">
              <a:defRPr>
                <a:latin typeface="Gill Sans MT" panose="020B0502020104020203" pitchFamily="34" charset="0"/>
              </a:defRPr>
            </a:lvl2pPr>
            <a:lvl3pPr algn="l">
              <a:defRPr>
                <a:latin typeface="Gill Sans MT" panose="020B0502020104020203" pitchFamily="34" charset="0"/>
              </a:defRPr>
            </a:lvl3pPr>
            <a:lvl4pPr algn="l">
              <a:defRPr>
                <a:latin typeface="Gill Sans MT" panose="020B0502020104020203" pitchFamily="34" charset="0"/>
              </a:defRPr>
            </a:lvl4pPr>
            <a:lvl5pPr algn="l"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61090" y="1437256"/>
            <a:ext cx="0" cy="972000"/>
          </a:xfrm>
          <a:prstGeom prst="line">
            <a:avLst/>
          </a:prstGeom>
          <a:ln w="38100">
            <a:solidFill>
              <a:srgbClr val="EF46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779" y="479998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‹#›</a:t>
            </a:fld>
            <a:endParaRPr lang="nl-BE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1" y="2975298"/>
            <a:ext cx="672378" cy="21816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49" y="4525755"/>
            <a:ext cx="548251" cy="5480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51" y="-274"/>
            <a:ext cx="329643" cy="8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5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EL +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7"/>
            <a:ext cx="6953250" cy="99417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628651" y="1971676"/>
            <a:ext cx="7643812" cy="2835585"/>
          </a:xfrm>
        </p:spPr>
        <p:txBody>
          <a:bodyPr/>
          <a:lstStyle>
            <a:lvl1pPr algn="l">
              <a:defRPr/>
            </a:lvl1pPr>
            <a:lvl2pPr algn="l">
              <a:defRPr>
                <a:latin typeface="Gill Sans MT" panose="020B0502020104020203" pitchFamily="34" charset="0"/>
              </a:defRPr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927485" y="1303064"/>
            <a:ext cx="5113538" cy="397071"/>
          </a:xfrm>
        </p:spPr>
        <p:txBody>
          <a:bodyPr>
            <a:noAutofit/>
          </a:bodyPr>
          <a:lstStyle>
            <a:lvl1pPr marL="0" indent="0" algn="just">
              <a:buNone/>
              <a:defRPr sz="1176"/>
            </a:lvl1pPr>
            <a:lvl2pPr>
              <a:defRPr sz="1030"/>
            </a:lvl2pPr>
            <a:lvl3pPr>
              <a:defRPr sz="1030"/>
            </a:lvl3pPr>
            <a:lvl4pPr>
              <a:defRPr sz="1030"/>
            </a:lvl4pPr>
            <a:lvl5pPr>
              <a:defRPr sz="103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83777" y="1303064"/>
            <a:ext cx="2" cy="397071"/>
          </a:xfrm>
          <a:prstGeom prst="line">
            <a:avLst/>
          </a:prstGeom>
          <a:ln w="38100">
            <a:solidFill>
              <a:srgbClr val="EF46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779" y="479998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3" b="0">
                <a:solidFill>
                  <a:schemeClr val="tx2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‹#›</a:t>
            </a:fld>
            <a:endParaRPr lang="nl-BE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1" y="2975298"/>
            <a:ext cx="672378" cy="21816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49" y="4525755"/>
            <a:ext cx="548251" cy="5480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51" y="-274"/>
            <a:ext cx="329643" cy="8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0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47"/>
            <a:ext cx="7886701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69221"/>
            <a:ext cx="7886701" cy="3263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767264"/>
            <a:ext cx="30861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3" b="1">
                <a:solidFill>
                  <a:schemeClr val="bg1"/>
                </a:solidFill>
              </a:defRPr>
            </a:lvl1pPr>
          </a:lstStyle>
          <a:p>
            <a:fld id="{1C96AA6D-8347-412D-BE88-10FF9D73003A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181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77" r:id="rId3"/>
    <p:sldLayoutId id="2147483652" r:id="rId4"/>
    <p:sldLayoutId id="2147483675" r:id="rId5"/>
    <p:sldLayoutId id="2147483660" r:id="rId6"/>
    <p:sldLayoutId id="2147483655" r:id="rId7"/>
    <p:sldLayoutId id="2147483650" r:id="rId8"/>
    <p:sldLayoutId id="2147483666" r:id="rId9"/>
    <p:sldLayoutId id="2147483678" r:id="rId10"/>
    <p:sldLayoutId id="2147483679" r:id="rId11"/>
  </p:sldLayoutIdLst>
  <p:hf hdr="0" ftr="0" dt="0"/>
  <p:txStyles>
    <p:titleStyle>
      <a:lvl1pPr marL="0" indent="0" algn="l" defTabSz="672582" rtl="0" eaLnBrk="1" latinLnBrk="0" hangingPunct="1">
        <a:lnSpc>
          <a:spcPct val="90000"/>
        </a:lnSpc>
        <a:spcBef>
          <a:spcPct val="0"/>
        </a:spcBef>
        <a:buNone/>
        <a:defRPr sz="2648" kern="1200">
          <a:solidFill>
            <a:schemeClr val="tx2"/>
          </a:solidFill>
          <a:latin typeface="Gill Sans MT" panose="020B0502020104020203" pitchFamily="34" charset="0"/>
          <a:ea typeface="+mj-ea"/>
          <a:cs typeface="Arial" panose="020B0604020202020204" pitchFamily="34" charset="0"/>
        </a:defRPr>
      </a:lvl1pPr>
    </p:titleStyle>
    <p:bodyStyle>
      <a:lvl1pPr marL="196171" indent="-196171" algn="l" defTabSz="672582" rtl="0" eaLnBrk="1" latinLnBrk="0" hangingPunct="1">
        <a:lnSpc>
          <a:spcPct val="110000"/>
        </a:lnSpc>
        <a:spcBef>
          <a:spcPts val="737"/>
        </a:spcBef>
        <a:buClr>
          <a:srgbClr val="EF463C"/>
        </a:buClr>
        <a:buSzPct val="165000"/>
        <a:buFont typeface="Lucida Sans" panose="020B0602030504020204" pitchFamily="34" charset="0"/>
        <a:buChar char="›"/>
        <a:defRPr sz="1472" b="0" u="none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1pPr>
      <a:lvl2pPr marL="527790" indent="-202009" algn="l" defTabSz="672582" rtl="0" eaLnBrk="1" latinLnBrk="0" hangingPunct="1">
        <a:lnSpc>
          <a:spcPct val="110000"/>
        </a:lnSpc>
        <a:spcBef>
          <a:spcPts val="883"/>
        </a:spcBef>
        <a:buClr>
          <a:srgbClr val="3C3C3C"/>
        </a:buClr>
        <a:buFont typeface="Arial" panose="020B0604020202020204" pitchFamily="34" charset="0"/>
        <a:buChar char="›"/>
        <a:defRPr sz="1324" b="0" u="none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2pPr>
      <a:lvl3pPr marL="723960" indent="-168145" algn="l" defTabSz="723960" rtl="0" eaLnBrk="1" latinLnBrk="0" hangingPunct="1">
        <a:lnSpc>
          <a:spcPct val="110000"/>
        </a:lnSpc>
        <a:spcBef>
          <a:spcPts val="883"/>
        </a:spcBef>
        <a:buClr>
          <a:srgbClr val="3C3C3C"/>
        </a:buClr>
        <a:buFont typeface="Arial" panose="020B0604020202020204" pitchFamily="34" charset="0"/>
        <a:buChar char="›"/>
        <a:defRPr sz="1176" b="0" u="none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3pPr>
      <a:lvl4pPr marL="924800" indent="-168145" algn="l" defTabSz="672582" rtl="0" eaLnBrk="1" latinLnBrk="0" hangingPunct="1">
        <a:lnSpc>
          <a:spcPct val="110000"/>
        </a:lnSpc>
        <a:spcBef>
          <a:spcPts val="883"/>
        </a:spcBef>
        <a:buClr>
          <a:srgbClr val="3C3C3C"/>
        </a:buClr>
        <a:buFont typeface="Arial" panose="020B0604020202020204" pitchFamily="34" charset="0"/>
        <a:buChar char="›"/>
        <a:defRPr sz="1030" b="0" u="none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4pPr>
      <a:lvl5pPr marL="1120969" indent="-168145" algn="l" defTabSz="672582" rtl="0" eaLnBrk="1" latinLnBrk="0" hangingPunct="1">
        <a:lnSpc>
          <a:spcPct val="110000"/>
        </a:lnSpc>
        <a:spcBef>
          <a:spcPts val="883"/>
        </a:spcBef>
        <a:buClr>
          <a:srgbClr val="3C3C3C"/>
        </a:buClr>
        <a:buFont typeface="Arial" panose="020B0604020202020204" pitchFamily="34" charset="0"/>
        <a:buChar char="›"/>
        <a:defRPr sz="883" b="0" u="none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5pPr>
      <a:lvl6pPr marL="1849599" indent="-168145" algn="l" defTabSz="672582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185889" indent="-168145" algn="l" defTabSz="672582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522180" indent="-168145" algn="l" defTabSz="672582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858472" indent="-168145" algn="l" defTabSz="672582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67258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36291" algn="l" defTabSz="67258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72582" algn="l" defTabSz="67258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08872" algn="l" defTabSz="67258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45163" algn="l" defTabSz="67258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681455" algn="l" defTabSz="67258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17746" algn="l" defTabSz="67258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54035" algn="l" defTabSz="67258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690327" algn="l" defTabSz="67258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zure-functions/functions-bindings-event-iot" TargetMode="External"/><Relationship Id="rId13" Type="http://schemas.openxmlformats.org/officeDocument/2006/relationships/hyperlink" Target="https://docs.microsoft.com/en-us/azure/azure-functions/functions-bindings-sendgrid" TargetMode="External"/><Relationship Id="rId18" Type="http://schemas.openxmlformats.org/officeDocument/2006/relationships/hyperlink" Target="https://docs.microsoft.com/en-us/azure/azure-functions/functions-bindings-twilio" TargetMode="External"/><Relationship Id="rId3" Type="http://schemas.openxmlformats.org/officeDocument/2006/relationships/hyperlink" Target="https://docs.microsoft.com/en-us/azure/azure-functions/functions-bindings-storage-blob" TargetMode="External"/><Relationship Id="rId7" Type="http://schemas.openxmlformats.org/officeDocument/2006/relationships/hyperlink" Target="https://docs.microsoft.com/en-us/azure/azure-functions/functions-bindings-http-webhook" TargetMode="External"/><Relationship Id="rId12" Type="http://schemas.openxmlformats.org/officeDocument/2006/relationships/hyperlink" Target="https://docs.microsoft.com/en-us/azure/azure-functions/functions-bindings-storage-queue" TargetMode="External"/><Relationship Id="rId17" Type="http://schemas.openxmlformats.org/officeDocument/2006/relationships/hyperlink" Target="https://docs.microsoft.com/en-us/azure/azure-functions/functions-bindings-timer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docs.microsoft.com/en-us/azure/azure-functions/functions-bindings-storage-tabl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crosoft.com/en-us/azure/azure-functions/functions-bindings-event-hubs" TargetMode="External"/><Relationship Id="rId11" Type="http://schemas.openxmlformats.org/officeDocument/2006/relationships/hyperlink" Target="https://docs.microsoft.com/en-us/azure/azure-functions/functions-bindings-notification-hubs" TargetMode="External"/><Relationship Id="rId5" Type="http://schemas.openxmlformats.org/officeDocument/2006/relationships/hyperlink" Target="https://docs.microsoft.com/en-us/azure/azure-functions/functions-bindings-event-grid" TargetMode="External"/><Relationship Id="rId15" Type="http://schemas.openxmlformats.org/officeDocument/2006/relationships/hyperlink" Target="https://docs.microsoft.com/en-us/azure/azure-functions/functions-bindings-signalr-service" TargetMode="External"/><Relationship Id="rId10" Type="http://schemas.openxmlformats.org/officeDocument/2006/relationships/hyperlink" Target="https://docs.microsoft.com/en-us/azure/azure-functions/functions-bindings-mobile-apps" TargetMode="External"/><Relationship Id="rId4" Type="http://schemas.openxmlformats.org/officeDocument/2006/relationships/hyperlink" Target="https://docs.microsoft.com/en-us/azure/azure-functions/functions-bindings-documentdb" TargetMode="External"/><Relationship Id="rId9" Type="http://schemas.openxmlformats.org/officeDocument/2006/relationships/hyperlink" Target="https://docs.microsoft.com/en-us/azure/azure-functions/functions-bindings-microsoft-graph" TargetMode="External"/><Relationship Id="rId14" Type="http://schemas.openxmlformats.org/officeDocument/2006/relationships/hyperlink" Target="https://docs.microsoft.com/en-us/azure/azure-functions/functions-bindings-service-bu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&#10;&#10;Description automatically generated">
            <a:extLst>
              <a:ext uri="{FF2B5EF4-FFF2-40B4-BE49-F238E27FC236}">
                <a16:creationId xmlns:a16="http://schemas.microsoft.com/office/drawing/2014/main" id="{31E62CD0-EE4F-8E44-9670-EDFEDB1D3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6ADF55-101F-F34A-B7D8-02026C92F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924" y="1497596"/>
            <a:ext cx="5228147" cy="13357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F25701-B871-BB40-9ED3-BA2312B39F15}"/>
              </a:ext>
            </a:extLst>
          </p:cNvPr>
          <p:cNvSpPr txBox="1"/>
          <p:nvPr/>
        </p:nvSpPr>
        <p:spPr>
          <a:xfrm>
            <a:off x="2044928" y="1903867"/>
            <a:ext cx="5054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  <a:latin typeface="Avenir Next Demi Bold" panose="020B0503020202020204" pitchFamily="34" charset="0"/>
              </a:rPr>
              <a:t>Azure Durable Functions</a:t>
            </a:r>
          </a:p>
        </p:txBody>
      </p:sp>
    </p:spTree>
    <p:extLst>
      <p:ext uri="{BB962C8B-B14F-4D97-AF65-F5344CB8AC3E}">
        <p14:creationId xmlns:p14="http://schemas.microsoft.com/office/powerpoint/2010/main" val="2262490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45CF-7C05-4DEF-9F8F-5E01FB65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Demo: 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ED488-960F-4A40-9FB5-44EE6867D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 Trigger</a:t>
            </a:r>
            <a:endParaRPr lang="nl-BE"/>
          </a:p>
          <a:p>
            <a:pPr lvl="1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06DD4-5C24-4394-9641-37FA1A0F7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885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B3296A-DEEC-44DB-833F-118B8867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Functions</a:t>
            </a:r>
            <a:endParaRPr lang="nl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E5436F-4E6C-4A86-83C8-1B8BB518E1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/>
              <a:t>Durable</a:t>
            </a:r>
            <a:br>
              <a:rPr lang="en-US" sz="2800"/>
            </a:br>
            <a:r>
              <a:rPr lang="en-US" sz="2800"/>
              <a:t>Functions</a:t>
            </a:r>
            <a:endParaRPr lang="nl-BE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1CC63-A33B-4B4C-9450-145B64423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11</a:t>
            </a:fld>
            <a:endParaRPr lang="nl-BE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ED667AE-9AE5-441B-9637-E544E18C40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3" b="127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2107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71307-C627-4C5C-8ADD-C9D394D48E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800600"/>
            <a:ext cx="2057400" cy="273050"/>
          </a:xfrm>
        </p:spPr>
        <p:txBody>
          <a:bodyPr/>
          <a:lstStyle/>
          <a:p>
            <a:fld id="{1C96AA6D-8347-412D-BE88-10FF9D73003A}" type="slidenum">
              <a:rPr lang="nl-BE" smtClean="0"/>
              <a:pPr/>
              <a:t>12</a:t>
            </a:fld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701492-DBE2-4BDF-BD5A-52ECB4A14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1866900"/>
            <a:ext cx="1409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3796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71307-C627-4C5C-8ADD-C9D394D48E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800600"/>
            <a:ext cx="2057400" cy="273050"/>
          </a:xfrm>
        </p:spPr>
        <p:txBody>
          <a:bodyPr/>
          <a:lstStyle/>
          <a:p>
            <a:fld id="{1C96AA6D-8347-412D-BE88-10FF9D73003A}" type="slidenum">
              <a:rPr lang="nl-BE" smtClean="0"/>
              <a:pPr/>
              <a:t>13</a:t>
            </a:fld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701492-DBE2-4BDF-BD5A-52ECB4A14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19" y="502874"/>
            <a:ext cx="948598" cy="9485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5F5F9A-7D71-4B07-9F8B-2E3F06213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96" y="2743431"/>
            <a:ext cx="948598" cy="948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D52114-B31F-41AB-AAC9-8FB113741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96" y="502874"/>
            <a:ext cx="948598" cy="9485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AD1AA8-3762-436F-9838-19F4B67D7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073" y="502874"/>
            <a:ext cx="948598" cy="948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26B67C-1C3A-41F5-A185-BC624659B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513" y="502874"/>
            <a:ext cx="948598" cy="948598"/>
          </a:xfrm>
          <a:prstGeom prst="rect">
            <a:avLst/>
          </a:prstGeom>
        </p:spPr>
      </p:pic>
      <p:cxnSp>
        <p:nvCxnSpPr>
          <p:cNvPr id="10" name="Connector: Elbow 47">
            <a:extLst>
              <a:ext uri="{FF2B5EF4-FFF2-40B4-BE49-F238E27FC236}">
                <a16:creationId xmlns:a16="http://schemas.microsoft.com/office/drawing/2014/main" id="{6AB2E3C8-3DD7-4075-A98E-FAF9283C1091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594117" y="977173"/>
            <a:ext cx="1333679" cy="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47">
            <a:extLst>
              <a:ext uri="{FF2B5EF4-FFF2-40B4-BE49-F238E27FC236}">
                <a16:creationId xmlns:a16="http://schemas.microsoft.com/office/drawing/2014/main" id="{4B4C1CE2-3A01-4EE1-BDBF-A0BE8BE2EFE5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1594117" y="977173"/>
            <a:ext cx="1333679" cy="2240557"/>
          </a:xfrm>
          <a:prstGeom prst="curvedConnector3">
            <a:avLst>
              <a:gd name="adj1" fmla="val 50000"/>
            </a:avLst>
          </a:prstGeom>
          <a:ln w="44450">
            <a:solidFill>
              <a:schemeClr val="bg2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47">
            <a:extLst>
              <a:ext uri="{FF2B5EF4-FFF2-40B4-BE49-F238E27FC236}">
                <a16:creationId xmlns:a16="http://schemas.microsoft.com/office/drawing/2014/main" id="{7C17A196-D6F1-4E71-A00C-7750237BCC4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876394" y="977173"/>
            <a:ext cx="1333679" cy="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47">
            <a:extLst>
              <a:ext uri="{FF2B5EF4-FFF2-40B4-BE49-F238E27FC236}">
                <a16:creationId xmlns:a16="http://schemas.microsoft.com/office/drawing/2014/main" id="{516F8233-8D67-41A5-B74A-8F91A208991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158671" y="977173"/>
            <a:ext cx="1138842" cy="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47">
            <a:extLst>
              <a:ext uri="{FF2B5EF4-FFF2-40B4-BE49-F238E27FC236}">
                <a16:creationId xmlns:a16="http://schemas.microsoft.com/office/drawing/2014/main" id="{F592B9E1-35C0-459C-AEED-8C5FADC60E25}"/>
              </a:ext>
            </a:extLst>
          </p:cNvPr>
          <p:cNvCxnSpPr>
            <a:cxnSpLocks/>
            <a:stCxn id="4" idx="3"/>
            <a:endCxn id="120" idx="1"/>
          </p:cNvCxnSpPr>
          <p:nvPr/>
        </p:nvCxnSpPr>
        <p:spPr>
          <a:xfrm flipV="1">
            <a:off x="3876394" y="2571750"/>
            <a:ext cx="1333679" cy="645980"/>
          </a:xfrm>
          <a:prstGeom prst="curvedConnector3">
            <a:avLst>
              <a:gd name="adj1" fmla="val 50000"/>
            </a:avLst>
          </a:prstGeom>
          <a:ln w="44450">
            <a:solidFill>
              <a:schemeClr val="bg2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C8F09E86-1B75-418D-8FA2-E09C2B303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073" y="2097451"/>
            <a:ext cx="948598" cy="948598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518397FE-065A-4D7F-8D5F-D3EB9E79E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920" y="3692028"/>
            <a:ext cx="948598" cy="948598"/>
          </a:xfrm>
          <a:prstGeom prst="rect">
            <a:avLst/>
          </a:prstGeom>
        </p:spPr>
      </p:pic>
      <p:cxnSp>
        <p:nvCxnSpPr>
          <p:cNvPr id="124" name="Connector: Elbow 47">
            <a:extLst>
              <a:ext uri="{FF2B5EF4-FFF2-40B4-BE49-F238E27FC236}">
                <a16:creationId xmlns:a16="http://schemas.microsoft.com/office/drawing/2014/main" id="{83EAD1FE-1CA4-4AED-ACD0-E4724318A85C}"/>
              </a:ext>
            </a:extLst>
          </p:cNvPr>
          <p:cNvCxnSpPr>
            <a:cxnSpLocks/>
            <a:stCxn id="4" idx="3"/>
            <a:endCxn id="121" idx="1"/>
          </p:cNvCxnSpPr>
          <p:nvPr/>
        </p:nvCxnSpPr>
        <p:spPr>
          <a:xfrm>
            <a:off x="3876394" y="3217730"/>
            <a:ext cx="1293526" cy="948597"/>
          </a:xfrm>
          <a:prstGeom prst="curvedConnector3">
            <a:avLst>
              <a:gd name="adj1" fmla="val 50000"/>
            </a:avLst>
          </a:prstGeom>
          <a:ln w="44450">
            <a:solidFill>
              <a:schemeClr val="bg2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47">
            <a:extLst>
              <a:ext uri="{FF2B5EF4-FFF2-40B4-BE49-F238E27FC236}">
                <a16:creationId xmlns:a16="http://schemas.microsoft.com/office/drawing/2014/main" id="{BCDC8419-EFBB-4E06-818D-7377F896239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3876394" y="977173"/>
            <a:ext cx="1333679" cy="2240557"/>
          </a:xfrm>
          <a:prstGeom prst="curvedConnector3">
            <a:avLst>
              <a:gd name="adj1" fmla="val 50000"/>
            </a:avLst>
          </a:prstGeom>
          <a:ln w="44450">
            <a:solidFill>
              <a:schemeClr val="bg2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38137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1" y="1054676"/>
            <a:ext cx="7036593" cy="2991607"/>
          </a:xfrm>
        </p:spPr>
        <p:txBody>
          <a:bodyPr/>
          <a:lstStyle/>
          <a:p>
            <a:endParaRPr lang="nl-BE" sz="2800"/>
          </a:p>
        </p:txBody>
      </p:sp>
      <p:grpSp>
        <p:nvGrpSpPr>
          <p:cNvPr id="30" name="Group 29"/>
          <p:cNvGrpSpPr/>
          <p:nvPr/>
        </p:nvGrpSpPr>
        <p:grpSpPr>
          <a:xfrm>
            <a:off x="704791" y="1037806"/>
            <a:ext cx="3340480" cy="794360"/>
            <a:chOff x="838200" y="1978024"/>
            <a:chExt cx="4541668" cy="1080000"/>
          </a:xfrm>
        </p:grpSpPr>
        <p:sp>
          <p:nvSpPr>
            <p:cNvPr id="11" name="Rectangle 10"/>
            <p:cNvSpPr/>
            <p:nvPr/>
          </p:nvSpPr>
          <p:spPr>
            <a:xfrm>
              <a:off x="838200" y="1978024"/>
              <a:ext cx="4541668" cy="1080000"/>
            </a:xfrm>
            <a:prstGeom prst="rect">
              <a:avLst/>
            </a:prstGeom>
            <a:solidFill>
              <a:srgbClr val="EF463C"/>
            </a:solidFill>
            <a:ln>
              <a:solidFill>
                <a:srgbClr val="EF46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800"/>
            </a:p>
          </p:txBody>
        </p:sp>
        <p:sp>
          <p:nvSpPr>
            <p:cNvPr id="12" name="Text Placeholder 20"/>
            <p:cNvSpPr txBox="1">
              <a:spLocks/>
            </p:cNvSpPr>
            <p:nvPr/>
          </p:nvSpPr>
          <p:spPr>
            <a:xfrm>
              <a:off x="1028695" y="2107474"/>
              <a:ext cx="4000505" cy="813279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buClr>
                  <a:srgbClr val="EF463C"/>
                </a:buClr>
                <a:buSzPct val="165000"/>
                <a:buFont typeface="Lucida Sans" panose="020B0602030504020204" pitchFamily="34" charset="0"/>
                <a:buNone/>
                <a:defRPr sz="2000" b="1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1pPr>
              <a:lvl2pPr marL="717550" indent="-274638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20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2pPr>
              <a:lvl3pPr marL="984250" indent="-228600" algn="l" defTabSz="98425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20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3pPr>
              <a:lvl4pPr marL="12573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20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4pPr>
              <a:lvl5pPr marL="15240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20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nl-BE" sz="2800" b="0" err="1"/>
                <a:t>Functions</a:t>
              </a:r>
              <a:endParaRPr lang="nl-BE" sz="2800" b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2816" y="2043510"/>
            <a:ext cx="3257252" cy="529574"/>
            <a:chOff x="876300" y="3345360"/>
            <a:chExt cx="4428512" cy="720001"/>
          </a:xfrm>
        </p:grpSpPr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028695" y="3345361"/>
              <a:ext cx="4276117" cy="72000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buClr>
                  <a:srgbClr val="EF463C"/>
                </a:buClr>
                <a:buSzPct val="165000"/>
                <a:buFont typeface="Lucida Sans" panose="020B0602030504020204" pitchFamily="34" charset="0"/>
                <a:buNone/>
                <a:defRPr sz="18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1pPr>
              <a:lvl2pPr marL="717550" indent="-274638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2pPr>
              <a:lvl3pPr marL="984250" indent="-228600" algn="l" defTabSz="98425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3pPr>
              <a:lvl4pPr marL="12573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4pPr>
              <a:lvl5pPr marL="15240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nl-BE" sz="2800">
                  <a:solidFill>
                    <a:schemeClr val="tx2"/>
                  </a:solidFill>
                </a:rPr>
                <a:t>Single Action 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876300" y="3345360"/>
              <a:ext cx="2" cy="720000"/>
            </a:xfrm>
            <a:prstGeom prst="line">
              <a:avLst/>
            </a:prstGeom>
            <a:ln w="38100">
              <a:solidFill>
                <a:srgbClr val="EF463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32816" y="2854279"/>
            <a:ext cx="3515036" cy="529574"/>
            <a:chOff x="876300" y="4447671"/>
            <a:chExt cx="4428512" cy="720001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1028695" y="4447672"/>
              <a:ext cx="4276117" cy="720000"/>
            </a:xfrm>
            <a:prstGeom prst="rect">
              <a:avLst/>
            </a:prstGeom>
            <a:ln w="38100">
              <a:noFill/>
            </a:ln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buClr>
                  <a:srgbClr val="EF463C"/>
                </a:buClr>
                <a:buSzPct val="165000"/>
                <a:buFont typeface="Lucida Sans" panose="020B0602030504020204" pitchFamily="34" charset="0"/>
                <a:buNone/>
                <a:defRPr sz="18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1pPr>
              <a:lvl2pPr marL="717550" indent="-274638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2pPr>
              <a:lvl3pPr marL="984250" indent="-228600" algn="l" defTabSz="98425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3pPr>
              <a:lvl4pPr marL="12573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4pPr>
              <a:lvl5pPr marL="15240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nl-BE" sz="2800" err="1">
                  <a:solidFill>
                    <a:schemeClr val="tx2"/>
                  </a:solidFill>
                </a:rPr>
                <a:t>Fast</a:t>
              </a:r>
              <a:r>
                <a:rPr lang="nl-BE" sz="2800">
                  <a:solidFill>
                    <a:schemeClr val="tx2"/>
                  </a:solidFill>
                </a:rPr>
                <a:t>!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876300" y="4447671"/>
              <a:ext cx="2" cy="720000"/>
            </a:xfrm>
            <a:prstGeom prst="line">
              <a:avLst/>
            </a:prstGeom>
            <a:ln w="38100">
              <a:solidFill>
                <a:srgbClr val="EF463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32816" y="3665049"/>
            <a:ext cx="3257252" cy="529574"/>
            <a:chOff x="876300" y="5549981"/>
            <a:chExt cx="4428512" cy="720001"/>
          </a:xfrm>
        </p:grpSpPr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1028695" y="5549982"/>
              <a:ext cx="4276117" cy="720000"/>
            </a:xfrm>
            <a:prstGeom prst="rect">
              <a:avLst/>
            </a:prstGeom>
            <a:ln w="38100">
              <a:noFill/>
            </a:ln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buClr>
                  <a:srgbClr val="EF463C"/>
                </a:buClr>
                <a:buSzPct val="165000"/>
                <a:buFont typeface="Lucida Sans" panose="020B0602030504020204" pitchFamily="34" charset="0"/>
                <a:buNone/>
                <a:defRPr sz="18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1pPr>
              <a:lvl2pPr marL="717550" indent="-274638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2pPr>
              <a:lvl3pPr marL="984250" indent="-228600" algn="l" defTabSz="98425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3pPr>
              <a:lvl4pPr marL="12573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4pPr>
              <a:lvl5pPr marL="15240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>
                  <a:solidFill>
                    <a:schemeClr val="tx2"/>
                  </a:solidFill>
                </a:rPr>
                <a:t>Stateless</a:t>
              </a:r>
              <a:endParaRPr lang="nl-BE" sz="2800">
                <a:solidFill>
                  <a:schemeClr val="tx2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876300" y="5549981"/>
              <a:ext cx="2" cy="720000"/>
            </a:xfrm>
            <a:prstGeom prst="line">
              <a:avLst/>
            </a:prstGeom>
            <a:ln w="38100">
              <a:solidFill>
                <a:srgbClr val="EF463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769707" y="1037805"/>
            <a:ext cx="3340480" cy="794360"/>
            <a:chOff x="6364798" y="1978023"/>
            <a:chExt cx="4541668" cy="1080000"/>
          </a:xfrm>
        </p:grpSpPr>
        <p:sp>
          <p:nvSpPr>
            <p:cNvPr id="19" name="Rectangle 18"/>
            <p:cNvSpPr/>
            <p:nvPr/>
          </p:nvSpPr>
          <p:spPr>
            <a:xfrm>
              <a:off x="6364798" y="1978023"/>
              <a:ext cx="4541668" cy="1080000"/>
            </a:xfrm>
            <a:prstGeom prst="rect">
              <a:avLst/>
            </a:prstGeom>
            <a:solidFill>
              <a:srgbClr val="EF463C"/>
            </a:solidFill>
            <a:ln>
              <a:solidFill>
                <a:srgbClr val="EF46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800"/>
            </a:p>
          </p:txBody>
        </p:sp>
        <p:sp>
          <p:nvSpPr>
            <p:cNvPr id="20" name="Text Placeholder 20"/>
            <p:cNvSpPr txBox="1">
              <a:spLocks/>
            </p:cNvSpPr>
            <p:nvPr/>
          </p:nvSpPr>
          <p:spPr>
            <a:xfrm>
              <a:off x="6555294" y="2107473"/>
              <a:ext cx="4000504" cy="813279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buClr>
                  <a:srgbClr val="EF463C"/>
                </a:buClr>
                <a:buSzPct val="165000"/>
                <a:buFont typeface="Lucida Sans" panose="020B0602030504020204" pitchFamily="34" charset="0"/>
                <a:buNone/>
                <a:defRPr sz="2000" b="1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1pPr>
              <a:lvl2pPr marL="717550" indent="-274638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20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2pPr>
              <a:lvl3pPr marL="984250" indent="-228600" algn="l" defTabSz="98425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20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3pPr>
              <a:lvl4pPr marL="12573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20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4pPr>
              <a:lvl5pPr marL="15240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2000" b="0" u="none" kern="1200">
                  <a:solidFill>
                    <a:schemeClr val="bg1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nl-BE" sz="2800" b="0" err="1"/>
                <a:t>Durable</a:t>
              </a:r>
              <a:r>
                <a:rPr lang="nl-BE" sz="2800" b="0"/>
                <a:t> </a:t>
              </a:r>
              <a:r>
                <a:rPr lang="nl-BE" sz="2800" b="0" err="1"/>
                <a:t>Functions</a:t>
              </a:r>
              <a:endParaRPr lang="nl-BE" sz="2800" b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97729" y="2043509"/>
            <a:ext cx="3200360" cy="529574"/>
            <a:chOff x="6402898" y="3345359"/>
            <a:chExt cx="4351164" cy="720001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6555294" y="3345360"/>
              <a:ext cx="4198768" cy="720000"/>
            </a:xfrm>
            <a:prstGeom prst="rect">
              <a:avLst/>
            </a:prstGeom>
            <a:ln w="38100">
              <a:noFill/>
            </a:ln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buClr>
                  <a:srgbClr val="EF463C"/>
                </a:buClr>
                <a:buSzPct val="165000"/>
                <a:buFont typeface="Lucida Sans" panose="020B0602030504020204" pitchFamily="34" charset="0"/>
                <a:buNone/>
                <a:defRPr lang="en-US" sz="1800" b="0" u="none" kern="1200" dirty="0" smtClean="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1pPr>
              <a:lvl2pPr marL="717550" indent="-274638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2pPr>
              <a:lvl3pPr marL="984250" indent="-228600" algn="l" defTabSz="98425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3pPr>
              <a:lvl4pPr marL="12573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4pPr>
              <a:lvl5pPr marL="15240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nl-BE" sz="2800">
                  <a:solidFill>
                    <a:schemeClr val="tx2"/>
                  </a:solidFill>
                </a:rPr>
                <a:t>Multiple </a:t>
              </a:r>
              <a:r>
                <a:rPr lang="nl-BE" sz="2800" err="1">
                  <a:solidFill>
                    <a:schemeClr val="tx2"/>
                  </a:solidFill>
                </a:rPr>
                <a:t>Activities</a:t>
              </a:r>
              <a:endParaRPr lang="nl-BE" sz="2800">
                <a:solidFill>
                  <a:schemeClr val="tx2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6402898" y="3345359"/>
              <a:ext cx="2" cy="720000"/>
            </a:xfrm>
            <a:prstGeom prst="line">
              <a:avLst/>
            </a:prstGeom>
            <a:ln w="38100">
              <a:solidFill>
                <a:srgbClr val="EF463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797729" y="2854279"/>
            <a:ext cx="3200360" cy="529574"/>
            <a:chOff x="6402898" y="4447670"/>
            <a:chExt cx="4351164" cy="720001"/>
          </a:xfrm>
        </p:grpSpPr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6555294" y="4447671"/>
              <a:ext cx="4198768" cy="720000"/>
            </a:xfrm>
            <a:prstGeom prst="rect">
              <a:avLst/>
            </a:prstGeom>
            <a:ln w="38100">
              <a:noFill/>
            </a:ln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buClr>
                  <a:srgbClr val="EF463C"/>
                </a:buClr>
                <a:buSzPct val="165000"/>
                <a:buFont typeface="Lucida Sans" panose="020B0602030504020204" pitchFamily="34" charset="0"/>
                <a:buNone/>
                <a:defRPr lang="en-US" sz="1800" b="0" u="none" kern="1200" dirty="0" smtClean="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1pPr>
              <a:lvl2pPr marL="717550" indent="-274638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2pPr>
              <a:lvl3pPr marL="984250" indent="-228600" algn="l" defTabSz="98425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3pPr>
              <a:lvl4pPr marL="12573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4pPr>
              <a:lvl5pPr marL="15240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nl-BE" sz="2800">
                  <a:solidFill>
                    <a:schemeClr val="tx2"/>
                  </a:solidFill>
                </a:rPr>
                <a:t>Long Running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402898" y="4447670"/>
              <a:ext cx="2" cy="720000"/>
            </a:xfrm>
            <a:prstGeom prst="line">
              <a:avLst/>
            </a:prstGeom>
            <a:ln w="38100">
              <a:solidFill>
                <a:srgbClr val="EF463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797729" y="3665049"/>
            <a:ext cx="3200360" cy="529574"/>
            <a:chOff x="6402898" y="5549980"/>
            <a:chExt cx="4351164" cy="720001"/>
          </a:xfrm>
        </p:grpSpPr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6555294" y="5549981"/>
              <a:ext cx="4198768" cy="720000"/>
            </a:xfrm>
            <a:prstGeom prst="rect">
              <a:avLst/>
            </a:prstGeom>
            <a:ln w="38100">
              <a:noFill/>
            </a:ln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buClr>
                  <a:srgbClr val="EF463C"/>
                </a:buClr>
                <a:buSzPct val="165000"/>
                <a:buFont typeface="Lucida Sans" panose="020B0602030504020204" pitchFamily="34" charset="0"/>
                <a:buNone/>
                <a:defRPr lang="en-US" sz="1800" b="0" u="none" kern="1200" dirty="0" smtClean="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1pPr>
              <a:lvl2pPr marL="717550" indent="-274638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2pPr>
              <a:lvl3pPr marL="984250" indent="-228600" algn="l" defTabSz="98425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3pPr>
              <a:lvl4pPr marL="12573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4pPr>
              <a:lvl5pPr marL="1524000" indent="-22860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rgbClr val="3C3C3C"/>
                </a:buClr>
                <a:buFont typeface="Arial" panose="020B0604020202020204" pitchFamily="34" charset="0"/>
                <a:buChar char="›"/>
                <a:defRPr sz="1600" b="0" u="none" kern="1200">
                  <a:solidFill>
                    <a:schemeClr val="accent5"/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nl-BE" sz="2800" err="1">
                  <a:solidFill>
                    <a:schemeClr val="tx2"/>
                  </a:solidFill>
                </a:rPr>
                <a:t>Stateful</a:t>
              </a:r>
              <a:endParaRPr lang="nl-BE" sz="2800">
                <a:solidFill>
                  <a:schemeClr val="tx2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6402898" y="5549980"/>
              <a:ext cx="2" cy="720000"/>
            </a:xfrm>
            <a:prstGeom prst="line">
              <a:avLst/>
            </a:prstGeom>
            <a:ln w="38100">
              <a:solidFill>
                <a:srgbClr val="EF463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767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6092E-04AD-4529-9BD7-336926C0A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15</a:t>
            </a:fld>
            <a:endParaRPr 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8A5F06-12DE-402E-988E-43EEB7499199}"/>
              </a:ext>
            </a:extLst>
          </p:cNvPr>
          <p:cNvSpPr/>
          <p:nvPr/>
        </p:nvSpPr>
        <p:spPr>
          <a:xfrm>
            <a:off x="807516" y="1562372"/>
            <a:ext cx="1704973" cy="8001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F7F5F9-B975-4257-AD5B-E10DF7FB6F03}"/>
              </a:ext>
            </a:extLst>
          </p:cNvPr>
          <p:cNvSpPr/>
          <p:nvPr/>
        </p:nvSpPr>
        <p:spPr>
          <a:xfrm>
            <a:off x="3650886" y="1562372"/>
            <a:ext cx="1704974" cy="800100"/>
          </a:xfrm>
          <a:prstGeom prst="rect">
            <a:avLst/>
          </a:prstGeom>
          <a:solidFill>
            <a:srgbClr val="E946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Orchestration</a:t>
            </a:r>
            <a:endParaRPr lang="nl-BE" sz="2000">
              <a:solidFill>
                <a:schemeClr val="tx1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92CD159-624C-4BC9-B51A-01ABC20E8BC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512489" y="1962422"/>
            <a:ext cx="1138397" cy="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14C1AF2-2640-431D-A28A-0B5BE9AB7BB3}"/>
              </a:ext>
            </a:extLst>
          </p:cNvPr>
          <p:cNvSpPr/>
          <p:nvPr/>
        </p:nvSpPr>
        <p:spPr>
          <a:xfrm>
            <a:off x="6494256" y="1562372"/>
            <a:ext cx="1704974" cy="800100"/>
          </a:xfrm>
          <a:prstGeom prst="rect">
            <a:avLst/>
          </a:prstGeom>
          <a:solidFill>
            <a:srgbClr val="78BE2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Activity</a:t>
            </a:r>
            <a:endParaRPr lang="nl-BE" sz="2000">
              <a:solidFill>
                <a:schemeClr val="tx1"/>
              </a:solidFill>
            </a:endParaRPr>
          </a:p>
        </p:txBody>
      </p:sp>
      <p:cxnSp>
        <p:nvCxnSpPr>
          <p:cNvPr id="31" name="Connector: Elbow 47">
            <a:extLst>
              <a:ext uri="{FF2B5EF4-FFF2-40B4-BE49-F238E27FC236}">
                <a16:creationId xmlns:a16="http://schemas.microsoft.com/office/drawing/2014/main" id="{56CCB27A-ECD6-4EB1-B755-832F05BFAD4D}"/>
              </a:ext>
            </a:extLst>
          </p:cNvPr>
          <p:cNvCxnSpPr>
            <a:cxnSpLocks/>
            <a:stCxn id="7" idx="3"/>
            <a:endCxn id="69" idx="1"/>
          </p:cNvCxnSpPr>
          <p:nvPr/>
        </p:nvCxnSpPr>
        <p:spPr>
          <a:xfrm>
            <a:off x="5355860" y="1962422"/>
            <a:ext cx="1138396" cy="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ylinder 20">
            <a:extLst>
              <a:ext uri="{FF2B5EF4-FFF2-40B4-BE49-F238E27FC236}">
                <a16:creationId xmlns:a16="http://schemas.microsoft.com/office/drawing/2014/main" id="{F1249657-BFBB-4F51-9F73-DEFD53500EFF}"/>
              </a:ext>
            </a:extLst>
          </p:cNvPr>
          <p:cNvSpPr/>
          <p:nvPr/>
        </p:nvSpPr>
        <p:spPr>
          <a:xfrm>
            <a:off x="3874723" y="3271839"/>
            <a:ext cx="1257300" cy="1285871"/>
          </a:xfrm>
          <a:prstGeom prst="can">
            <a:avLst/>
          </a:prstGeom>
          <a:noFill/>
          <a:ln w="666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History</a:t>
            </a:r>
            <a:endParaRPr lang="nl-BE" sz="2000">
              <a:solidFill>
                <a:schemeClr val="tx1"/>
              </a:solidFill>
            </a:endParaRPr>
          </a:p>
        </p:txBody>
      </p:sp>
      <p:cxnSp>
        <p:nvCxnSpPr>
          <p:cNvPr id="35" name="Connector: Elbow 47">
            <a:extLst>
              <a:ext uri="{FF2B5EF4-FFF2-40B4-BE49-F238E27FC236}">
                <a16:creationId xmlns:a16="http://schemas.microsoft.com/office/drawing/2014/main" id="{FA7E2BA2-4136-4CCD-A8E4-E40A621A5554}"/>
              </a:ext>
            </a:extLst>
          </p:cNvPr>
          <p:cNvCxnSpPr>
            <a:cxnSpLocks/>
            <a:stCxn id="7" idx="2"/>
            <a:endCxn id="21" idx="1"/>
          </p:cNvCxnSpPr>
          <p:nvPr/>
        </p:nvCxnSpPr>
        <p:spPr>
          <a:xfrm>
            <a:off x="4503373" y="2362472"/>
            <a:ext cx="0" cy="909367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6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B3296A-DEEC-44DB-833F-118B8867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nl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E5436F-4E6C-4A86-83C8-1B8BB518E1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/>
              <a:t>Durable</a:t>
            </a:r>
            <a:br>
              <a:rPr lang="en-US" sz="2800"/>
            </a:br>
            <a:r>
              <a:rPr lang="en-US" sz="2800"/>
              <a:t>Function</a:t>
            </a:r>
            <a:endParaRPr lang="nl-BE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1CC63-A33B-4B4C-9450-145B64423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16</a:t>
            </a:fld>
            <a:endParaRPr lang="nl-BE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039DBD1-22E1-4F0F-9CDE-5C07FEA751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88" b="189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9922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45CF-7C05-4DEF-9F8F-5E01FB65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Demo: 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ED488-960F-4A40-9FB5-44EE6867D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Basic Flow</a:t>
            </a:r>
          </a:p>
          <a:p>
            <a:r>
              <a:rPr lang="en-US"/>
              <a:t>Fan In  /  Fan Out</a:t>
            </a:r>
            <a:endParaRPr lang="nl-BE"/>
          </a:p>
          <a:p>
            <a:pPr lvl="1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06DD4-5C24-4394-9641-37FA1A0F7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0766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46E4-EBE5-416F-BE4D-36ABAC64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Pattern: Function Chaining</a:t>
            </a:r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A5EF4-7BE2-4220-A864-631F0446C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18</a:t>
            </a:fld>
            <a:endParaRPr lang="nl-BE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976E8986-C369-49C8-981F-40A793747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2094802"/>
            <a:ext cx="7037388" cy="1253934"/>
          </a:xfrm>
        </p:spPr>
      </p:pic>
    </p:spTree>
    <p:extLst>
      <p:ext uri="{BB962C8B-B14F-4D97-AF65-F5344CB8AC3E}">
        <p14:creationId xmlns:p14="http://schemas.microsoft.com/office/powerpoint/2010/main" val="142981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46E4-EBE5-416F-BE4D-36ABAC64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Pattern: Fan out / Fan in</a:t>
            </a:r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A5EF4-7BE2-4220-A864-631F0446C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19</a:t>
            </a:fld>
            <a:endParaRPr lang="nl-BE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41A404-2498-45ED-BFEB-240CD4346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98" y="1654779"/>
            <a:ext cx="5496692" cy="2724530"/>
          </a:xfrm>
        </p:spPr>
      </p:pic>
    </p:spTree>
    <p:extLst>
      <p:ext uri="{BB962C8B-B14F-4D97-AF65-F5344CB8AC3E}">
        <p14:creationId xmlns:p14="http://schemas.microsoft.com/office/powerpoint/2010/main" val="144148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B3296A-DEEC-44DB-833F-118B8867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Functions</a:t>
            </a:r>
            <a:endParaRPr lang="nl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E5436F-4E6C-4A86-83C8-1B8BB518E1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/>
              <a:t>Serverless</a:t>
            </a:r>
            <a:endParaRPr lang="nl-BE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1CC63-A33B-4B4C-9450-145B64423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2</a:t>
            </a:fld>
            <a:endParaRPr lang="nl-BE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7C05D14-814E-4595-9401-6E34FAB47EA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3" b="127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41550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46E4-EBE5-416F-BE4D-36ABAC64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Pattern:  Async HTTP API’s</a:t>
            </a:r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A5EF4-7BE2-4220-A864-631F0446C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20</a:t>
            </a:fld>
            <a:endParaRPr lang="nl-B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EF3F99-EA58-4BDB-B35B-A4FD6534A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36" y="1559515"/>
            <a:ext cx="3877216" cy="2915057"/>
          </a:xfrm>
        </p:spPr>
      </p:pic>
    </p:spTree>
    <p:extLst>
      <p:ext uri="{BB962C8B-B14F-4D97-AF65-F5344CB8AC3E}">
        <p14:creationId xmlns:p14="http://schemas.microsoft.com/office/powerpoint/2010/main" val="2346949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46E4-EBE5-416F-BE4D-36ABAC64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Pattern: Monitoring</a:t>
            </a:r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A5EF4-7BE2-4220-A864-631F0446C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21</a:t>
            </a:fld>
            <a:endParaRPr lang="nl-B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5047AE-4AB1-487C-A26D-38EFD4F37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25" y="2096468"/>
            <a:ext cx="2743438" cy="1841152"/>
          </a:xfrm>
        </p:spPr>
      </p:pic>
    </p:spTree>
    <p:extLst>
      <p:ext uri="{BB962C8B-B14F-4D97-AF65-F5344CB8AC3E}">
        <p14:creationId xmlns:p14="http://schemas.microsoft.com/office/powerpoint/2010/main" val="2594642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46E4-EBE5-416F-BE4D-36ABAC64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Pattern: Human Interaction</a:t>
            </a:r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A5EF4-7BE2-4220-A864-631F0446C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22</a:t>
            </a:fld>
            <a:endParaRPr lang="nl-B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1202C5-664D-4207-A00A-EEB25552B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19" y="1964384"/>
            <a:ext cx="5010849" cy="2105319"/>
          </a:xfrm>
        </p:spPr>
      </p:pic>
    </p:spTree>
    <p:extLst>
      <p:ext uri="{BB962C8B-B14F-4D97-AF65-F5344CB8AC3E}">
        <p14:creationId xmlns:p14="http://schemas.microsoft.com/office/powerpoint/2010/main" val="2495067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B3296A-DEEC-44DB-833F-118B8867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nl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E5436F-4E6C-4A86-83C8-1B8BB518E1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/>
              <a:t>Durable</a:t>
            </a:r>
            <a:br>
              <a:rPr lang="en-US" sz="2800"/>
            </a:br>
            <a:r>
              <a:rPr lang="en-US" sz="2800"/>
              <a:t>Function</a:t>
            </a:r>
            <a:endParaRPr lang="nl-BE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1CC63-A33B-4B4C-9450-145B64423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23</a:t>
            </a:fld>
            <a:endParaRPr lang="nl-BE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77CDD9C-D2B5-458C-B9C9-7983BF9690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88" b="189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2391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6092E-04AD-4529-9BD7-336926C0A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24</a:t>
            </a:fld>
            <a:endParaRPr 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8A5F06-12DE-402E-988E-43EEB7499199}"/>
              </a:ext>
            </a:extLst>
          </p:cNvPr>
          <p:cNvSpPr/>
          <p:nvPr/>
        </p:nvSpPr>
        <p:spPr>
          <a:xfrm>
            <a:off x="331266" y="270410"/>
            <a:ext cx="1704973" cy="8001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F7F5F9-B975-4257-AD5B-E10DF7FB6F03}"/>
              </a:ext>
            </a:extLst>
          </p:cNvPr>
          <p:cNvSpPr/>
          <p:nvPr/>
        </p:nvSpPr>
        <p:spPr>
          <a:xfrm>
            <a:off x="331265" y="3159681"/>
            <a:ext cx="1704974" cy="800100"/>
          </a:xfrm>
          <a:prstGeom prst="rect">
            <a:avLst/>
          </a:prstGeom>
          <a:solidFill>
            <a:srgbClr val="E946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Orchestration</a:t>
            </a:r>
            <a:endParaRPr lang="nl-BE" sz="20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DBD4A1-9EF5-46F8-9B4C-EED398308859}"/>
              </a:ext>
            </a:extLst>
          </p:cNvPr>
          <p:cNvSpPr/>
          <p:nvPr/>
        </p:nvSpPr>
        <p:spPr>
          <a:xfrm>
            <a:off x="3238502" y="3159681"/>
            <a:ext cx="1704974" cy="800100"/>
          </a:xfrm>
          <a:prstGeom prst="rect">
            <a:avLst/>
          </a:prstGeom>
          <a:solidFill>
            <a:srgbClr val="E946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Availability</a:t>
            </a:r>
            <a:endParaRPr lang="nl-BE" sz="20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B5A57D-B5B1-49B1-ABAC-A29807D7CC2A}"/>
              </a:ext>
            </a:extLst>
          </p:cNvPr>
          <p:cNvSpPr/>
          <p:nvPr/>
        </p:nvSpPr>
        <p:spPr>
          <a:xfrm>
            <a:off x="3238502" y="2045630"/>
            <a:ext cx="1704974" cy="800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Timer</a:t>
            </a:r>
            <a:endParaRPr lang="nl-BE" sz="2000">
              <a:solidFill>
                <a:schemeClr val="tx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7B13A68-4073-4B0B-8BB9-EC79F1602ED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036239" y="3559731"/>
            <a:ext cx="1202263" cy="12700"/>
          </a:xfrm>
          <a:prstGeom prst="bentConnector3">
            <a:avLst>
              <a:gd name="adj1" fmla="val 50000"/>
            </a:avLst>
          </a:prstGeom>
          <a:ln w="44450">
            <a:solidFill>
              <a:schemeClr val="bg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1127F96-2E0D-48AC-9BFA-70C20AE7C35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036239" y="2445680"/>
            <a:ext cx="1202263" cy="1114051"/>
          </a:xfrm>
          <a:prstGeom prst="bentConnector3">
            <a:avLst>
              <a:gd name="adj1" fmla="val 50000"/>
            </a:avLst>
          </a:prstGeom>
          <a:ln w="44450">
            <a:solidFill>
              <a:schemeClr val="bg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66CDC09-5223-47A5-A288-21BE2937454E}"/>
              </a:ext>
            </a:extLst>
          </p:cNvPr>
          <p:cNvSpPr/>
          <p:nvPr/>
        </p:nvSpPr>
        <p:spPr>
          <a:xfrm>
            <a:off x="5213459" y="2045630"/>
            <a:ext cx="1704974" cy="800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Available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Event</a:t>
            </a:r>
            <a:endParaRPr lang="nl-BE" sz="20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4F19BE-0C15-45C0-95D0-F7D812560A32}"/>
              </a:ext>
            </a:extLst>
          </p:cNvPr>
          <p:cNvSpPr/>
          <p:nvPr/>
        </p:nvSpPr>
        <p:spPr>
          <a:xfrm>
            <a:off x="7206458" y="2045630"/>
            <a:ext cx="1704974" cy="800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Unavailable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Event</a:t>
            </a:r>
            <a:endParaRPr lang="nl-BE" sz="2000">
              <a:solidFill>
                <a:schemeClr val="tx1"/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E15ADC8-A0FD-4D0B-A363-E1E16976439C}"/>
              </a:ext>
            </a:extLst>
          </p:cNvPr>
          <p:cNvCxnSpPr>
            <a:cxnSpLocks/>
            <a:stCxn id="8" idx="3"/>
            <a:endCxn id="19" idx="2"/>
          </p:cNvCxnSpPr>
          <p:nvPr/>
        </p:nvCxnSpPr>
        <p:spPr>
          <a:xfrm flipV="1">
            <a:off x="4943476" y="2845730"/>
            <a:ext cx="1122470" cy="714001"/>
          </a:xfrm>
          <a:prstGeom prst="bentConnector2">
            <a:avLst/>
          </a:prstGeom>
          <a:ln w="44450">
            <a:solidFill>
              <a:schemeClr val="bg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EE14E39-759C-4592-AACB-3141517043D6}"/>
              </a:ext>
            </a:extLst>
          </p:cNvPr>
          <p:cNvCxnSpPr>
            <a:cxnSpLocks/>
            <a:stCxn id="8" idx="3"/>
            <a:endCxn id="20" idx="2"/>
          </p:cNvCxnSpPr>
          <p:nvPr/>
        </p:nvCxnSpPr>
        <p:spPr>
          <a:xfrm flipV="1">
            <a:off x="4943476" y="2845730"/>
            <a:ext cx="3115469" cy="714001"/>
          </a:xfrm>
          <a:prstGeom prst="bentConnector2">
            <a:avLst/>
          </a:prstGeom>
          <a:ln w="44450">
            <a:solidFill>
              <a:schemeClr val="bg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EE44F7E-67C0-434F-9941-BBBD1FAB404F}"/>
              </a:ext>
            </a:extLst>
          </p:cNvPr>
          <p:cNvSpPr/>
          <p:nvPr/>
        </p:nvSpPr>
        <p:spPr>
          <a:xfrm>
            <a:off x="3198606" y="289461"/>
            <a:ext cx="1704973" cy="8001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F93C37-F6CC-4770-BC32-2A3F061DF546}"/>
              </a:ext>
            </a:extLst>
          </p:cNvPr>
          <p:cNvSpPr/>
          <p:nvPr/>
        </p:nvSpPr>
        <p:spPr>
          <a:xfrm>
            <a:off x="5213459" y="281260"/>
            <a:ext cx="1704973" cy="8001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Available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ACEFB22-FED6-4203-8AEF-AA5979C96ABA}"/>
              </a:ext>
            </a:extLst>
          </p:cNvPr>
          <p:cNvSpPr/>
          <p:nvPr/>
        </p:nvSpPr>
        <p:spPr>
          <a:xfrm>
            <a:off x="7212544" y="275446"/>
            <a:ext cx="1704973" cy="8001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Unavailable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92CD159-624C-4BC9-B51A-01ABC20E8BC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183752" y="1070510"/>
            <a:ext cx="1" cy="2089171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47">
            <a:extLst>
              <a:ext uri="{FF2B5EF4-FFF2-40B4-BE49-F238E27FC236}">
                <a16:creationId xmlns:a16="http://schemas.microsoft.com/office/drawing/2014/main" id="{C14BA629-30A5-4EC1-94D6-D34658BC14D3}"/>
              </a:ext>
            </a:extLst>
          </p:cNvPr>
          <p:cNvCxnSpPr>
            <a:cxnSpLocks/>
            <a:stCxn id="45" idx="2"/>
            <a:endCxn id="7" idx="0"/>
          </p:cNvCxnSpPr>
          <p:nvPr/>
        </p:nvCxnSpPr>
        <p:spPr>
          <a:xfrm rot="5400000">
            <a:off x="1582363" y="690951"/>
            <a:ext cx="2070120" cy="2867341"/>
          </a:xfrm>
          <a:prstGeom prst="bentConnector3">
            <a:avLst>
              <a:gd name="adj1" fmla="val 23773"/>
            </a:avLst>
          </a:prstGeom>
          <a:ln w="44450">
            <a:solidFill>
              <a:schemeClr val="bg2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47">
            <a:extLst>
              <a:ext uri="{FF2B5EF4-FFF2-40B4-BE49-F238E27FC236}">
                <a16:creationId xmlns:a16="http://schemas.microsoft.com/office/drawing/2014/main" id="{3D9D8C5F-4ACA-4A1F-956F-10CD2800CE9A}"/>
              </a:ext>
            </a:extLst>
          </p:cNvPr>
          <p:cNvCxnSpPr>
            <a:cxnSpLocks/>
            <a:stCxn id="46" idx="2"/>
            <a:endCxn id="19" idx="0"/>
          </p:cNvCxnSpPr>
          <p:nvPr/>
        </p:nvCxnSpPr>
        <p:spPr>
          <a:xfrm>
            <a:off x="6065946" y="1081360"/>
            <a:ext cx="0" cy="96427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47">
            <a:extLst>
              <a:ext uri="{FF2B5EF4-FFF2-40B4-BE49-F238E27FC236}">
                <a16:creationId xmlns:a16="http://schemas.microsoft.com/office/drawing/2014/main" id="{875F3EED-1E21-4C7F-B591-0E2178BDDB39}"/>
              </a:ext>
            </a:extLst>
          </p:cNvPr>
          <p:cNvCxnSpPr>
            <a:cxnSpLocks/>
            <a:stCxn id="47" idx="2"/>
            <a:endCxn id="20" idx="0"/>
          </p:cNvCxnSpPr>
          <p:nvPr/>
        </p:nvCxnSpPr>
        <p:spPr>
          <a:xfrm flipH="1">
            <a:off x="8058945" y="1075546"/>
            <a:ext cx="6086" cy="970084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14C1AF2-2640-431D-A28A-0B5BE9AB7BB3}"/>
              </a:ext>
            </a:extLst>
          </p:cNvPr>
          <p:cNvSpPr/>
          <p:nvPr/>
        </p:nvSpPr>
        <p:spPr>
          <a:xfrm>
            <a:off x="3198606" y="4273732"/>
            <a:ext cx="1704974" cy="800100"/>
          </a:xfrm>
          <a:prstGeom prst="rect">
            <a:avLst/>
          </a:prstGeom>
          <a:solidFill>
            <a:srgbClr val="78BE2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tx1"/>
                </a:solidFill>
              </a:rPr>
              <a:t>ScoreBoard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Activity</a:t>
            </a:r>
            <a:endParaRPr lang="nl-BE" sz="2000">
              <a:solidFill>
                <a:schemeClr val="tx1"/>
              </a:solidFill>
            </a:endParaRP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942A7EE-AAFB-4608-9AD3-71E3A80F7D25}"/>
              </a:ext>
            </a:extLst>
          </p:cNvPr>
          <p:cNvCxnSpPr>
            <a:cxnSpLocks/>
            <a:stCxn id="7" idx="3"/>
            <a:endCxn id="69" idx="1"/>
          </p:cNvCxnSpPr>
          <p:nvPr/>
        </p:nvCxnSpPr>
        <p:spPr>
          <a:xfrm>
            <a:off x="2036239" y="3559731"/>
            <a:ext cx="1162367" cy="1114051"/>
          </a:xfrm>
          <a:prstGeom prst="bentConnector3">
            <a:avLst>
              <a:gd name="adj1" fmla="val 51639"/>
            </a:avLst>
          </a:prstGeom>
          <a:ln w="44450">
            <a:solidFill>
              <a:schemeClr val="bg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98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45CF-7C05-4DEF-9F8F-5E01FB65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Demo: 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ED488-960F-4A40-9FB5-44EE6867D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Flows</a:t>
            </a:r>
          </a:p>
          <a:p>
            <a:pPr lvl="1"/>
            <a:r>
              <a:rPr lang="en-US"/>
              <a:t>Fan out / Fan in</a:t>
            </a:r>
          </a:p>
          <a:p>
            <a:pPr lvl="1"/>
            <a:r>
              <a:rPr lang="en-US"/>
              <a:t>Status</a:t>
            </a:r>
          </a:p>
          <a:p>
            <a:pPr lvl="1"/>
            <a:r>
              <a:rPr lang="en-US"/>
              <a:t>External Event</a:t>
            </a:r>
          </a:p>
          <a:p>
            <a:r>
              <a:rPr lang="nl-BE" err="1"/>
              <a:t>Highlights</a:t>
            </a:r>
            <a:endParaRPr lang="nl-BE"/>
          </a:p>
          <a:p>
            <a:pPr lvl="1"/>
            <a:r>
              <a:rPr lang="nl-BE"/>
              <a:t>Re-</a:t>
            </a:r>
            <a:r>
              <a:rPr lang="nl-BE" err="1"/>
              <a:t>execution</a:t>
            </a:r>
            <a:r>
              <a:rPr lang="nl-BE"/>
              <a:t> of </a:t>
            </a:r>
            <a:r>
              <a:rPr lang="nl-BE" err="1"/>
              <a:t>orchestration</a:t>
            </a:r>
            <a:endParaRPr lang="nl-BE"/>
          </a:p>
          <a:p>
            <a:pPr lvl="1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06DD4-5C24-4394-9641-37FA1A0F7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5171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B3296A-DEEC-44DB-833F-118B8867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Functions</a:t>
            </a:r>
            <a:endParaRPr lang="nl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E5436F-4E6C-4A86-83C8-1B8BB518E1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/>
              <a:t>Durable</a:t>
            </a:r>
            <a:br>
              <a:rPr lang="en-US" sz="2800"/>
            </a:br>
            <a:r>
              <a:rPr lang="en-US" sz="2800"/>
              <a:t>Entities</a:t>
            </a:r>
            <a:endParaRPr lang="nl-BE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1CC63-A33B-4B4C-9450-145B64423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26</a:t>
            </a:fld>
            <a:endParaRPr lang="nl-BE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47ADC18-3D62-41CA-915E-6FED73B589C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3" b="127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3864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D766-DEF4-4329-88D1-A2A73732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Pattern: Durable Entities</a:t>
            </a:r>
            <a:endParaRPr lang="nl-B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AE4B6C-AE44-4C02-828B-21675CACF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156" y="1969148"/>
            <a:ext cx="4658375" cy="20957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F0FB7-80BA-4AF4-AB71-64F2DADB1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8302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46D5-5E40-4205-9504-BACE1737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Durable Entities: Function Approach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DEAF-E34C-48A6-AA65-B4EB668F8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B2145-97AD-4EF5-92F6-946C5BB88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28</a:t>
            </a:fld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56CBB-0670-44B5-AF4C-B249365BA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1052860"/>
            <a:ext cx="6284415" cy="390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51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46D5-5E40-4205-9504-BACE1737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Durable Entities: Class Approach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DEAF-E34C-48A6-AA65-B4EB668F8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B2145-97AD-4EF5-92F6-946C5BB88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29</a:t>
            </a:fld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71EA5-BCF7-4E7C-A7A8-8943EB0B0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058248"/>
            <a:ext cx="7883478" cy="381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2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D100F-C61B-4752-9DD0-4231598767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800600"/>
            <a:ext cx="2057400" cy="273050"/>
          </a:xfrm>
        </p:spPr>
        <p:txBody>
          <a:bodyPr/>
          <a:lstStyle/>
          <a:p>
            <a:fld id="{1C96AA6D-8347-412D-BE88-10FF9D73003A}" type="slidenum">
              <a:rPr lang="nl-BE" smtClean="0"/>
              <a:pPr/>
              <a:t>3</a:t>
            </a:fld>
            <a:endParaRPr lang="nl-BE"/>
          </a:p>
        </p:txBody>
      </p:sp>
      <p:pic>
        <p:nvPicPr>
          <p:cNvPr id="384" name="Picture 383">
            <a:extLst>
              <a:ext uri="{FF2B5EF4-FFF2-40B4-BE49-F238E27FC236}">
                <a16:creationId xmlns:a16="http://schemas.microsoft.com/office/drawing/2014/main" id="{F23487A3-AE5C-4BCE-ACE9-771FA60B8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519112"/>
            <a:ext cx="60674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10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B3296A-DEEC-44DB-833F-118B8867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nl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E5436F-4E6C-4A86-83C8-1B8BB518E1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/>
              <a:t>Durable</a:t>
            </a:r>
            <a:br>
              <a:rPr lang="en-US" sz="2800"/>
            </a:br>
            <a:r>
              <a:rPr lang="en-US" sz="2800"/>
              <a:t>Entities</a:t>
            </a:r>
            <a:endParaRPr lang="nl-BE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1CC63-A33B-4B4C-9450-145B64423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30</a:t>
            </a:fld>
            <a:endParaRPr lang="nl-BE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FDB46C6-5B86-4335-B6B9-3EF252CDF58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88" b="189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15026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6092E-04AD-4529-9BD7-336926C0A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31</a:t>
            </a:fld>
            <a:endParaRPr 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8A5F06-12DE-402E-988E-43EEB7499199}"/>
              </a:ext>
            </a:extLst>
          </p:cNvPr>
          <p:cNvSpPr/>
          <p:nvPr/>
        </p:nvSpPr>
        <p:spPr>
          <a:xfrm>
            <a:off x="331266" y="270410"/>
            <a:ext cx="1704973" cy="8001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F7F5F9-B975-4257-AD5B-E10DF7FB6F03}"/>
              </a:ext>
            </a:extLst>
          </p:cNvPr>
          <p:cNvSpPr/>
          <p:nvPr/>
        </p:nvSpPr>
        <p:spPr>
          <a:xfrm>
            <a:off x="331265" y="3159681"/>
            <a:ext cx="1704974" cy="800100"/>
          </a:xfrm>
          <a:prstGeom prst="rect">
            <a:avLst/>
          </a:prstGeom>
          <a:solidFill>
            <a:srgbClr val="E946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Orchestration</a:t>
            </a:r>
            <a:endParaRPr lang="nl-BE" sz="20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B5A57D-B5B1-49B1-ABAC-A29807D7CC2A}"/>
              </a:ext>
            </a:extLst>
          </p:cNvPr>
          <p:cNvSpPr/>
          <p:nvPr/>
        </p:nvSpPr>
        <p:spPr>
          <a:xfrm>
            <a:off x="3198607" y="3157486"/>
            <a:ext cx="1704974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Voting Open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Activity</a:t>
            </a:r>
            <a:endParaRPr lang="nl-BE" sz="2000">
              <a:solidFill>
                <a:schemeClr val="tx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1127F96-2E0D-48AC-9BFA-70C20AE7C35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036239" y="3557536"/>
            <a:ext cx="1162368" cy="2195"/>
          </a:xfrm>
          <a:prstGeom prst="bentConnector3">
            <a:avLst>
              <a:gd name="adj1" fmla="val 50000"/>
            </a:avLst>
          </a:prstGeom>
          <a:ln w="44450">
            <a:solidFill>
              <a:schemeClr val="bg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66CDC09-5223-47A5-A288-21BE2937454E}"/>
              </a:ext>
            </a:extLst>
          </p:cNvPr>
          <p:cNvSpPr/>
          <p:nvPr/>
        </p:nvSpPr>
        <p:spPr>
          <a:xfrm>
            <a:off x="6255274" y="1826555"/>
            <a:ext cx="1704974" cy="800100"/>
          </a:xfrm>
          <a:prstGeom prst="rect">
            <a:avLst/>
          </a:prstGeom>
          <a:solidFill>
            <a:srgbClr val="C355D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Voter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Entity</a:t>
            </a:r>
            <a:endParaRPr lang="nl-BE" sz="20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4F19BE-0C15-45C0-95D0-F7D812560A32}"/>
              </a:ext>
            </a:extLst>
          </p:cNvPr>
          <p:cNvSpPr/>
          <p:nvPr/>
        </p:nvSpPr>
        <p:spPr>
          <a:xfrm>
            <a:off x="6255274" y="3158422"/>
            <a:ext cx="1704974" cy="8001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Voting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Entity</a:t>
            </a:r>
            <a:endParaRPr lang="nl-BE" sz="2000">
              <a:solidFill>
                <a:schemeClr val="tx1"/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E15ADC8-A0FD-4D0B-A363-E1E16976439C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4903581" y="3557536"/>
            <a:ext cx="1351693" cy="936"/>
          </a:xfrm>
          <a:prstGeom prst="bentConnector3">
            <a:avLst>
              <a:gd name="adj1" fmla="val 50000"/>
            </a:avLst>
          </a:prstGeom>
          <a:ln w="44450">
            <a:solidFill>
              <a:schemeClr val="bg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EE14E39-759C-4592-AACB-3141517043D6}"/>
              </a:ext>
            </a:extLst>
          </p:cNvPr>
          <p:cNvCxnSpPr>
            <a:cxnSpLocks/>
            <a:stCxn id="28" idx="3"/>
            <a:endCxn id="20" idx="2"/>
          </p:cNvCxnSpPr>
          <p:nvPr/>
        </p:nvCxnSpPr>
        <p:spPr>
          <a:xfrm flipV="1">
            <a:off x="4903580" y="3958522"/>
            <a:ext cx="2204181" cy="643419"/>
          </a:xfrm>
          <a:prstGeom prst="bentConnector2">
            <a:avLst/>
          </a:prstGeom>
          <a:ln w="44450">
            <a:solidFill>
              <a:schemeClr val="bg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EE44F7E-67C0-434F-9941-BBBD1FAB404F}"/>
              </a:ext>
            </a:extLst>
          </p:cNvPr>
          <p:cNvSpPr/>
          <p:nvPr/>
        </p:nvSpPr>
        <p:spPr>
          <a:xfrm>
            <a:off x="3198606" y="289461"/>
            <a:ext cx="1704973" cy="8001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F93C37-F6CC-4770-BC32-2A3F061DF546}"/>
              </a:ext>
            </a:extLst>
          </p:cNvPr>
          <p:cNvSpPr/>
          <p:nvPr/>
        </p:nvSpPr>
        <p:spPr>
          <a:xfrm>
            <a:off x="5213459" y="281260"/>
            <a:ext cx="1704973" cy="8001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Yea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ACEFB22-FED6-4203-8AEF-AA5979C96ABA}"/>
              </a:ext>
            </a:extLst>
          </p:cNvPr>
          <p:cNvSpPr/>
          <p:nvPr/>
        </p:nvSpPr>
        <p:spPr>
          <a:xfrm>
            <a:off x="7212544" y="275446"/>
            <a:ext cx="1704973" cy="8001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Nay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92CD159-624C-4BC9-B51A-01ABC20E8BC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183752" y="1070510"/>
            <a:ext cx="1" cy="2089171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47">
            <a:extLst>
              <a:ext uri="{FF2B5EF4-FFF2-40B4-BE49-F238E27FC236}">
                <a16:creationId xmlns:a16="http://schemas.microsoft.com/office/drawing/2014/main" id="{C14BA629-30A5-4EC1-94D6-D34658BC14D3}"/>
              </a:ext>
            </a:extLst>
          </p:cNvPr>
          <p:cNvCxnSpPr>
            <a:cxnSpLocks/>
            <a:stCxn id="45" idx="2"/>
            <a:endCxn id="7" idx="0"/>
          </p:cNvCxnSpPr>
          <p:nvPr/>
        </p:nvCxnSpPr>
        <p:spPr>
          <a:xfrm rot="5400000">
            <a:off x="1582363" y="690951"/>
            <a:ext cx="2070120" cy="2867341"/>
          </a:xfrm>
          <a:prstGeom prst="bentConnector3">
            <a:avLst>
              <a:gd name="adj1" fmla="val 23773"/>
            </a:avLst>
          </a:prstGeom>
          <a:ln w="44450">
            <a:solidFill>
              <a:schemeClr val="bg2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47">
            <a:extLst>
              <a:ext uri="{FF2B5EF4-FFF2-40B4-BE49-F238E27FC236}">
                <a16:creationId xmlns:a16="http://schemas.microsoft.com/office/drawing/2014/main" id="{3D9D8C5F-4ACA-4A1F-956F-10CD2800CE9A}"/>
              </a:ext>
            </a:extLst>
          </p:cNvPr>
          <p:cNvCxnSpPr>
            <a:cxnSpLocks/>
            <a:stCxn id="46" idx="2"/>
            <a:endCxn id="19" idx="0"/>
          </p:cNvCxnSpPr>
          <p:nvPr/>
        </p:nvCxnSpPr>
        <p:spPr>
          <a:xfrm>
            <a:off x="6065946" y="1081360"/>
            <a:ext cx="1041815" cy="745195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47">
            <a:extLst>
              <a:ext uri="{FF2B5EF4-FFF2-40B4-BE49-F238E27FC236}">
                <a16:creationId xmlns:a16="http://schemas.microsoft.com/office/drawing/2014/main" id="{875F3EED-1E21-4C7F-B591-0E2178BDDB39}"/>
              </a:ext>
            </a:extLst>
          </p:cNvPr>
          <p:cNvCxnSpPr>
            <a:cxnSpLocks/>
            <a:stCxn id="47" idx="2"/>
            <a:endCxn id="19" idx="0"/>
          </p:cNvCxnSpPr>
          <p:nvPr/>
        </p:nvCxnSpPr>
        <p:spPr>
          <a:xfrm flipH="1">
            <a:off x="7107761" y="1075546"/>
            <a:ext cx="957270" cy="751009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942A7EE-AAFB-4608-9AD3-71E3A80F7D25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>
            <a:off x="2036239" y="3559731"/>
            <a:ext cx="1162367" cy="1042210"/>
          </a:xfrm>
          <a:prstGeom prst="bentConnector3">
            <a:avLst>
              <a:gd name="adj1" fmla="val 50000"/>
            </a:avLst>
          </a:prstGeom>
          <a:ln w="44450">
            <a:solidFill>
              <a:schemeClr val="bg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F14A4F7-6918-4ED1-A274-5C3B5C5AF62B}"/>
              </a:ext>
            </a:extLst>
          </p:cNvPr>
          <p:cNvSpPr/>
          <p:nvPr/>
        </p:nvSpPr>
        <p:spPr>
          <a:xfrm>
            <a:off x="3198606" y="4201891"/>
            <a:ext cx="1704974" cy="800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Vote Accepted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Event</a:t>
            </a:r>
            <a:endParaRPr lang="nl-BE" sz="2000">
              <a:solidFill>
                <a:schemeClr val="tx1"/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5146FF9-0F0D-42F4-8369-D97F61FE8F56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rot="5400000" flipH="1" flipV="1">
            <a:off x="6841878" y="2892539"/>
            <a:ext cx="531767" cy="12700"/>
          </a:xfrm>
          <a:prstGeom prst="bentConnector3">
            <a:avLst>
              <a:gd name="adj1" fmla="val 50000"/>
            </a:avLst>
          </a:prstGeom>
          <a:ln w="44450">
            <a:solidFill>
              <a:schemeClr val="bg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647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45CF-7C05-4DEF-9F8F-5E01FB65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Demo: 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ED488-960F-4A40-9FB5-44EE6867D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Flows</a:t>
            </a:r>
          </a:p>
          <a:p>
            <a:pPr lvl="1"/>
            <a:r>
              <a:rPr lang="en-US"/>
              <a:t>Fan out / Fan in</a:t>
            </a:r>
          </a:p>
          <a:p>
            <a:pPr lvl="1"/>
            <a:r>
              <a:rPr lang="en-US"/>
              <a:t>Status</a:t>
            </a:r>
          </a:p>
          <a:p>
            <a:pPr lvl="1"/>
            <a:r>
              <a:rPr lang="en-US"/>
              <a:t>External Event</a:t>
            </a:r>
          </a:p>
          <a:p>
            <a:r>
              <a:rPr lang="nl-BE" err="1"/>
              <a:t>Highlights</a:t>
            </a:r>
            <a:endParaRPr lang="nl-BE"/>
          </a:p>
          <a:p>
            <a:pPr lvl="1"/>
            <a:r>
              <a:rPr lang="nl-BE"/>
              <a:t>Re-</a:t>
            </a:r>
            <a:r>
              <a:rPr lang="nl-BE" err="1"/>
              <a:t>execution</a:t>
            </a:r>
            <a:r>
              <a:rPr lang="nl-BE"/>
              <a:t> of </a:t>
            </a:r>
            <a:r>
              <a:rPr lang="nl-BE" err="1"/>
              <a:t>orchestration</a:t>
            </a:r>
            <a:endParaRPr lang="nl-BE"/>
          </a:p>
          <a:p>
            <a:pPr lvl="1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06DD4-5C24-4394-9641-37FA1A0F7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5533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B3296A-DEEC-44DB-833F-118B8867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Functions</a:t>
            </a:r>
            <a:endParaRPr lang="nl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E5436F-4E6C-4A86-83C8-1B8BB518E1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/>
              <a:t>Summary</a:t>
            </a:r>
            <a:endParaRPr lang="nl-BE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1CC63-A33B-4B4C-9450-145B64423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33</a:t>
            </a:fld>
            <a:endParaRPr lang="nl-BE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3A3A505-6968-405A-AC92-6B65265D94C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3" b="127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09625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31CF-B934-4A26-8936-384385BE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Remarks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FC5B-7D8F-4F10-91E6-CE66A04FC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Deterministic</a:t>
            </a:r>
          </a:p>
          <a:p>
            <a:r>
              <a:rPr lang="en-US"/>
              <a:t>Long Running?</a:t>
            </a:r>
          </a:p>
          <a:p>
            <a:pPr lvl="1"/>
            <a:r>
              <a:rPr lang="en-US"/>
              <a:t>Activity: long running compute</a:t>
            </a:r>
          </a:p>
          <a:p>
            <a:pPr lvl="1"/>
            <a:r>
              <a:rPr lang="en-US"/>
              <a:t>Orchestration: waiting on activities or events</a:t>
            </a:r>
          </a:p>
          <a:p>
            <a:pPr lvl="1"/>
            <a:r>
              <a:rPr lang="en-US"/>
              <a:t>Do not create infinite loops!</a:t>
            </a:r>
          </a:p>
          <a:p>
            <a:r>
              <a:rPr lang="en-US"/>
              <a:t>Minimize State</a:t>
            </a:r>
          </a:p>
          <a:p>
            <a:pPr marL="0" indent="0">
              <a:buNone/>
            </a:pPr>
            <a:endParaRPr lang="en-US"/>
          </a:p>
          <a:p>
            <a:pPr lvl="1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E0BE4-6B72-47CC-B557-3CA7E6BC3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277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31CF-B934-4A26-8936-384385BE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Remarks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FC5B-7D8F-4F10-91E6-CE66A04FC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Versioning</a:t>
            </a:r>
          </a:p>
          <a:p>
            <a:pPr lvl="1"/>
            <a:r>
              <a:rPr lang="en-US"/>
              <a:t>State</a:t>
            </a:r>
          </a:p>
          <a:p>
            <a:pPr lvl="1"/>
            <a:r>
              <a:rPr lang="en-US"/>
              <a:t>Orchestration Flow</a:t>
            </a:r>
          </a:p>
          <a:p>
            <a:r>
              <a:rPr lang="en-US"/>
              <a:t>Performance</a:t>
            </a:r>
          </a:p>
          <a:p>
            <a:pPr lvl="1"/>
            <a:r>
              <a:rPr lang="en-US"/>
              <a:t>Azure Storage limits apply</a:t>
            </a:r>
          </a:p>
          <a:p>
            <a:endParaRPr lang="en-US"/>
          </a:p>
          <a:p>
            <a:pPr lvl="1"/>
            <a:endParaRPr lang="en-US"/>
          </a:p>
          <a:p>
            <a:pPr lvl="1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E0BE4-6B72-47CC-B557-3CA7E6BC3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32583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&#10;&#10;Description automatically generated">
            <a:extLst>
              <a:ext uri="{FF2B5EF4-FFF2-40B4-BE49-F238E27FC236}">
                <a16:creationId xmlns:a16="http://schemas.microsoft.com/office/drawing/2014/main" id="{31E62CD0-EE4F-8E44-9670-EDFEDB1D3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6ADF55-101F-F34A-B7D8-02026C92F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924" y="1497596"/>
            <a:ext cx="5228147" cy="13357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F25701-B871-BB40-9ED3-BA2312B39F15}"/>
              </a:ext>
            </a:extLst>
          </p:cNvPr>
          <p:cNvSpPr txBox="1"/>
          <p:nvPr/>
        </p:nvSpPr>
        <p:spPr>
          <a:xfrm>
            <a:off x="2044928" y="1903867"/>
            <a:ext cx="5054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  <a:latin typeface="Avenir Next Demi Bold" panose="020B0503020202020204" pitchFamily="34" charset="0"/>
              </a:rPr>
              <a:t>Thanks You!</a:t>
            </a:r>
          </a:p>
        </p:txBody>
      </p:sp>
    </p:spTree>
    <p:extLst>
      <p:ext uri="{BB962C8B-B14F-4D97-AF65-F5344CB8AC3E}">
        <p14:creationId xmlns:p14="http://schemas.microsoft.com/office/powerpoint/2010/main" val="4247505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4DB24B-88E2-49C2-836E-0084DBD6E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485" y="142875"/>
            <a:ext cx="5848350" cy="3714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61A091-8A56-48F6-86C0-D74331F03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21" y="1051559"/>
            <a:ext cx="7205758" cy="363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705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60FDA7-DF49-42FF-BB8B-040BB0B7E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155257"/>
            <a:ext cx="5819775" cy="3400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577C59-FE86-4865-93F5-31BEF4A07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2" y="853439"/>
            <a:ext cx="8270976" cy="38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3282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B3296A-DEEC-44DB-833F-118B8867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Functions</a:t>
            </a:r>
            <a:endParaRPr lang="nl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E5436F-4E6C-4A86-83C8-1B8BB518E1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/>
              <a:t>Basic</a:t>
            </a:r>
            <a:br>
              <a:rPr lang="en-US" sz="2800"/>
            </a:br>
            <a:r>
              <a:rPr lang="en-US" sz="2800"/>
              <a:t>Functions</a:t>
            </a:r>
            <a:endParaRPr lang="nl-BE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1CC63-A33B-4B4C-9450-145B64423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6</a:t>
            </a:fld>
            <a:endParaRPr lang="nl-BE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3607BC9-CD57-47A5-A4F0-16F84CC7E55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3" b="127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402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528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7227BE-3AA1-4C60-910D-6011E99721AD}"/>
              </a:ext>
            </a:extLst>
          </p:cNvPr>
          <p:cNvGrpSpPr/>
          <p:nvPr/>
        </p:nvGrpSpPr>
        <p:grpSpPr>
          <a:xfrm>
            <a:off x="3100633" y="895861"/>
            <a:ext cx="2412480" cy="3644675"/>
            <a:chOff x="4133899" y="1194163"/>
            <a:chExt cx="3217096" cy="486025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021440C-E964-4E84-A286-39927A605C5E}"/>
                </a:ext>
              </a:extLst>
            </p:cNvPr>
            <p:cNvGrpSpPr/>
            <p:nvPr/>
          </p:nvGrpSpPr>
          <p:grpSpPr>
            <a:xfrm>
              <a:off x="4841006" y="1194163"/>
              <a:ext cx="2509989" cy="4860256"/>
              <a:chOff x="4841006" y="1194163"/>
              <a:chExt cx="2509989" cy="4860256"/>
            </a:xfrm>
          </p:grpSpPr>
          <p:pic>
            <p:nvPicPr>
              <p:cNvPr id="4" name="Graphic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236926" y="2569926"/>
                <a:ext cx="1718148" cy="1718148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4841006" y="5113724"/>
                <a:ext cx="2509989" cy="940695"/>
              </a:xfrm>
              <a:prstGeom prst="rect">
                <a:avLst/>
              </a:prstGeom>
              <a:noFill/>
            </p:spPr>
            <p:txBody>
              <a:bodyPr wrap="square" lIns="134444" tIns="107555" rIns="134444" bIns="107555" rtlCol="0">
                <a:spAutoFit/>
              </a:bodyPr>
              <a:lstStyle/>
              <a:p>
                <a:pPr algn="ctr" defTabSz="685669">
                  <a:lnSpc>
                    <a:spcPct val="90000"/>
                  </a:lnSpc>
                  <a:spcAft>
                    <a:spcPts val="441"/>
                  </a:spcAft>
                  <a:defRPr/>
                </a:pPr>
                <a:r>
                  <a:rPr lang="en-US" sz="1175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Author functions in C#, F#, Node.JS, Java, and more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569737" y="1194163"/>
                <a:ext cx="1052528" cy="615603"/>
              </a:xfrm>
              <a:prstGeom prst="rect">
                <a:avLst/>
              </a:prstGeom>
              <a:noFill/>
            </p:spPr>
            <p:txBody>
              <a:bodyPr wrap="none" lIns="134444" tIns="107555" rIns="134444" bIns="107555" rtlCol="0">
                <a:spAutoFit/>
              </a:bodyPr>
              <a:lstStyle/>
              <a:p>
                <a:pPr algn="ctr" defTabSz="685669">
                  <a:lnSpc>
                    <a:spcPct val="90000"/>
                  </a:lnSpc>
                  <a:spcAft>
                    <a:spcPts val="441"/>
                  </a:spcAft>
                  <a:defRPr/>
                </a:pPr>
                <a:r>
                  <a:rPr lang="en-US" sz="1765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Code</a:t>
                </a:r>
              </a:p>
            </p:txBody>
          </p:sp>
        </p:grpSp>
        <p:sp>
          <p:nvSpPr>
            <p:cNvPr id="45" name="Arrow: Right 44"/>
            <p:cNvSpPr/>
            <p:nvPr/>
          </p:nvSpPr>
          <p:spPr bwMode="auto">
            <a:xfrm>
              <a:off x="4133899" y="3284824"/>
              <a:ext cx="597617" cy="288353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34285" rIns="0" bIns="3428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44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7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4AEB94C-4BF7-4043-AFAD-D84759DE6553}"/>
              </a:ext>
            </a:extLst>
          </p:cNvPr>
          <p:cNvGrpSpPr/>
          <p:nvPr/>
        </p:nvGrpSpPr>
        <p:grpSpPr>
          <a:xfrm>
            <a:off x="985701" y="902721"/>
            <a:ext cx="2006574" cy="3800552"/>
            <a:chOff x="1313589" y="1203312"/>
            <a:chExt cx="2675812" cy="50681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6A35250-6931-4F30-B3A2-42AD10F2E3AE}"/>
                </a:ext>
              </a:extLst>
            </p:cNvPr>
            <p:cNvGrpSpPr/>
            <p:nvPr/>
          </p:nvGrpSpPr>
          <p:grpSpPr>
            <a:xfrm>
              <a:off x="1313589" y="1797206"/>
              <a:ext cx="2316072" cy="3009131"/>
              <a:chOff x="1313589" y="1797206"/>
              <a:chExt cx="2316072" cy="3009131"/>
            </a:xfrm>
          </p:grpSpPr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F46B04FD-CD20-4A04-AC25-AD0395A47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313589" y="1797206"/>
                <a:ext cx="1814384" cy="1402024"/>
              </a:xfrm>
              <a:prstGeom prst="rect">
                <a:avLst/>
              </a:prstGeom>
            </p:spPr>
          </p:pic>
          <p:grpSp>
            <p:nvGrpSpPr>
              <p:cNvPr id="30" name="Group 29"/>
              <p:cNvGrpSpPr/>
              <p:nvPr/>
            </p:nvGrpSpPr>
            <p:grpSpPr>
              <a:xfrm>
                <a:off x="1838307" y="2116021"/>
                <a:ext cx="1791354" cy="2690316"/>
                <a:chOff x="4945434" y="1645264"/>
                <a:chExt cx="1827274" cy="2744263"/>
              </a:xfrm>
            </p:grpSpPr>
            <p:pic>
              <p:nvPicPr>
                <p:cNvPr id="18" name="Graphic 17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6078" y="2590125"/>
                  <a:ext cx="777240" cy="777240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9">
                  <a:grayscl/>
                </a:blip>
                <a:stretch>
                  <a:fillRect/>
                </a:stretch>
              </p:blipFill>
              <p:spPr>
                <a:xfrm>
                  <a:off x="4945434" y="3609236"/>
                  <a:ext cx="780290" cy="780291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10">
                  <a:grayscl/>
                </a:blip>
                <a:stretch>
                  <a:fillRect/>
                </a:stretch>
              </p:blipFill>
              <p:spPr>
                <a:xfrm>
                  <a:off x="5992418" y="2594426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11">
                  <a:grayscl/>
                </a:blip>
                <a:stretch>
                  <a:fillRect/>
                </a:stretch>
              </p:blipFill>
              <p:spPr>
                <a:xfrm>
                  <a:off x="5982841" y="1645264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12">
                  <a:grayscl/>
                </a:blip>
                <a:stretch>
                  <a:fillRect/>
                </a:stretch>
              </p:blipFill>
              <p:spPr>
                <a:xfrm>
                  <a:off x="5992419" y="3609236"/>
                  <a:ext cx="761134" cy="761134"/>
                </a:xfrm>
                <a:prstGeom prst="rect">
                  <a:avLst/>
                </a:prstGeom>
              </p:spPr>
            </p:pic>
          </p:grpSp>
        </p:grpSp>
        <p:sp>
          <p:nvSpPr>
            <p:cNvPr id="27" name="TextBox 26"/>
            <p:cNvSpPr txBox="1"/>
            <p:nvPr/>
          </p:nvSpPr>
          <p:spPr>
            <a:xfrm>
              <a:off x="2137430" y="1203312"/>
              <a:ext cx="1193955" cy="615603"/>
            </a:xfrm>
            <a:prstGeom prst="rect">
              <a:avLst/>
            </a:prstGeom>
            <a:noFill/>
          </p:spPr>
          <p:txBody>
            <a:bodyPr wrap="none" lIns="134444" tIns="107555" rIns="134444" bIns="107555" rtlCol="0">
              <a:spAutoFit/>
            </a:bodyPr>
            <a:lstStyle/>
            <a:p>
              <a:pPr algn="ctr" defTabSz="685669">
                <a:lnSpc>
                  <a:spcPct val="90000"/>
                </a:lnSpc>
                <a:spcAft>
                  <a:spcPts val="441"/>
                </a:spcAft>
                <a:defRPr/>
              </a:pPr>
              <a:r>
                <a:rPr lang="en-US" sz="1765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Events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79413" y="5113726"/>
              <a:ext cx="2509988" cy="1157708"/>
            </a:xfrm>
            <a:prstGeom prst="rect">
              <a:avLst/>
            </a:prstGeom>
            <a:noFill/>
          </p:spPr>
          <p:txBody>
            <a:bodyPr wrap="square" lIns="134444" tIns="107555" rIns="134444" bIns="107555" rtlCol="0">
              <a:spAutoFit/>
            </a:bodyPr>
            <a:lstStyle/>
            <a:p>
              <a:pPr algn="ctr" defTabSz="685669">
                <a:lnSpc>
                  <a:spcPct val="90000"/>
                </a:lnSpc>
                <a:spcAft>
                  <a:spcPts val="441"/>
                </a:spcAft>
                <a:defRPr/>
              </a:pPr>
              <a:r>
                <a:rPr lang="en-US" sz="1175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React to timers, HTTP, or events from your favorite Azure services, with more on the way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CD68B5-1FE2-4DE6-91B0-19AA156BD999}"/>
              </a:ext>
            </a:extLst>
          </p:cNvPr>
          <p:cNvGrpSpPr/>
          <p:nvPr/>
        </p:nvGrpSpPr>
        <p:grpSpPr>
          <a:xfrm>
            <a:off x="5593901" y="895860"/>
            <a:ext cx="2440050" cy="3645842"/>
            <a:chOff x="7458727" y="1194163"/>
            <a:chExt cx="3253861" cy="4861812"/>
          </a:xfrm>
        </p:grpSpPr>
        <p:sp>
          <p:nvSpPr>
            <p:cNvPr id="46" name="Arrow: Right 45"/>
            <p:cNvSpPr/>
            <p:nvPr/>
          </p:nvSpPr>
          <p:spPr bwMode="auto">
            <a:xfrm>
              <a:off x="7458727" y="3284823"/>
              <a:ext cx="597617" cy="288353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34285" rIns="0" bIns="3428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44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7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73FB0B-8500-4F71-AF72-1B0DDE27BB1D}"/>
                </a:ext>
              </a:extLst>
            </p:cNvPr>
            <p:cNvGrpSpPr/>
            <p:nvPr/>
          </p:nvGrpSpPr>
          <p:grpSpPr>
            <a:xfrm>
              <a:off x="8202599" y="1194163"/>
              <a:ext cx="2509989" cy="4861812"/>
              <a:chOff x="8202599" y="1194163"/>
              <a:chExt cx="2509989" cy="4861812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8561168" y="2569927"/>
                <a:ext cx="1792850" cy="1728536"/>
                <a:chOff x="8732837" y="2620962"/>
                <a:chExt cx="1828800" cy="1763197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13">
                  <a:grayscl/>
                </a:blip>
                <a:stretch>
                  <a:fillRect/>
                </a:stretch>
              </p:blipFill>
              <p:spPr>
                <a:xfrm>
                  <a:off x="8732837" y="3593272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14">
                  <a:grayscl/>
                </a:blip>
                <a:stretch>
                  <a:fillRect/>
                </a:stretch>
              </p:blipFill>
              <p:spPr>
                <a:xfrm>
                  <a:off x="9781347" y="2634011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10">
                  <a:grayscl/>
                </a:blip>
                <a:stretch>
                  <a:fillRect/>
                </a:stretch>
              </p:blipFill>
              <p:spPr>
                <a:xfrm>
                  <a:off x="8734032" y="2620962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12">
                  <a:grayscl/>
                </a:blip>
                <a:stretch>
                  <a:fillRect/>
                </a:stretch>
              </p:blipFill>
              <p:spPr>
                <a:xfrm>
                  <a:off x="9781347" y="3603869"/>
                  <a:ext cx="780290" cy="780290"/>
                </a:xfrm>
                <a:prstGeom prst="rect">
                  <a:avLst/>
                </a:prstGeom>
              </p:spPr>
            </p:pic>
          </p:grpSp>
          <p:sp>
            <p:nvSpPr>
              <p:cNvPr id="29" name="TextBox 28"/>
              <p:cNvSpPr txBox="1"/>
              <p:nvPr/>
            </p:nvSpPr>
            <p:spPr>
              <a:xfrm>
                <a:off x="8751767" y="1194163"/>
                <a:ext cx="1411652" cy="615603"/>
              </a:xfrm>
              <a:prstGeom prst="rect">
                <a:avLst/>
              </a:prstGeom>
              <a:noFill/>
            </p:spPr>
            <p:txBody>
              <a:bodyPr wrap="none" lIns="134444" tIns="107555" rIns="134444" bIns="107555" rtlCol="0">
                <a:spAutoFit/>
              </a:bodyPr>
              <a:lstStyle/>
              <a:p>
                <a:pPr algn="ctr" defTabSz="685669">
                  <a:lnSpc>
                    <a:spcPct val="90000"/>
                  </a:lnSpc>
                  <a:spcAft>
                    <a:spcPts val="441"/>
                  </a:spcAft>
                  <a:defRPr/>
                </a:pPr>
                <a:r>
                  <a:rPr lang="en-US" sz="1765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Outputs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202599" y="5115280"/>
                <a:ext cx="2509989" cy="940695"/>
              </a:xfrm>
              <a:prstGeom prst="rect">
                <a:avLst/>
              </a:prstGeom>
              <a:noFill/>
            </p:spPr>
            <p:txBody>
              <a:bodyPr wrap="square" lIns="134444" tIns="107555" rIns="134444" bIns="107555" rtlCol="0">
                <a:spAutoFit/>
              </a:bodyPr>
              <a:lstStyle/>
              <a:p>
                <a:pPr algn="ctr" defTabSz="685669">
                  <a:lnSpc>
                    <a:spcPct val="90000"/>
                  </a:lnSpc>
                  <a:spcAft>
                    <a:spcPts val="441"/>
                  </a:spcAft>
                  <a:defRPr/>
                </a:pPr>
                <a:r>
                  <a:rPr lang="en-US" sz="1175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Send results to an ever-growing collection of services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870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A7B3-9613-46C9-8EDA-1712EE7E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38545-B3B4-4EE7-A14A-3276C87BD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8</a:t>
            </a:fld>
            <a:endParaRPr lang="nl-BE"/>
          </a:p>
        </p:txBody>
      </p:sp>
      <p:sp>
        <p:nvSpPr>
          <p:cNvPr id="6" name="Pentagon 4">
            <a:extLst>
              <a:ext uri="{FF2B5EF4-FFF2-40B4-BE49-F238E27FC236}">
                <a16:creationId xmlns:a16="http://schemas.microsoft.com/office/drawing/2014/main" id="{14A04778-498A-4ADF-9D9E-1B839CA3D084}"/>
              </a:ext>
            </a:extLst>
          </p:cNvPr>
          <p:cNvSpPr/>
          <p:nvPr/>
        </p:nvSpPr>
        <p:spPr bwMode="auto">
          <a:xfrm>
            <a:off x="680739" y="697239"/>
            <a:ext cx="2275114" cy="1798475"/>
          </a:xfrm>
          <a:prstGeom prst="homePlat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Triggers </a:t>
            </a:r>
          </a:p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a</a:t>
            </a:r>
            <a:r>
              <a:rPr kumimoji="0" lang="en-US" sz="28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nd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Bindings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12AB760-5F68-4F9E-BDCA-A1EF85283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606243"/>
              </p:ext>
            </p:extLst>
          </p:nvPr>
        </p:nvGraphicFramePr>
        <p:xfrm>
          <a:off x="3205460" y="697239"/>
          <a:ext cx="5257801" cy="417241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244376">
                  <a:extLst>
                    <a:ext uri="{9D8B030D-6E8A-4147-A177-3AD203B41FA5}">
                      <a16:colId xmlns:a16="http://schemas.microsoft.com/office/drawing/2014/main" val="2835747490"/>
                    </a:ext>
                  </a:extLst>
                </a:gridCol>
                <a:gridCol w="1004475">
                  <a:extLst>
                    <a:ext uri="{9D8B030D-6E8A-4147-A177-3AD203B41FA5}">
                      <a16:colId xmlns:a16="http://schemas.microsoft.com/office/drawing/2014/main" val="1379510733"/>
                    </a:ext>
                  </a:extLst>
                </a:gridCol>
                <a:gridCol w="1004475">
                  <a:extLst>
                    <a:ext uri="{9D8B030D-6E8A-4147-A177-3AD203B41FA5}">
                      <a16:colId xmlns:a16="http://schemas.microsoft.com/office/drawing/2014/main" val="2311580723"/>
                    </a:ext>
                  </a:extLst>
                </a:gridCol>
                <a:gridCol w="1004475">
                  <a:extLst>
                    <a:ext uri="{9D8B030D-6E8A-4147-A177-3AD203B41FA5}">
                      <a16:colId xmlns:a16="http://schemas.microsoft.com/office/drawing/2014/main" val="245468315"/>
                    </a:ext>
                  </a:extLst>
                </a:gridCol>
              </a:tblGrid>
              <a:tr h="190019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2400" u="none" strike="noStrike">
                          <a:effectLst/>
                        </a:rPr>
                        <a:t>Type</a:t>
                      </a:r>
                      <a:endParaRPr lang="nl-BE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2400" u="none" strike="noStrike">
                          <a:effectLst/>
                        </a:rPr>
                        <a:t>Trigger</a:t>
                      </a:r>
                      <a:endParaRPr lang="nl-BE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2400" u="none" strike="noStrike">
                          <a:effectLst/>
                        </a:rPr>
                        <a:t>Input</a:t>
                      </a:r>
                      <a:endParaRPr lang="nl-BE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2400" u="none" strike="noStrike">
                          <a:effectLst/>
                        </a:rPr>
                        <a:t>Output</a:t>
                      </a:r>
                      <a:endParaRPr lang="nl-BE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extLst>
                  <a:ext uri="{0D108BD9-81ED-4DB2-BD59-A6C34878D82A}">
                    <a16:rowId xmlns:a16="http://schemas.microsoft.com/office/drawing/2014/main" val="999815036"/>
                  </a:ext>
                </a:extLst>
              </a:tr>
              <a:tr h="190019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sng" strike="noStrike" err="1">
                          <a:effectLst/>
                          <a:hlinkClick r:id="rId3"/>
                        </a:rPr>
                        <a:t>Blob</a:t>
                      </a:r>
                      <a:r>
                        <a:rPr lang="nl-BE" sz="1200" u="sng" strike="noStrike">
                          <a:effectLst/>
                          <a:hlinkClick r:id="rId3"/>
                        </a:rPr>
                        <a:t> storage</a:t>
                      </a:r>
                      <a:endParaRPr lang="nl-BE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extLst>
                  <a:ext uri="{0D108BD9-81ED-4DB2-BD59-A6C34878D82A}">
                    <a16:rowId xmlns:a16="http://schemas.microsoft.com/office/drawing/2014/main" val="3169767203"/>
                  </a:ext>
                </a:extLst>
              </a:tr>
              <a:tr h="190019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sng" strike="noStrike" err="1">
                          <a:effectLst/>
                          <a:hlinkClick r:id="rId4"/>
                        </a:rPr>
                        <a:t>Cosmos</a:t>
                      </a:r>
                      <a:r>
                        <a:rPr lang="nl-BE" sz="1200" u="sng" strike="noStrike">
                          <a:effectLst/>
                          <a:hlinkClick r:id="rId4"/>
                        </a:rPr>
                        <a:t> DB</a:t>
                      </a:r>
                      <a:endParaRPr lang="nl-BE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extLst>
                  <a:ext uri="{0D108BD9-81ED-4DB2-BD59-A6C34878D82A}">
                    <a16:rowId xmlns:a16="http://schemas.microsoft.com/office/drawing/2014/main" val="4243410695"/>
                  </a:ext>
                </a:extLst>
              </a:tr>
              <a:tr h="190019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sng" strike="noStrike">
                          <a:effectLst/>
                          <a:hlinkClick r:id="rId5"/>
                        </a:rPr>
                        <a:t>Event </a:t>
                      </a:r>
                      <a:r>
                        <a:rPr lang="nl-BE" sz="1200" u="sng" strike="noStrike" err="1">
                          <a:effectLst/>
                          <a:hlinkClick r:id="rId5"/>
                        </a:rPr>
                        <a:t>Grid</a:t>
                      </a:r>
                      <a:endParaRPr lang="nl-BE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extLst>
                  <a:ext uri="{0D108BD9-81ED-4DB2-BD59-A6C34878D82A}">
                    <a16:rowId xmlns:a16="http://schemas.microsoft.com/office/drawing/2014/main" val="2605731933"/>
                  </a:ext>
                </a:extLst>
              </a:tr>
              <a:tr h="190019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sng" strike="noStrike">
                          <a:effectLst/>
                          <a:hlinkClick r:id="rId6"/>
                        </a:rPr>
                        <a:t>Event Hubs</a:t>
                      </a:r>
                      <a:endParaRPr lang="nl-BE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extLst>
                  <a:ext uri="{0D108BD9-81ED-4DB2-BD59-A6C34878D82A}">
                    <a16:rowId xmlns:a16="http://schemas.microsoft.com/office/drawing/2014/main" val="2168649879"/>
                  </a:ext>
                </a:extLst>
              </a:tr>
              <a:tr h="190019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sng" strike="noStrike">
                          <a:effectLst/>
                          <a:hlinkClick r:id="rId7"/>
                        </a:rPr>
                        <a:t>HTTP &amp; </a:t>
                      </a:r>
                      <a:r>
                        <a:rPr lang="nl-BE" sz="1200" u="sng" strike="noStrike" err="1">
                          <a:effectLst/>
                          <a:hlinkClick r:id="rId7"/>
                        </a:rPr>
                        <a:t>webhooks</a:t>
                      </a:r>
                      <a:endParaRPr lang="nl-BE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extLst>
                  <a:ext uri="{0D108BD9-81ED-4DB2-BD59-A6C34878D82A}">
                    <a16:rowId xmlns:a16="http://schemas.microsoft.com/office/drawing/2014/main" val="1139025504"/>
                  </a:ext>
                </a:extLst>
              </a:tr>
              <a:tr h="190019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sng" strike="noStrike" err="1">
                          <a:effectLst/>
                          <a:hlinkClick r:id="rId8"/>
                        </a:rPr>
                        <a:t>IoT</a:t>
                      </a:r>
                      <a:r>
                        <a:rPr lang="nl-BE" sz="1200" u="sng" strike="noStrike">
                          <a:effectLst/>
                          <a:hlinkClick r:id="rId8"/>
                        </a:rPr>
                        <a:t> Hub</a:t>
                      </a:r>
                      <a:endParaRPr lang="nl-BE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extLst>
                  <a:ext uri="{0D108BD9-81ED-4DB2-BD59-A6C34878D82A}">
                    <a16:rowId xmlns:a16="http://schemas.microsoft.com/office/drawing/2014/main" val="2562125141"/>
                  </a:ext>
                </a:extLst>
              </a:tr>
              <a:tr h="190019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sng" strike="noStrike">
                          <a:effectLst/>
                          <a:hlinkClick r:id="rId9"/>
                        </a:rPr>
                        <a:t>Excel </a:t>
                      </a:r>
                      <a:r>
                        <a:rPr lang="nl-BE" sz="1200" u="sng" strike="noStrike" err="1">
                          <a:effectLst/>
                          <a:hlinkClick r:id="rId9"/>
                        </a:rPr>
                        <a:t>tables</a:t>
                      </a:r>
                      <a:endParaRPr lang="nl-BE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extLst>
                  <a:ext uri="{0D108BD9-81ED-4DB2-BD59-A6C34878D82A}">
                    <a16:rowId xmlns:a16="http://schemas.microsoft.com/office/drawing/2014/main" val="3348573219"/>
                  </a:ext>
                </a:extLst>
              </a:tr>
              <a:tr h="190019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sng" strike="noStrike">
                          <a:effectLst/>
                          <a:hlinkClick r:id="rId9"/>
                        </a:rPr>
                        <a:t>OneDrive files</a:t>
                      </a:r>
                      <a:endParaRPr lang="nl-BE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extLst>
                  <a:ext uri="{0D108BD9-81ED-4DB2-BD59-A6C34878D82A}">
                    <a16:rowId xmlns:a16="http://schemas.microsoft.com/office/drawing/2014/main" val="1919121679"/>
                  </a:ext>
                </a:extLst>
              </a:tr>
              <a:tr h="190019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sng" strike="noStrike">
                          <a:effectLst/>
                          <a:hlinkClick r:id="rId9"/>
                        </a:rPr>
                        <a:t>Outlook email</a:t>
                      </a:r>
                      <a:endParaRPr lang="nl-BE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extLst>
                  <a:ext uri="{0D108BD9-81ED-4DB2-BD59-A6C34878D82A}">
                    <a16:rowId xmlns:a16="http://schemas.microsoft.com/office/drawing/2014/main" val="2156028237"/>
                  </a:ext>
                </a:extLst>
              </a:tr>
              <a:tr h="190019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sng" strike="noStrike">
                          <a:effectLst/>
                          <a:hlinkClick r:id="rId9"/>
                        </a:rPr>
                        <a:t>Microsoft </a:t>
                      </a:r>
                      <a:r>
                        <a:rPr lang="nl-BE" sz="1200" u="sng" strike="noStrike" err="1">
                          <a:effectLst/>
                          <a:hlinkClick r:id="rId9"/>
                        </a:rPr>
                        <a:t>Graph</a:t>
                      </a:r>
                      <a:endParaRPr lang="nl-BE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extLst>
                  <a:ext uri="{0D108BD9-81ED-4DB2-BD59-A6C34878D82A}">
                    <a16:rowId xmlns:a16="http://schemas.microsoft.com/office/drawing/2014/main" val="143265443"/>
                  </a:ext>
                </a:extLst>
              </a:tr>
              <a:tr h="190019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sng" strike="noStrike">
                          <a:effectLst/>
                          <a:hlinkClick r:id="rId9"/>
                        </a:rPr>
                        <a:t>Auth tokens</a:t>
                      </a:r>
                      <a:endParaRPr lang="nl-BE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extLst>
                  <a:ext uri="{0D108BD9-81ED-4DB2-BD59-A6C34878D82A}">
                    <a16:rowId xmlns:a16="http://schemas.microsoft.com/office/drawing/2014/main" val="329155220"/>
                  </a:ext>
                </a:extLst>
              </a:tr>
              <a:tr h="190019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sng" strike="noStrike">
                          <a:effectLst/>
                          <a:hlinkClick r:id="rId10"/>
                        </a:rPr>
                        <a:t>Mobile Apps</a:t>
                      </a:r>
                      <a:endParaRPr lang="nl-BE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extLst>
                  <a:ext uri="{0D108BD9-81ED-4DB2-BD59-A6C34878D82A}">
                    <a16:rowId xmlns:a16="http://schemas.microsoft.com/office/drawing/2014/main" val="157758772"/>
                  </a:ext>
                </a:extLst>
              </a:tr>
              <a:tr h="190019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sng" strike="noStrike">
                          <a:effectLst/>
                          <a:hlinkClick r:id="rId11"/>
                        </a:rPr>
                        <a:t>Notification Hubs</a:t>
                      </a:r>
                      <a:endParaRPr lang="nl-BE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extLst>
                  <a:ext uri="{0D108BD9-81ED-4DB2-BD59-A6C34878D82A}">
                    <a16:rowId xmlns:a16="http://schemas.microsoft.com/office/drawing/2014/main" val="2153093097"/>
                  </a:ext>
                </a:extLst>
              </a:tr>
              <a:tr h="190019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sng" strike="noStrike">
                          <a:effectLst/>
                          <a:hlinkClick r:id="rId12"/>
                        </a:rPr>
                        <a:t>Queue storage</a:t>
                      </a:r>
                      <a:endParaRPr lang="nl-BE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extLst>
                  <a:ext uri="{0D108BD9-81ED-4DB2-BD59-A6C34878D82A}">
                    <a16:rowId xmlns:a16="http://schemas.microsoft.com/office/drawing/2014/main" val="4220827001"/>
                  </a:ext>
                </a:extLst>
              </a:tr>
              <a:tr h="190019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sng" strike="noStrike">
                          <a:effectLst/>
                          <a:hlinkClick r:id="rId13"/>
                        </a:rPr>
                        <a:t>SendGrid</a:t>
                      </a:r>
                      <a:endParaRPr lang="nl-BE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extLst>
                  <a:ext uri="{0D108BD9-81ED-4DB2-BD59-A6C34878D82A}">
                    <a16:rowId xmlns:a16="http://schemas.microsoft.com/office/drawing/2014/main" val="1389363502"/>
                  </a:ext>
                </a:extLst>
              </a:tr>
              <a:tr h="190019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sng" strike="noStrike">
                          <a:effectLst/>
                          <a:hlinkClick r:id="rId14"/>
                        </a:rPr>
                        <a:t>Service Bus</a:t>
                      </a:r>
                      <a:endParaRPr lang="nl-BE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extLst>
                  <a:ext uri="{0D108BD9-81ED-4DB2-BD59-A6C34878D82A}">
                    <a16:rowId xmlns:a16="http://schemas.microsoft.com/office/drawing/2014/main" val="3032813021"/>
                  </a:ext>
                </a:extLst>
              </a:tr>
              <a:tr h="190019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sng" strike="noStrike">
                          <a:effectLst/>
                          <a:hlinkClick r:id="rId15"/>
                        </a:rPr>
                        <a:t>SignalR</a:t>
                      </a:r>
                      <a:endParaRPr lang="nl-BE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extLst>
                  <a:ext uri="{0D108BD9-81ED-4DB2-BD59-A6C34878D82A}">
                    <a16:rowId xmlns:a16="http://schemas.microsoft.com/office/drawing/2014/main" val="3569750143"/>
                  </a:ext>
                </a:extLst>
              </a:tr>
              <a:tr h="190019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sng" strike="noStrike">
                          <a:effectLst/>
                          <a:hlinkClick r:id="rId16"/>
                        </a:rPr>
                        <a:t>Table storage</a:t>
                      </a:r>
                      <a:endParaRPr lang="nl-BE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extLst>
                  <a:ext uri="{0D108BD9-81ED-4DB2-BD59-A6C34878D82A}">
                    <a16:rowId xmlns:a16="http://schemas.microsoft.com/office/drawing/2014/main" val="3618152939"/>
                  </a:ext>
                </a:extLst>
              </a:tr>
              <a:tr h="190019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sng" strike="noStrike">
                          <a:effectLst/>
                          <a:hlinkClick r:id="rId17"/>
                        </a:rPr>
                        <a:t>Timer</a:t>
                      </a:r>
                      <a:endParaRPr lang="nl-BE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extLst>
                  <a:ext uri="{0D108BD9-81ED-4DB2-BD59-A6C34878D82A}">
                    <a16:rowId xmlns:a16="http://schemas.microsoft.com/office/drawing/2014/main" val="3378631245"/>
                  </a:ext>
                </a:extLst>
              </a:tr>
              <a:tr h="190019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sng" strike="noStrike" err="1">
                          <a:effectLst/>
                          <a:hlinkClick r:id="rId18"/>
                        </a:rPr>
                        <a:t>Twilio</a:t>
                      </a:r>
                      <a:endParaRPr lang="nl-BE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u="none" strike="noStrike">
                          <a:effectLst/>
                        </a:rPr>
                        <a:t>✔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extLst>
                  <a:ext uri="{0D108BD9-81ED-4DB2-BD59-A6C34878D82A}">
                    <a16:rowId xmlns:a16="http://schemas.microsoft.com/office/drawing/2014/main" val="818933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84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B3296A-DEEC-44DB-833F-118B8867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nl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E5436F-4E6C-4A86-83C8-1B8BB518E1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/>
              <a:t>Basic</a:t>
            </a:r>
            <a:br>
              <a:rPr lang="en-US" sz="2800"/>
            </a:br>
            <a:r>
              <a:rPr lang="en-US" sz="2800"/>
              <a:t>Function</a:t>
            </a:r>
            <a:endParaRPr lang="nl-BE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1CC63-A33B-4B4C-9450-145B64423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6AA6D-8347-412D-BE88-10FF9D73003A}" type="slidenum">
              <a:rPr lang="nl-BE" smtClean="0"/>
              <a:pPr/>
              <a:t>9</a:t>
            </a:fld>
            <a:endParaRPr lang="nl-BE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499A308-3516-406F-A390-8F003F382D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88" b="189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84146644"/>
      </p:ext>
    </p:extLst>
  </p:cSld>
  <p:clrMapOvr>
    <a:masterClrMapping/>
  </p:clrMapOvr>
</p:sld>
</file>

<file path=ppt/theme/theme1.xml><?xml version="1.0" encoding="utf-8"?>
<a:theme xmlns:a="http://schemas.openxmlformats.org/drawingml/2006/main" name="Delaware Consulting Theme">
  <a:themeElements>
    <a:clrScheme name="delaware colors">
      <a:dk1>
        <a:srgbClr val="3C3C3C"/>
      </a:dk1>
      <a:lt1>
        <a:srgbClr val="FFFFFF"/>
      </a:lt1>
      <a:dk2>
        <a:srgbClr val="3C3C3C"/>
      </a:dk2>
      <a:lt2>
        <a:srgbClr val="999999"/>
      </a:lt2>
      <a:accent1>
        <a:srgbClr val="EF463C"/>
      </a:accent1>
      <a:accent2>
        <a:srgbClr val="C42828"/>
      </a:accent2>
      <a:accent3>
        <a:srgbClr val="ED8B00"/>
      </a:accent3>
      <a:accent4>
        <a:srgbClr val="78BE20"/>
      </a:accent4>
      <a:accent5>
        <a:srgbClr val="6D2077"/>
      </a:accent5>
      <a:accent6>
        <a:srgbClr val="999999"/>
      </a:accent6>
      <a:hlink>
        <a:srgbClr val="C42828"/>
      </a:hlink>
      <a:folHlink>
        <a:srgbClr val="7A7A7A"/>
      </a:folHlink>
    </a:clrScheme>
    <a:fontScheme name="Delaware Consulting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LW_PPT_Template.pptx" id="{0F3042A0-5258-483A-97CC-BAB7E59AD1D4}" vid="{096D4890-2926-4108-912D-677E4CAB54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03AFE6C2EBF947AC09611B5A2DF64F" ma:contentTypeVersion="11" ma:contentTypeDescription="Create a new document." ma:contentTypeScope="" ma:versionID="117358bd74d48de52106de01984a60c8">
  <xsd:schema xmlns:xsd="http://www.w3.org/2001/XMLSchema" xmlns:xs="http://www.w3.org/2001/XMLSchema" xmlns:p="http://schemas.microsoft.com/office/2006/metadata/properties" xmlns:ns1="http://schemas.microsoft.com/sharepoint/v3" xmlns:ns2="7ebf95df-91c0-4fcd-b7a9-4379367a1e8b" xmlns:ns3="3e28d20e-f72e-4d4d-9d8c-8229abd8530f" targetNamespace="http://schemas.microsoft.com/office/2006/metadata/properties" ma:root="true" ma:fieldsID="ac5ee85228f3b15757d8431a0a721a96" ns1:_="" ns2:_="" ns3:_="">
    <xsd:import namespace="http://schemas.microsoft.com/sharepoint/v3"/>
    <xsd:import namespace="7ebf95df-91c0-4fcd-b7a9-4379367a1e8b"/>
    <xsd:import namespace="3e28d20e-f72e-4d4d-9d8c-8229abd8530f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f95df-91c0-4fcd-b7a9-4379367a1e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28d20e-f72e-4d4d-9d8c-8229abd8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355E7F8-B261-4044-9535-47A4AEA625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ebf95df-91c0-4fcd-b7a9-4379367a1e8b"/>
    <ds:schemaRef ds:uri="3e28d20e-f72e-4d4d-9d8c-8229abd85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54F95D-20B1-4CD3-8D83-5534F15E3D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9BABB6-3F48-412B-BDE0-D1FA9D907EE4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3e28d20e-f72e-4d4d-9d8c-8229abd8530f"/>
    <ds:schemaRef ds:uri="7ebf95df-91c0-4fcd-b7a9-4379367a1e8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DLW_PPT_Template</Template>
  <TotalTime>0</TotalTime>
  <Words>420</Words>
  <Application>Microsoft Office PowerPoint</Application>
  <PresentationFormat>On-screen Show (16:9)</PresentationFormat>
  <Paragraphs>228</Paragraphs>
  <Slides>36</Slides>
  <Notes>28</Notes>
  <HiddenSlides>10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Avenir Next Demi Bold</vt:lpstr>
      <vt:lpstr>Calibri</vt:lpstr>
      <vt:lpstr>Gill Sans MT</vt:lpstr>
      <vt:lpstr>Lucida Sans</vt:lpstr>
      <vt:lpstr>Segoe UI</vt:lpstr>
      <vt:lpstr>Segoe UI Semilight</vt:lpstr>
      <vt:lpstr>Delaware Consulting Theme</vt:lpstr>
      <vt:lpstr>PowerPoint Presentation</vt:lpstr>
      <vt:lpstr>Azure Functions</vt:lpstr>
      <vt:lpstr>PowerPoint Presentation</vt:lpstr>
      <vt:lpstr>PowerPoint Presentation</vt:lpstr>
      <vt:lpstr>PowerPoint Presentation</vt:lpstr>
      <vt:lpstr>Azure Functions</vt:lpstr>
      <vt:lpstr>PowerPoint Presentation</vt:lpstr>
      <vt:lpstr>PowerPoint Presentation</vt:lpstr>
      <vt:lpstr>Demo</vt:lpstr>
      <vt:lpstr>Demo: </vt:lpstr>
      <vt:lpstr>Azure Functions</vt:lpstr>
      <vt:lpstr>PowerPoint Presentation</vt:lpstr>
      <vt:lpstr>PowerPoint Presentation</vt:lpstr>
      <vt:lpstr>PowerPoint Presentation</vt:lpstr>
      <vt:lpstr>PowerPoint Presentation</vt:lpstr>
      <vt:lpstr>Demo</vt:lpstr>
      <vt:lpstr>Demo: </vt:lpstr>
      <vt:lpstr>Application Pattern: Function Chaining</vt:lpstr>
      <vt:lpstr>Application Pattern: Fan out / Fan in</vt:lpstr>
      <vt:lpstr>Application Pattern:  Async HTTP API’s</vt:lpstr>
      <vt:lpstr>Application Pattern: Monitoring</vt:lpstr>
      <vt:lpstr>Application Pattern: Human Interaction</vt:lpstr>
      <vt:lpstr>Demo</vt:lpstr>
      <vt:lpstr>PowerPoint Presentation</vt:lpstr>
      <vt:lpstr>Demo: </vt:lpstr>
      <vt:lpstr>Azure Functions</vt:lpstr>
      <vt:lpstr>Application Pattern: Durable Entities</vt:lpstr>
      <vt:lpstr>Durable Entities: Function Approach</vt:lpstr>
      <vt:lpstr>Durable Entities: Class Approach</vt:lpstr>
      <vt:lpstr>Demo</vt:lpstr>
      <vt:lpstr>PowerPoint Presentation</vt:lpstr>
      <vt:lpstr>Demo: </vt:lpstr>
      <vt:lpstr>Azure Functions</vt:lpstr>
      <vt:lpstr>Remarks</vt:lpstr>
      <vt:lpstr>Remarks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GUIDELINES</dc:title>
  <dc:creator>Smets, Thomas</dc:creator>
  <cp:keywords/>
  <cp:lastModifiedBy>Smets, Thomas</cp:lastModifiedBy>
  <cp:revision>1</cp:revision>
  <dcterms:created xsi:type="dcterms:W3CDTF">2019-10-02T08:39:03Z</dcterms:created>
  <dcterms:modified xsi:type="dcterms:W3CDTF">2019-11-08T09:19:50Z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0x0101005303AFE6C2EBF947AC09611B5A2DF64F</vt:lpwstr>
  </property>
  <property fmtid="{D5CDD505-2E9C-101B-9397-08002B2CF9AE}" pid="3" name="_dlc_DocIdItemGuid">
    <vt:lpwstr>77e51521-7a90-4e4f-970b-1a8559f42dae</vt:lpwstr>
  </property>
  <property fmtid="{D5CDD505-2E9C-101B-9397-08002B2CF9AE}" pid="4" name="TaxKeyword">
    <vt:lpwstr/>
  </property>
  <property fmtid="{D5CDD505-2E9C-101B-9397-08002B2CF9AE}" pid="5" name="Entity">
    <vt:lpwstr>2;#DBE|3a3478c1-f6a1-47d2-bc6e-428739647d4a</vt:lpwstr>
  </property>
  <property fmtid="{D5CDD505-2E9C-101B-9397-08002B2CF9AE}" pid="6" name="Document Language">
    <vt:lpwstr>5;#English|3fccba03-3a6f-4929-8b35-50306af7a904</vt:lpwstr>
  </property>
  <property fmtid="{D5CDD505-2E9C-101B-9397-08002B2CF9AE}" pid="7" name="Self Service Document Type">
    <vt:lpwstr>699;#PowerPoint: Local Communication|0c7f5b70-29a6-4983-80c2-ec921992c306</vt:lpwstr>
  </property>
  <property fmtid="{D5CDD505-2E9C-101B-9397-08002B2CF9AE}" pid="8" name="Self Service Topic">
    <vt:lpwstr>48;#Digital Templates|13adcbf0-ad3a-4049-a337-3ec32d30b190</vt:lpwstr>
  </property>
  <property fmtid="{D5CDD505-2E9C-101B-9397-08002B2CF9AE}" pid="9" name="Order">
    <vt:r8>42200</vt:r8>
  </property>
</Properties>
</file>