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E44-7493-4665-A02F-847C79AD84D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87AF-989A-4CD5-B0B1-BEA38AD0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EF1F91-4C57-4D03-AAD3-E40F9268E8BE}"/>
              </a:ext>
            </a:extLst>
          </p:cNvPr>
          <p:cNvGrpSpPr/>
          <p:nvPr/>
        </p:nvGrpSpPr>
        <p:grpSpPr>
          <a:xfrm>
            <a:off x="1709853" y="0"/>
            <a:ext cx="4409243" cy="5715000"/>
            <a:chOff x="0" y="-571499"/>
            <a:chExt cx="529109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CD5894-4DBF-4151-B535-733F8B63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571499"/>
              <a:ext cx="5187066" cy="23081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11D3E1-41F0-430E-A599-21F0AFEA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736696"/>
              <a:ext cx="5291091" cy="2285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BBA009-4618-4DE8-BB39-952296CA1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2" y="4006640"/>
              <a:ext cx="5187066" cy="227986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54B674-22B1-4DFF-909D-1DED2401E560}"/>
              </a:ext>
            </a:extLst>
          </p:cNvPr>
          <p:cNvSpPr txBox="1"/>
          <p:nvPr/>
        </p:nvSpPr>
        <p:spPr>
          <a:xfrm>
            <a:off x="0" y="690837"/>
            <a:ext cx="1873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of pairs per amount of times in contact</a:t>
            </a:r>
          </a:p>
          <a:p>
            <a:endParaRPr lang="en-US" dirty="0"/>
          </a:p>
          <a:p>
            <a:r>
              <a:rPr lang="en-US" dirty="0"/>
              <a:t>X-axis: the number interactions</a:t>
            </a:r>
          </a:p>
          <a:p>
            <a:r>
              <a:rPr lang="en-US" dirty="0"/>
              <a:t>Y-axis: frequency, the number of pairs that interacted that much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FCFA3-82CE-4D52-8026-05735B971861}"/>
              </a:ext>
            </a:extLst>
          </p:cNvPr>
          <p:cNvSpPr txBox="1"/>
          <p:nvPr/>
        </p:nvSpPr>
        <p:spPr>
          <a:xfrm>
            <a:off x="6119096" y="163551"/>
            <a:ext cx="2809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Non-friend interactions</a:t>
            </a:r>
          </a:p>
          <a:p>
            <a:endParaRPr lang="en-US" sz="1200" dirty="0"/>
          </a:p>
          <a:p>
            <a:r>
              <a:rPr lang="en-US" sz="1200" dirty="0"/>
              <a:t>Overall, there are a lot of pairs that interact but aren’t reported friendships with each other.</a:t>
            </a:r>
          </a:p>
          <a:p>
            <a:r>
              <a:rPr lang="en-US" sz="1200" dirty="0"/>
              <a:t>Most of these pairs have less than 125 interactions.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BBF78-4C7D-4B38-9741-5C6BC7744521}"/>
              </a:ext>
            </a:extLst>
          </p:cNvPr>
          <p:cNvSpPr txBox="1"/>
          <p:nvPr/>
        </p:nvSpPr>
        <p:spPr>
          <a:xfrm>
            <a:off x="6029489" y="1923495"/>
            <a:ext cx="280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One-friend interactions</a:t>
            </a:r>
          </a:p>
          <a:p>
            <a:endParaRPr lang="en-US" sz="1200" dirty="0"/>
          </a:p>
          <a:p>
            <a:r>
              <a:rPr lang="en-US" sz="1200" dirty="0"/>
              <a:t>This group has the fewest amount of pairs.</a:t>
            </a:r>
          </a:p>
          <a:p>
            <a:r>
              <a:rPr lang="en-US" sz="1200" dirty="0"/>
              <a:t>Most of these pairs have less than 60 interactions.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DAC47-276C-4535-8050-32EC069B792B}"/>
              </a:ext>
            </a:extLst>
          </p:cNvPr>
          <p:cNvSpPr txBox="1"/>
          <p:nvPr/>
        </p:nvSpPr>
        <p:spPr>
          <a:xfrm>
            <a:off x="6119096" y="3815116"/>
            <a:ext cx="280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Mutual-friend interactions</a:t>
            </a:r>
          </a:p>
          <a:p>
            <a:endParaRPr lang="en-US" sz="1200" dirty="0"/>
          </a:p>
          <a:p>
            <a:r>
              <a:rPr lang="en-US" sz="1200" dirty="0"/>
              <a:t>The data is tightly clustered between 1 and 40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7324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9F683F-40E5-4D33-B9ED-22E0C4386B67}"/>
              </a:ext>
            </a:extLst>
          </p:cNvPr>
          <p:cNvGrpSpPr/>
          <p:nvPr/>
        </p:nvGrpSpPr>
        <p:grpSpPr>
          <a:xfrm>
            <a:off x="1984915" y="67904"/>
            <a:ext cx="3783982" cy="5579191"/>
            <a:chOff x="579863" y="145726"/>
            <a:chExt cx="3515298" cy="5183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A1A5CB-E227-4D02-BFAC-7709C32A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863" y="145726"/>
              <a:ext cx="3497755" cy="17276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B7BDF1-7E2E-430C-9FA4-40176D5D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863" y="1873405"/>
              <a:ext cx="3497755" cy="173302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E3D1255-24C8-4FDB-AE15-3A8F69F92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863" y="3601084"/>
              <a:ext cx="3515298" cy="172767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285FE76-E66F-46D7-8A25-E2425E28662E}"/>
              </a:ext>
            </a:extLst>
          </p:cNvPr>
          <p:cNvSpPr txBox="1"/>
          <p:nvPr/>
        </p:nvSpPr>
        <p:spPr>
          <a:xfrm>
            <a:off x="0" y="638798"/>
            <a:ext cx="1873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of interactions over time</a:t>
            </a:r>
          </a:p>
          <a:p>
            <a:endParaRPr lang="en-US" dirty="0"/>
          </a:p>
          <a:p>
            <a:r>
              <a:rPr lang="en-US" dirty="0"/>
              <a:t>X-axis: timestamp</a:t>
            </a:r>
          </a:p>
          <a:p>
            <a:r>
              <a:rPr lang="en-US" dirty="0"/>
              <a:t>Y-axis: the number of pairs that interacted for that timestamp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F94DE-556E-499D-8997-4F2FA571E80B}"/>
              </a:ext>
            </a:extLst>
          </p:cNvPr>
          <p:cNvSpPr txBox="1"/>
          <p:nvPr/>
        </p:nvSpPr>
        <p:spPr>
          <a:xfrm>
            <a:off x="6029886" y="223024"/>
            <a:ext cx="280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Non-friend interactions</a:t>
            </a:r>
          </a:p>
          <a:p>
            <a:endParaRPr lang="en-US" sz="1200" dirty="0"/>
          </a:p>
          <a:p>
            <a:r>
              <a:rPr lang="en-US" sz="1200" dirty="0"/>
              <a:t>Like the histogram, pairs that aren’t friends still interact the most.</a:t>
            </a:r>
          </a:p>
          <a:p>
            <a:r>
              <a:rPr lang="en-US" sz="1200" dirty="0"/>
              <a:t>This graph is the one that most closely follows the total interaction vs time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1C9FA-AC32-463B-9205-1DF1C7F48DA8}"/>
              </a:ext>
            </a:extLst>
          </p:cNvPr>
          <p:cNvSpPr txBox="1"/>
          <p:nvPr/>
        </p:nvSpPr>
        <p:spPr>
          <a:xfrm>
            <a:off x="6029886" y="2069959"/>
            <a:ext cx="280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One-friend interactions</a:t>
            </a:r>
          </a:p>
          <a:p>
            <a:endParaRPr lang="en-US" sz="1200" dirty="0"/>
          </a:p>
          <a:p>
            <a:r>
              <a:rPr lang="en-US" sz="1200" dirty="0"/>
              <a:t>The spike at break time can be seen in most of the days.</a:t>
            </a:r>
          </a:p>
          <a:p>
            <a:r>
              <a:rPr lang="en-US" sz="1200" dirty="0"/>
              <a:t>Overall, there isn’t much data to go off of.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80A24-78F8-4DD2-AA86-62B7E9C963A7}"/>
              </a:ext>
            </a:extLst>
          </p:cNvPr>
          <p:cNvSpPr txBox="1"/>
          <p:nvPr/>
        </p:nvSpPr>
        <p:spPr>
          <a:xfrm>
            <a:off x="6029886" y="3862039"/>
            <a:ext cx="280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Mutual-friend interactions</a:t>
            </a:r>
          </a:p>
          <a:p>
            <a:endParaRPr lang="en-US" sz="1200" dirty="0"/>
          </a:p>
          <a:p>
            <a:r>
              <a:rPr lang="en-US" sz="1200" dirty="0"/>
              <a:t>The spike during break time isn’t as noticeable as on the non-friend graph.</a:t>
            </a:r>
          </a:p>
        </p:txBody>
      </p:sp>
    </p:spTree>
    <p:extLst>
      <p:ext uri="{BB962C8B-B14F-4D97-AF65-F5344CB8AC3E}">
        <p14:creationId xmlns:p14="http://schemas.microsoft.com/office/powerpoint/2010/main" val="26125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16A-2B50-46A8-8CE9-7F2ADB8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some pairs listed as friendships but do not ever interact?</a:t>
            </a:r>
          </a:p>
        </p:txBody>
      </p:sp>
    </p:spTree>
    <p:extLst>
      <p:ext uri="{BB962C8B-B14F-4D97-AF65-F5344CB8AC3E}">
        <p14:creationId xmlns:p14="http://schemas.microsoft.com/office/powerpoint/2010/main" val="291417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196</Words>
  <Application>Microsoft Office PowerPoint</Application>
  <PresentationFormat>On-screen Show (16:10)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Are there some pairs listed as friendships but do not ever interact?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Delaynie M</dc:creator>
  <cp:lastModifiedBy>Delaynie M</cp:lastModifiedBy>
  <cp:revision>9</cp:revision>
  <dcterms:created xsi:type="dcterms:W3CDTF">2020-08-18T15:18:31Z</dcterms:created>
  <dcterms:modified xsi:type="dcterms:W3CDTF">2020-08-18T17:17:09Z</dcterms:modified>
</cp:coreProperties>
</file>