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notesMasterIdLst>
    <p:notesMasterId r:id="rId3"/>
  </p:notesMasterIdLst>
  <p:sldIdLst>
    <p:sldId id="260" r:id="rId2"/>
  </p:sldIdLst>
  <p:sldSz cx="21945600" cy="1143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0"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aynie M" initials="DM" lastIdx="1" clrIdx="0">
    <p:extLst>
      <p:ext uri="{19B8F6BF-5375-455C-9EA6-DF929625EA0E}">
        <p15:presenceInfo xmlns:p15="http://schemas.microsoft.com/office/powerpoint/2012/main" userId="fa3dd14d6379c6a5" providerId="Windows Live"/>
      </p:ext>
    </p:extLst>
  </p:cmAuthor>
  <p:cmAuthor id="2" name="Mcmillan, Delaynie  (Student)" initials="MD(" lastIdx="1" clrIdx="1">
    <p:extLst>
      <p:ext uri="{19B8F6BF-5375-455C-9EA6-DF929625EA0E}">
        <p15:presenceInfo xmlns:p15="http://schemas.microsoft.com/office/powerpoint/2012/main" userId="S::s-mcmilland@bsd405.org::78db06bd-4089-492c-b243-0d948b5d11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5F12"/>
    <a:srgbClr val="839943"/>
    <a:srgbClr val="424D22"/>
    <a:srgbClr val="B2AC93"/>
    <a:srgbClr val="77623D"/>
    <a:srgbClr val="A53010"/>
    <a:srgbClr val="766F54"/>
    <a:srgbClr val="F0B270"/>
    <a:srgbClr val="92AA4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7"/>
    <p:restoredTop sz="94737"/>
  </p:normalViewPr>
  <p:slideViewPr>
    <p:cSldViewPr snapToGrid="0">
      <p:cViewPr varScale="1">
        <p:scale>
          <a:sx n="63" d="100"/>
          <a:sy n="63" d="100"/>
        </p:scale>
        <p:origin x="760" y="184"/>
      </p:cViewPr>
      <p:guideLst>
        <p:guide orient="horz" pos="3600"/>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C888E-529B-4285-8AEE-73AD0302CA51}" type="datetimeFigureOut">
              <a:rPr lang="en-US" smtClean="0"/>
              <a:t>8/30/20</a:t>
            </a:fld>
            <a:endParaRPr lang="en-US"/>
          </a:p>
        </p:txBody>
      </p:sp>
      <p:sp>
        <p:nvSpPr>
          <p:cNvPr id="4" name="Slide Image Placeholder 3"/>
          <p:cNvSpPr>
            <a:spLocks noGrp="1" noRot="1" noChangeAspect="1"/>
          </p:cNvSpPr>
          <p:nvPr>
            <p:ph type="sldImg" idx="2"/>
          </p:nvPr>
        </p:nvSpPr>
        <p:spPr>
          <a:xfrm>
            <a:off x="466725" y="1143000"/>
            <a:ext cx="5924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03149-FF8A-48E7-B8BE-2F12639FAA57}" type="slidenum">
              <a:rPr lang="en-US" smtClean="0"/>
              <a:t>‹#›</a:t>
            </a:fld>
            <a:endParaRPr lang="en-US"/>
          </a:p>
        </p:txBody>
      </p:sp>
    </p:spTree>
    <p:extLst>
      <p:ext uri="{BB962C8B-B14F-4D97-AF65-F5344CB8AC3E}">
        <p14:creationId xmlns:p14="http://schemas.microsoft.com/office/powerpoint/2010/main" val="165706638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6725" y="1143000"/>
            <a:ext cx="59245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E03149-FF8A-48E7-B8BE-2F12639FAA57}" type="slidenum">
              <a:rPr lang="en-US" smtClean="0"/>
              <a:t>1</a:t>
            </a:fld>
            <a:endParaRPr lang="en-US"/>
          </a:p>
        </p:txBody>
      </p:sp>
    </p:spTree>
    <p:extLst>
      <p:ext uri="{BB962C8B-B14F-4D97-AF65-F5344CB8AC3E}">
        <p14:creationId xmlns:p14="http://schemas.microsoft.com/office/powerpoint/2010/main" val="277105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60584" y="4191001"/>
            <a:ext cx="16047718" cy="3771302"/>
          </a:xfrm>
        </p:spPr>
        <p:txBody>
          <a:bodyPr anchor="b">
            <a:normAutofit/>
          </a:bodyPr>
          <a:lstStyle>
            <a:lvl1pPr>
              <a:defRPr sz="9000"/>
            </a:lvl1pPr>
          </a:lstStyle>
          <a:p>
            <a:r>
              <a:rPr lang="en-US"/>
              <a:t>Click to edit Master title style</a:t>
            </a:r>
            <a:endParaRPr lang="en-US" dirty="0"/>
          </a:p>
        </p:txBody>
      </p:sp>
      <p:sp>
        <p:nvSpPr>
          <p:cNvPr id="3" name="Subtitle 2"/>
          <p:cNvSpPr>
            <a:spLocks noGrp="1"/>
          </p:cNvSpPr>
          <p:nvPr>
            <p:ph type="subTitle" idx="1"/>
          </p:nvPr>
        </p:nvSpPr>
        <p:spPr>
          <a:xfrm>
            <a:off x="4660584" y="7962299"/>
            <a:ext cx="16047718" cy="1877138"/>
          </a:xfrm>
        </p:spPr>
        <p:txBody>
          <a:bodyPr anchor="t"/>
          <a:lstStyle>
            <a:lvl1pPr marL="0" indent="0" algn="l">
              <a:buNone/>
              <a:defRPr>
                <a:solidFill>
                  <a:schemeClr val="tx1">
                    <a:lumMod val="65000"/>
                    <a:lumOff val="35000"/>
                  </a:schemeClr>
                </a:solidFill>
              </a:defRPr>
            </a:lvl1pPr>
            <a:lvl2pPr marL="762015" indent="0" algn="ctr">
              <a:buNone/>
              <a:defRPr>
                <a:solidFill>
                  <a:schemeClr val="tx1">
                    <a:tint val="75000"/>
                  </a:schemeClr>
                </a:solidFill>
              </a:defRPr>
            </a:lvl2pPr>
            <a:lvl3pPr marL="1524030" indent="0" algn="ctr">
              <a:buNone/>
              <a:defRPr>
                <a:solidFill>
                  <a:schemeClr val="tx1">
                    <a:tint val="75000"/>
                  </a:schemeClr>
                </a:solidFill>
              </a:defRPr>
            </a:lvl3pPr>
            <a:lvl4pPr marL="2286046" indent="0" algn="ctr">
              <a:buNone/>
              <a:defRPr>
                <a:solidFill>
                  <a:schemeClr val="tx1">
                    <a:tint val="75000"/>
                  </a:schemeClr>
                </a:solidFill>
              </a:defRPr>
            </a:lvl4pPr>
            <a:lvl5pPr marL="3048061" indent="0" algn="ctr">
              <a:buNone/>
              <a:defRPr>
                <a:solidFill>
                  <a:schemeClr val="tx1">
                    <a:tint val="75000"/>
                  </a:schemeClr>
                </a:solidFill>
              </a:defRPr>
            </a:lvl5pPr>
            <a:lvl6pPr marL="3810076" indent="0" algn="ctr">
              <a:buNone/>
              <a:defRPr>
                <a:solidFill>
                  <a:schemeClr val="tx1">
                    <a:tint val="75000"/>
                  </a:schemeClr>
                </a:solidFill>
              </a:defRPr>
            </a:lvl6pPr>
            <a:lvl7pPr marL="4572091" indent="0" algn="ctr">
              <a:buNone/>
              <a:defRPr>
                <a:solidFill>
                  <a:schemeClr val="tx1">
                    <a:tint val="75000"/>
                  </a:schemeClr>
                </a:solidFill>
              </a:defRPr>
            </a:lvl7pPr>
            <a:lvl8pPr marL="5334107" indent="0" algn="ctr">
              <a:buNone/>
              <a:defRPr>
                <a:solidFill>
                  <a:schemeClr val="tx1">
                    <a:tint val="75000"/>
                  </a:schemeClr>
                </a:solidFill>
              </a:defRPr>
            </a:lvl8pPr>
            <a:lvl9pPr marL="609612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7206351"/>
            <a:ext cx="3140374" cy="129764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957262" y="7549234"/>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32849497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660583" y="1016000"/>
            <a:ext cx="16047718" cy="5195067"/>
          </a:xfrm>
        </p:spPr>
        <p:txBody>
          <a:bodyPr anchor="ctr">
            <a:normAutofit/>
          </a:bodyPr>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4660583" y="7256743"/>
            <a:ext cx="16047718" cy="2593107"/>
          </a:xfrm>
        </p:spPr>
        <p:txBody>
          <a:bodyPr anchor="ctr">
            <a:normAutofit/>
          </a:bodyPr>
          <a:lstStyle>
            <a:lvl1pPr marL="0" indent="0" algn="l">
              <a:buNone/>
              <a:defRPr sz="3000">
                <a:solidFill>
                  <a:schemeClr val="tx1">
                    <a:lumMod val="65000"/>
                    <a:lumOff val="35000"/>
                  </a:schemeClr>
                </a:solidFill>
              </a:defRPr>
            </a:lvl1pPr>
            <a:lvl2pPr marL="762015" indent="0">
              <a:buNone/>
              <a:defRPr sz="3000">
                <a:solidFill>
                  <a:schemeClr val="tx1">
                    <a:tint val="75000"/>
                  </a:schemeClr>
                </a:solidFill>
              </a:defRPr>
            </a:lvl2pPr>
            <a:lvl3pPr marL="1524030" indent="0">
              <a:buNone/>
              <a:defRPr sz="2667">
                <a:solidFill>
                  <a:schemeClr val="tx1">
                    <a:tint val="75000"/>
                  </a:schemeClr>
                </a:solidFill>
              </a:defRPr>
            </a:lvl3pPr>
            <a:lvl4pPr marL="2286046" indent="0">
              <a:buNone/>
              <a:defRPr sz="2333">
                <a:solidFill>
                  <a:schemeClr val="tx1">
                    <a:tint val="75000"/>
                  </a:schemeClr>
                </a:solidFill>
              </a:defRPr>
            </a:lvl4pPr>
            <a:lvl5pPr marL="3048061" indent="0">
              <a:buNone/>
              <a:defRPr sz="2333">
                <a:solidFill>
                  <a:schemeClr val="tx1">
                    <a:tint val="75000"/>
                  </a:schemeClr>
                </a:solidFill>
              </a:defRPr>
            </a:lvl5pPr>
            <a:lvl6pPr marL="3810076" indent="0">
              <a:buNone/>
              <a:defRPr sz="2333">
                <a:solidFill>
                  <a:schemeClr val="tx1">
                    <a:tint val="75000"/>
                  </a:schemeClr>
                </a:solidFill>
              </a:defRPr>
            </a:lvl6pPr>
            <a:lvl7pPr marL="4572091" indent="0">
              <a:buNone/>
              <a:defRPr sz="2333">
                <a:solidFill>
                  <a:schemeClr val="tx1">
                    <a:tint val="75000"/>
                  </a:schemeClr>
                </a:solidFill>
              </a:defRPr>
            </a:lvl7pPr>
            <a:lvl8pPr marL="5334107" indent="0">
              <a:buNone/>
              <a:defRPr sz="2333">
                <a:solidFill>
                  <a:schemeClr val="tx1">
                    <a:tint val="75000"/>
                  </a:schemeClr>
                </a:solidFill>
              </a:defRPr>
            </a:lvl8pPr>
            <a:lvl9pPr marL="6096122" indent="0">
              <a:buNone/>
              <a:defRPr sz="2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7540" y="529695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957262" y="5406899"/>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426186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29908" y="1016000"/>
            <a:ext cx="15109067" cy="4826000"/>
          </a:xfrm>
        </p:spPr>
        <p:txBody>
          <a:bodyPr anchor="ctr">
            <a:normAutofit/>
          </a:bodyPr>
          <a:lstStyle>
            <a:lvl1pPr algn="l">
              <a:defRPr sz="80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5895022" y="5842000"/>
            <a:ext cx="13565797" cy="635000"/>
          </a:xfrm>
        </p:spPr>
        <p:txBody>
          <a:bodyPr anchor="ctr">
            <a:noAutofit/>
          </a:bodyPr>
          <a:lstStyle>
            <a:lvl1pPr marL="0" indent="0">
              <a:buFontTx/>
              <a:buNone/>
              <a:defRPr sz="2667">
                <a:solidFill>
                  <a:schemeClr val="tx1">
                    <a:lumMod val="50000"/>
                    <a:lumOff val="50000"/>
                  </a:schemeClr>
                </a:solidFill>
              </a:defRPr>
            </a:lvl1pPr>
            <a:lvl2pPr marL="762015" indent="0">
              <a:buFontTx/>
              <a:buNone/>
              <a:defRPr/>
            </a:lvl2pPr>
            <a:lvl3pPr marL="1524030" indent="0">
              <a:buFontTx/>
              <a:buNone/>
              <a:defRPr/>
            </a:lvl3pPr>
            <a:lvl4pPr marL="2286046" indent="0">
              <a:buFontTx/>
              <a:buNone/>
              <a:defRPr/>
            </a:lvl4pPr>
            <a:lvl5pPr marL="3048061" indent="0">
              <a:buFontTx/>
              <a:buNone/>
              <a:defRPr/>
            </a:lvl5pPr>
          </a:lstStyle>
          <a:p>
            <a:pPr lvl="0"/>
            <a:r>
              <a:rPr lang="en-US"/>
              <a:t>Click to edit Master text styles</a:t>
            </a:r>
          </a:p>
        </p:txBody>
      </p:sp>
      <p:sp>
        <p:nvSpPr>
          <p:cNvPr id="3" name="Text Placeholder 2"/>
          <p:cNvSpPr>
            <a:spLocks noGrp="1"/>
          </p:cNvSpPr>
          <p:nvPr>
            <p:ph type="body" idx="1"/>
          </p:nvPr>
        </p:nvSpPr>
        <p:spPr>
          <a:xfrm>
            <a:off x="4660583" y="7256743"/>
            <a:ext cx="16047718" cy="2593107"/>
          </a:xfrm>
        </p:spPr>
        <p:txBody>
          <a:bodyPr anchor="ctr">
            <a:normAutofit/>
          </a:bodyPr>
          <a:lstStyle>
            <a:lvl1pPr marL="0" indent="0" algn="l">
              <a:buNone/>
              <a:defRPr sz="3000">
                <a:solidFill>
                  <a:schemeClr val="tx1">
                    <a:lumMod val="65000"/>
                    <a:lumOff val="35000"/>
                  </a:schemeClr>
                </a:solidFill>
              </a:defRPr>
            </a:lvl1pPr>
            <a:lvl2pPr marL="762015" indent="0">
              <a:buNone/>
              <a:defRPr sz="3000">
                <a:solidFill>
                  <a:schemeClr val="tx1">
                    <a:tint val="75000"/>
                  </a:schemeClr>
                </a:solidFill>
              </a:defRPr>
            </a:lvl2pPr>
            <a:lvl3pPr marL="1524030" indent="0">
              <a:buNone/>
              <a:defRPr sz="2667">
                <a:solidFill>
                  <a:schemeClr val="tx1">
                    <a:tint val="75000"/>
                  </a:schemeClr>
                </a:solidFill>
              </a:defRPr>
            </a:lvl3pPr>
            <a:lvl4pPr marL="2286046" indent="0">
              <a:buNone/>
              <a:defRPr sz="2333">
                <a:solidFill>
                  <a:schemeClr val="tx1">
                    <a:tint val="75000"/>
                  </a:schemeClr>
                </a:solidFill>
              </a:defRPr>
            </a:lvl4pPr>
            <a:lvl5pPr marL="3048061" indent="0">
              <a:buNone/>
              <a:defRPr sz="2333">
                <a:solidFill>
                  <a:schemeClr val="tx1">
                    <a:tint val="75000"/>
                  </a:schemeClr>
                </a:solidFill>
              </a:defRPr>
            </a:lvl5pPr>
            <a:lvl6pPr marL="3810076" indent="0">
              <a:buNone/>
              <a:defRPr sz="2333">
                <a:solidFill>
                  <a:schemeClr val="tx1">
                    <a:tint val="75000"/>
                  </a:schemeClr>
                </a:solidFill>
              </a:defRPr>
            </a:lvl6pPr>
            <a:lvl7pPr marL="4572091" indent="0">
              <a:buNone/>
              <a:defRPr sz="2333">
                <a:solidFill>
                  <a:schemeClr val="tx1">
                    <a:tint val="75000"/>
                  </a:schemeClr>
                </a:solidFill>
              </a:defRPr>
            </a:lvl7pPr>
            <a:lvl8pPr marL="5334107" indent="0">
              <a:buNone/>
              <a:defRPr sz="2333">
                <a:solidFill>
                  <a:schemeClr val="tx1">
                    <a:tint val="75000"/>
                  </a:schemeClr>
                </a:solidFill>
              </a:defRPr>
            </a:lvl8pPr>
            <a:lvl9pPr marL="6096122" indent="0">
              <a:buNone/>
              <a:defRPr sz="2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7540" y="529695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957262" y="5406899"/>
            <a:ext cx="1403581" cy="608542"/>
          </a:xfrm>
        </p:spPr>
        <p:txBody>
          <a:bodyPr/>
          <a:lstStyle/>
          <a:p>
            <a:fld id="{E8C287AF-989A-4CD5-B0B1-BEA38AD097E5}" type="slidenum">
              <a:rPr lang="en-US" smtClean="0"/>
              <a:t>‹#›</a:t>
            </a:fld>
            <a:endParaRPr lang="en-US"/>
          </a:p>
        </p:txBody>
      </p:sp>
      <p:sp>
        <p:nvSpPr>
          <p:cNvPr id="14" name="TextBox 13"/>
          <p:cNvSpPr txBox="1"/>
          <p:nvPr/>
        </p:nvSpPr>
        <p:spPr>
          <a:xfrm>
            <a:off x="4441774" y="1080008"/>
            <a:ext cx="1097280" cy="974627"/>
          </a:xfrm>
          <a:prstGeom prst="rect">
            <a:avLst/>
          </a:prstGeom>
        </p:spPr>
        <p:txBody>
          <a:bodyPr vert="horz" lIns="152400" tIns="76200" rIns="152400" bIns="76200" rtlCol="0" anchor="ctr">
            <a:noAutofit/>
          </a:bodyPr>
          <a:lstStyle/>
          <a:p>
            <a:pPr lvl="0"/>
            <a:r>
              <a:rPr lang="en-US" sz="13334" baseline="0" dirty="0">
                <a:ln w="3175" cmpd="sng">
                  <a:noFill/>
                </a:ln>
                <a:solidFill>
                  <a:schemeClr val="accent1"/>
                </a:solidFill>
                <a:effectLst/>
                <a:latin typeface="Arial"/>
              </a:rPr>
              <a:t>“</a:t>
            </a:r>
          </a:p>
        </p:txBody>
      </p:sp>
      <p:sp>
        <p:nvSpPr>
          <p:cNvPr id="15" name="TextBox 14"/>
          <p:cNvSpPr txBox="1"/>
          <p:nvPr/>
        </p:nvSpPr>
        <p:spPr>
          <a:xfrm>
            <a:off x="20006734" y="4842177"/>
            <a:ext cx="1097280" cy="974627"/>
          </a:xfrm>
          <a:prstGeom prst="rect">
            <a:avLst/>
          </a:prstGeom>
        </p:spPr>
        <p:txBody>
          <a:bodyPr vert="horz" lIns="152400" tIns="76200" rIns="152400" bIns="76200" rtlCol="0" anchor="ctr">
            <a:noAutofit/>
          </a:bodyPr>
          <a:lstStyle/>
          <a:p>
            <a:pPr lvl="0"/>
            <a:r>
              <a:rPr lang="en-US" sz="133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1747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660583" y="4064001"/>
            <a:ext cx="16047720" cy="4541408"/>
          </a:xfrm>
        </p:spPr>
        <p:txBody>
          <a:bodyPr anchor="b">
            <a:normAutofit/>
          </a:bodyPr>
          <a:lstStyle>
            <a:lvl1pPr algn="l">
              <a:defRPr sz="8000" b="0"/>
            </a:lvl1pPr>
          </a:lstStyle>
          <a:p>
            <a:r>
              <a:rPr lang="en-US"/>
              <a:t>Click to edit Master title style</a:t>
            </a:r>
            <a:endParaRPr lang="en-US" dirty="0"/>
          </a:p>
        </p:txBody>
      </p:sp>
      <p:sp>
        <p:nvSpPr>
          <p:cNvPr id="4" name="Text Placeholder 3"/>
          <p:cNvSpPr>
            <a:spLocks noGrp="1"/>
          </p:cNvSpPr>
          <p:nvPr>
            <p:ph type="body" sz="half" idx="2"/>
          </p:nvPr>
        </p:nvSpPr>
        <p:spPr>
          <a:xfrm>
            <a:off x="4660583" y="8636000"/>
            <a:ext cx="16047720" cy="1216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7540" y="818620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957262" y="8305146"/>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2121993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5129908" y="1016000"/>
            <a:ext cx="15109067" cy="4826000"/>
          </a:xfrm>
        </p:spPr>
        <p:txBody>
          <a:bodyPr anchor="ctr">
            <a:normAutofit/>
          </a:bodyPr>
          <a:lstStyle>
            <a:lvl1pPr algn="l">
              <a:defRPr sz="80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4660582" y="7239000"/>
            <a:ext cx="16047720" cy="1397000"/>
          </a:xfrm>
        </p:spPr>
        <p:txBody>
          <a:bodyPr anchor="b">
            <a:noAutofit/>
          </a:bodyPr>
          <a:lstStyle>
            <a:lvl1pPr marL="0" indent="0">
              <a:buFontTx/>
              <a:buNone/>
              <a:defRPr sz="4000">
                <a:solidFill>
                  <a:schemeClr val="accent1"/>
                </a:solidFill>
              </a:defRPr>
            </a:lvl1pPr>
            <a:lvl2pPr marL="762015" indent="0">
              <a:buFontTx/>
              <a:buNone/>
              <a:defRPr/>
            </a:lvl2pPr>
            <a:lvl3pPr marL="1524030" indent="0">
              <a:buFontTx/>
              <a:buNone/>
              <a:defRPr/>
            </a:lvl3pPr>
            <a:lvl4pPr marL="2286046" indent="0">
              <a:buFontTx/>
              <a:buNone/>
              <a:defRPr/>
            </a:lvl4pPr>
            <a:lvl5pPr marL="304806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4660583" y="8636000"/>
            <a:ext cx="16047720" cy="1216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7540" y="818620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957262" y="8305146"/>
            <a:ext cx="1403581" cy="608542"/>
          </a:xfrm>
        </p:spPr>
        <p:txBody>
          <a:bodyPr/>
          <a:lstStyle/>
          <a:p>
            <a:fld id="{E8C287AF-989A-4CD5-B0B1-BEA38AD097E5}" type="slidenum">
              <a:rPr lang="en-US" smtClean="0"/>
              <a:t>‹#›</a:t>
            </a:fld>
            <a:endParaRPr lang="en-US"/>
          </a:p>
        </p:txBody>
      </p:sp>
      <p:sp>
        <p:nvSpPr>
          <p:cNvPr id="17" name="TextBox 16"/>
          <p:cNvSpPr txBox="1"/>
          <p:nvPr/>
        </p:nvSpPr>
        <p:spPr>
          <a:xfrm>
            <a:off x="4441774" y="1080008"/>
            <a:ext cx="1097280" cy="974627"/>
          </a:xfrm>
          <a:prstGeom prst="rect">
            <a:avLst/>
          </a:prstGeom>
        </p:spPr>
        <p:txBody>
          <a:bodyPr vert="horz" lIns="152400" tIns="76200" rIns="152400" bIns="76200" rtlCol="0" anchor="ctr">
            <a:noAutofit/>
          </a:bodyPr>
          <a:lstStyle/>
          <a:p>
            <a:pPr lvl="0"/>
            <a:r>
              <a:rPr lang="en-US" sz="13334" baseline="0" dirty="0">
                <a:ln w="3175" cmpd="sng">
                  <a:noFill/>
                </a:ln>
                <a:solidFill>
                  <a:schemeClr val="accent1"/>
                </a:solidFill>
                <a:effectLst/>
                <a:latin typeface="Arial"/>
              </a:rPr>
              <a:t>“</a:t>
            </a:r>
          </a:p>
        </p:txBody>
      </p:sp>
      <p:sp>
        <p:nvSpPr>
          <p:cNvPr id="18" name="TextBox 17"/>
          <p:cNvSpPr txBox="1"/>
          <p:nvPr/>
        </p:nvSpPr>
        <p:spPr>
          <a:xfrm>
            <a:off x="20006734" y="4842177"/>
            <a:ext cx="1097280" cy="974627"/>
          </a:xfrm>
          <a:prstGeom prst="rect">
            <a:avLst/>
          </a:prstGeom>
        </p:spPr>
        <p:txBody>
          <a:bodyPr vert="horz" lIns="152400" tIns="76200" rIns="152400" bIns="76200" rtlCol="0" anchor="ctr">
            <a:noAutofit/>
          </a:bodyPr>
          <a:lstStyle/>
          <a:p>
            <a:pPr lvl="0"/>
            <a:r>
              <a:rPr lang="en-US" sz="133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0646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60583" y="1045679"/>
            <a:ext cx="16047718" cy="4800033"/>
          </a:xfrm>
        </p:spPr>
        <p:txBody>
          <a:bodyPr anchor="ctr">
            <a:normAutofit/>
          </a:bodyPr>
          <a:lstStyle>
            <a:lvl1pPr algn="l">
              <a:defRPr sz="8000" b="0"/>
            </a:lvl1pPr>
          </a:lstStyle>
          <a:p>
            <a:r>
              <a:rPr lang="en-US"/>
              <a:t>Click to edit Master title style</a:t>
            </a:r>
            <a:endParaRPr lang="en-US" dirty="0"/>
          </a:p>
        </p:txBody>
      </p:sp>
      <p:sp>
        <p:nvSpPr>
          <p:cNvPr id="21" name="Text Placeholder 9"/>
          <p:cNvSpPr>
            <a:spLocks noGrp="1"/>
          </p:cNvSpPr>
          <p:nvPr>
            <p:ph type="body" sz="quarter" idx="13"/>
          </p:nvPr>
        </p:nvSpPr>
        <p:spPr>
          <a:xfrm>
            <a:off x="4660582" y="7239000"/>
            <a:ext cx="16047720" cy="1397000"/>
          </a:xfrm>
        </p:spPr>
        <p:txBody>
          <a:bodyPr anchor="b">
            <a:noAutofit/>
          </a:bodyPr>
          <a:lstStyle>
            <a:lvl1pPr marL="0" indent="0">
              <a:buFontTx/>
              <a:buNone/>
              <a:defRPr sz="4000">
                <a:solidFill>
                  <a:schemeClr val="accent1"/>
                </a:solidFill>
              </a:defRPr>
            </a:lvl1pPr>
            <a:lvl2pPr marL="762015" indent="0">
              <a:buFontTx/>
              <a:buNone/>
              <a:defRPr/>
            </a:lvl2pPr>
            <a:lvl3pPr marL="1524030" indent="0">
              <a:buFontTx/>
              <a:buNone/>
              <a:defRPr/>
            </a:lvl3pPr>
            <a:lvl4pPr marL="2286046" indent="0">
              <a:buFontTx/>
              <a:buNone/>
              <a:defRPr/>
            </a:lvl4pPr>
            <a:lvl5pPr marL="304806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4660583" y="8636000"/>
            <a:ext cx="16047720" cy="1216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7540" y="818620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957262" y="8305146"/>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138209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204521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730662" y="1045676"/>
            <a:ext cx="3973682" cy="880636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660582" y="1045676"/>
            <a:ext cx="11658600" cy="8806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39397290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66" y="1040183"/>
            <a:ext cx="16041037" cy="2134817"/>
          </a:xfrm>
        </p:spPr>
        <p:txBody>
          <a:bodyPr/>
          <a:lstStyle/>
          <a:p>
            <a:r>
              <a:rPr lang="en-US"/>
              <a:t>Click to edit Master title style</a:t>
            </a:r>
            <a:endParaRPr lang="en-US" dirty="0"/>
          </a:p>
        </p:txBody>
      </p:sp>
      <p:sp>
        <p:nvSpPr>
          <p:cNvPr id="3" name="Content Placeholder 2"/>
          <p:cNvSpPr>
            <a:spLocks noGrp="1"/>
          </p:cNvSpPr>
          <p:nvPr>
            <p:ph idx="1"/>
          </p:nvPr>
        </p:nvSpPr>
        <p:spPr>
          <a:xfrm>
            <a:off x="4660582" y="3556000"/>
            <a:ext cx="16047720" cy="6296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33425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60583" y="3431250"/>
            <a:ext cx="16047718" cy="2448000"/>
          </a:xfrm>
        </p:spPr>
        <p:txBody>
          <a:bodyPr anchor="b"/>
          <a:lstStyle>
            <a:lvl1pPr algn="l">
              <a:defRPr sz="6667" b="0" cap="none"/>
            </a:lvl1pPr>
          </a:lstStyle>
          <a:p>
            <a:r>
              <a:rPr lang="en-US"/>
              <a:t>Click to edit Master title style</a:t>
            </a:r>
            <a:endParaRPr lang="en-US" dirty="0"/>
          </a:p>
        </p:txBody>
      </p:sp>
      <p:sp>
        <p:nvSpPr>
          <p:cNvPr id="3" name="Text Placeholder 2"/>
          <p:cNvSpPr>
            <a:spLocks noGrp="1"/>
          </p:cNvSpPr>
          <p:nvPr>
            <p:ph type="body" idx="1"/>
          </p:nvPr>
        </p:nvSpPr>
        <p:spPr>
          <a:xfrm>
            <a:off x="4660583" y="5883548"/>
            <a:ext cx="16047718" cy="1434000"/>
          </a:xfrm>
        </p:spPr>
        <p:txBody>
          <a:bodyPr anchor="t"/>
          <a:lstStyle>
            <a:lvl1pPr marL="0" indent="0" algn="l">
              <a:buNone/>
              <a:defRPr sz="3333">
                <a:solidFill>
                  <a:schemeClr val="tx1">
                    <a:lumMod val="65000"/>
                    <a:lumOff val="35000"/>
                  </a:schemeClr>
                </a:solidFill>
              </a:defRPr>
            </a:lvl1pPr>
            <a:lvl2pPr marL="762015" indent="0">
              <a:buNone/>
              <a:defRPr sz="3000">
                <a:solidFill>
                  <a:schemeClr val="tx1">
                    <a:tint val="75000"/>
                  </a:schemeClr>
                </a:solidFill>
              </a:defRPr>
            </a:lvl2pPr>
            <a:lvl3pPr marL="1524030" indent="0">
              <a:buNone/>
              <a:defRPr sz="2667">
                <a:solidFill>
                  <a:schemeClr val="tx1">
                    <a:tint val="75000"/>
                  </a:schemeClr>
                </a:solidFill>
              </a:defRPr>
            </a:lvl3pPr>
            <a:lvl4pPr marL="2286046" indent="0">
              <a:buNone/>
              <a:defRPr sz="2333">
                <a:solidFill>
                  <a:schemeClr val="tx1">
                    <a:tint val="75000"/>
                  </a:schemeClr>
                </a:solidFill>
              </a:defRPr>
            </a:lvl4pPr>
            <a:lvl5pPr marL="3048061" indent="0">
              <a:buNone/>
              <a:defRPr sz="2333">
                <a:solidFill>
                  <a:schemeClr val="tx1">
                    <a:tint val="75000"/>
                  </a:schemeClr>
                </a:solidFill>
              </a:defRPr>
            </a:lvl5pPr>
            <a:lvl6pPr marL="3810076" indent="0">
              <a:buNone/>
              <a:defRPr sz="2333">
                <a:solidFill>
                  <a:schemeClr val="tx1">
                    <a:tint val="75000"/>
                  </a:schemeClr>
                </a:solidFill>
              </a:defRPr>
            </a:lvl6pPr>
            <a:lvl7pPr marL="4572091" indent="0">
              <a:buNone/>
              <a:defRPr sz="2333">
                <a:solidFill>
                  <a:schemeClr val="tx1">
                    <a:tint val="75000"/>
                  </a:schemeClr>
                </a:solidFill>
              </a:defRPr>
            </a:lvl7pPr>
            <a:lvl8pPr marL="5334107" indent="0">
              <a:buNone/>
              <a:defRPr sz="2333">
                <a:solidFill>
                  <a:schemeClr val="tx1">
                    <a:tint val="75000"/>
                  </a:schemeClr>
                </a:solidFill>
              </a:defRPr>
            </a:lvl8pPr>
            <a:lvl9pPr marL="6096122" indent="0">
              <a:buNone/>
              <a:defRPr sz="2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1DE44-7493-4665-A02F-847C79AD84D3}"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7540" y="529695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957262" y="5406899"/>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18897795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660582" y="3556000"/>
            <a:ext cx="7764955" cy="62960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43345" y="3543703"/>
            <a:ext cx="7764955" cy="62960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957262" y="1312971"/>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23644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290871" y="3287838"/>
            <a:ext cx="7186918" cy="960437"/>
          </a:xfrm>
        </p:spPr>
        <p:txBody>
          <a:bodyPr anchor="b">
            <a:noAutofit/>
          </a:bodyPr>
          <a:lstStyle>
            <a:lvl1pPr marL="0" indent="0">
              <a:buNone/>
              <a:defRPr sz="4000" b="0"/>
            </a:lvl1pPr>
            <a:lvl2pPr marL="762015" indent="0">
              <a:buNone/>
              <a:defRPr sz="3333" b="1"/>
            </a:lvl2pPr>
            <a:lvl3pPr marL="1524030" indent="0">
              <a:buNone/>
              <a:defRPr sz="3000" b="1"/>
            </a:lvl3pPr>
            <a:lvl4pPr marL="2286046" indent="0">
              <a:buNone/>
              <a:defRPr sz="2667" b="1"/>
            </a:lvl4pPr>
            <a:lvl5pPr marL="3048061" indent="0">
              <a:buNone/>
              <a:defRPr sz="2667" b="1"/>
            </a:lvl5pPr>
            <a:lvl6pPr marL="3810076" indent="0">
              <a:buNone/>
              <a:defRPr sz="2667" b="1"/>
            </a:lvl6pPr>
            <a:lvl7pPr marL="4572091" indent="0">
              <a:buNone/>
              <a:defRPr sz="2667" b="1"/>
            </a:lvl7pPr>
            <a:lvl8pPr marL="5334107" indent="0">
              <a:buNone/>
              <a:defRPr sz="2667" b="1"/>
            </a:lvl8pPr>
            <a:lvl9pPr marL="6096122" indent="0">
              <a:buNone/>
              <a:defRPr sz="2667" b="1"/>
            </a:lvl9pPr>
          </a:lstStyle>
          <a:p>
            <a:pPr lvl="0"/>
            <a:r>
              <a:rPr lang="en-US"/>
              <a:t>Click to edit Master text styles</a:t>
            </a:r>
          </a:p>
        </p:txBody>
      </p:sp>
      <p:sp>
        <p:nvSpPr>
          <p:cNvPr id="4" name="Content Placeholder 3"/>
          <p:cNvSpPr>
            <a:spLocks noGrp="1"/>
          </p:cNvSpPr>
          <p:nvPr>
            <p:ph sz="half" idx="2"/>
          </p:nvPr>
        </p:nvSpPr>
        <p:spPr>
          <a:xfrm>
            <a:off x="4660583" y="4248277"/>
            <a:ext cx="7817207" cy="55901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511933" y="3282458"/>
            <a:ext cx="7198202" cy="960437"/>
          </a:xfrm>
        </p:spPr>
        <p:txBody>
          <a:bodyPr anchor="b">
            <a:noAutofit/>
          </a:bodyPr>
          <a:lstStyle>
            <a:lvl1pPr marL="0" indent="0">
              <a:buNone/>
              <a:defRPr sz="4000" b="0"/>
            </a:lvl1pPr>
            <a:lvl2pPr marL="762015" indent="0">
              <a:buNone/>
              <a:defRPr sz="3333" b="1"/>
            </a:lvl2pPr>
            <a:lvl3pPr marL="1524030" indent="0">
              <a:buNone/>
              <a:defRPr sz="3000" b="1"/>
            </a:lvl3pPr>
            <a:lvl4pPr marL="2286046" indent="0">
              <a:buNone/>
              <a:defRPr sz="2667" b="1"/>
            </a:lvl4pPr>
            <a:lvl5pPr marL="3048061" indent="0">
              <a:buNone/>
              <a:defRPr sz="2667" b="1"/>
            </a:lvl5pPr>
            <a:lvl6pPr marL="3810076" indent="0">
              <a:buNone/>
              <a:defRPr sz="2667" b="1"/>
            </a:lvl6pPr>
            <a:lvl7pPr marL="4572091" indent="0">
              <a:buNone/>
              <a:defRPr sz="2667" b="1"/>
            </a:lvl7pPr>
            <a:lvl8pPr marL="5334107" indent="0">
              <a:buNone/>
              <a:defRPr sz="2667" b="1"/>
            </a:lvl8pPr>
            <a:lvl9pPr marL="6096122" indent="0">
              <a:buNone/>
              <a:defRPr sz="2667" b="1"/>
            </a:lvl9pPr>
          </a:lstStyle>
          <a:p>
            <a:pPr lvl="0"/>
            <a:r>
              <a:rPr lang="en-US"/>
              <a:t>Click to edit Master text styles</a:t>
            </a:r>
          </a:p>
        </p:txBody>
      </p:sp>
      <p:sp>
        <p:nvSpPr>
          <p:cNvPr id="6" name="Content Placeholder 5"/>
          <p:cNvSpPr>
            <a:spLocks noGrp="1"/>
          </p:cNvSpPr>
          <p:nvPr>
            <p:ph sz="quarter" idx="4"/>
          </p:nvPr>
        </p:nvSpPr>
        <p:spPr>
          <a:xfrm>
            <a:off x="12900523" y="4242897"/>
            <a:ext cx="7809613" cy="55901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1DE44-7493-4665-A02F-847C79AD84D3}" type="datetimeFigureOut">
              <a:rPr lang="en-US" smtClean="0"/>
              <a:t>8/30/20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957262" y="1312971"/>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410908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1DE44-7493-4665-A02F-847C79AD84D3}"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252262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DE44-7493-4665-A02F-847C79AD84D3}" type="datetimeFigureOut">
              <a:rPr lang="en-US" smtClean="0"/>
              <a:t>8/30/20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3511941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60583" y="743480"/>
            <a:ext cx="6309358" cy="1627187"/>
          </a:xfrm>
        </p:spPr>
        <p:txBody>
          <a:bodyPr anchor="b"/>
          <a:lstStyle>
            <a:lvl1pPr algn="l">
              <a:defRPr sz="3333" b="0"/>
            </a:lvl1pPr>
          </a:lstStyle>
          <a:p>
            <a:r>
              <a:rPr lang="en-US"/>
              <a:t>Click to edit Master title style</a:t>
            </a:r>
            <a:endParaRPr lang="en-US" dirty="0"/>
          </a:p>
        </p:txBody>
      </p:sp>
      <p:sp>
        <p:nvSpPr>
          <p:cNvPr id="3" name="Content Placeholder 2"/>
          <p:cNvSpPr>
            <a:spLocks noGrp="1"/>
          </p:cNvSpPr>
          <p:nvPr>
            <p:ph idx="1"/>
          </p:nvPr>
        </p:nvSpPr>
        <p:spPr>
          <a:xfrm>
            <a:off x="11381422" y="743481"/>
            <a:ext cx="9326880" cy="9024938"/>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60583" y="2664355"/>
            <a:ext cx="6309358" cy="7104060"/>
          </a:xfrm>
        </p:spPr>
        <p:txBody>
          <a:bodyPr/>
          <a:lstStyle>
            <a:lvl1pPr marL="0" indent="0">
              <a:buNone/>
              <a:defRPr sz="2333"/>
            </a:lvl1pPr>
            <a:lvl2pPr marL="762015" indent="0">
              <a:buNone/>
              <a:defRPr sz="2000"/>
            </a:lvl2pPr>
            <a:lvl3pPr marL="1524030" indent="0">
              <a:buNone/>
              <a:defRPr sz="1667"/>
            </a:lvl3pPr>
            <a:lvl4pPr marL="2286046" indent="0">
              <a:buNone/>
              <a:defRPr sz="1500"/>
            </a:lvl4pPr>
            <a:lvl5pPr marL="3048061" indent="0">
              <a:buNone/>
              <a:defRPr sz="1500"/>
            </a:lvl5pPr>
            <a:lvl6pPr marL="3810076" indent="0">
              <a:buNone/>
              <a:defRPr sz="1500"/>
            </a:lvl6pPr>
            <a:lvl7pPr marL="4572091" indent="0">
              <a:buNone/>
              <a:defRPr sz="1500"/>
            </a:lvl7pPr>
            <a:lvl8pPr marL="5334107" indent="0">
              <a:buNone/>
              <a:defRPr sz="1500"/>
            </a:lvl8pPr>
            <a:lvl9pPr marL="6096122"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7540" y="1190626"/>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248366330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60583" y="8001000"/>
            <a:ext cx="16047720" cy="944563"/>
          </a:xfrm>
        </p:spPr>
        <p:txBody>
          <a:bodyPr anchor="b">
            <a:normAutofit/>
          </a:bodyPr>
          <a:lstStyle>
            <a:lvl1pPr algn="l">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0582" y="1058275"/>
            <a:ext cx="16047720" cy="6424950"/>
          </a:xfrm>
        </p:spPr>
        <p:txBody>
          <a:bodyPr anchor="t">
            <a:normAutofit/>
          </a:bodyPr>
          <a:lstStyle>
            <a:lvl1pPr marL="0" indent="0" algn="ctr">
              <a:buNone/>
              <a:defRPr sz="2667"/>
            </a:lvl1pPr>
            <a:lvl2pPr marL="762015" indent="0">
              <a:buNone/>
              <a:defRPr sz="2667"/>
            </a:lvl2pPr>
            <a:lvl3pPr marL="1524030" indent="0">
              <a:buNone/>
              <a:defRPr sz="2667"/>
            </a:lvl3pPr>
            <a:lvl4pPr marL="2286046" indent="0">
              <a:buNone/>
              <a:defRPr sz="2667"/>
            </a:lvl4pPr>
            <a:lvl5pPr marL="3048061" indent="0">
              <a:buNone/>
              <a:defRPr sz="2667"/>
            </a:lvl5pPr>
            <a:lvl6pPr marL="3810076" indent="0">
              <a:buNone/>
              <a:defRPr sz="2667"/>
            </a:lvl6pPr>
            <a:lvl7pPr marL="4572091" indent="0">
              <a:buNone/>
              <a:defRPr sz="2667"/>
            </a:lvl7pPr>
            <a:lvl8pPr marL="5334107" indent="0">
              <a:buNone/>
              <a:defRPr sz="2667"/>
            </a:lvl8pPr>
            <a:lvl9pPr marL="6096122"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4660583" y="8945564"/>
            <a:ext cx="16047720" cy="822853"/>
          </a:xfrm>
        </p:spPr>
        <p:txBody>
          <a:bodyPr>
            <a:normAutofit/>
          </a:bodyPr>
          <a:lstStyle>
            <a:lvl1pPr marL="0" indent="0">
              <a:buNone/>
              <a:defRPr sz="2000"/>
            </a:lvl1pPr>
            <a:lvl2pPr marL="762015" indent="0">
              <a:buNone/>
              <a:defRPr sz="2000"/>
            </a:lvl2pPr>
            <a:lvl3pPr marL="1524030" indent="0">
              <a:buNone/>
              <a:defRPr sz="1667"/>
            </a:lvl3pPr>
            <a:lvl4pPr marL="2286046" indent="0">
              <a:buNone/>
              <a:defRPr sz="1500"/>
            </a:lvl4pPr>
            <a:lvl5pPr marL="3048061" indent="0">
              <a:buNone/>
              <a:defRPr sz="1500"/>
            </a:lvl5pPr>
            <a:lvl6pPr marL="3810076" indent="0">
              <a:buNone/>
              <a:defRPr sz="1500"/>
            </a:lvl6pPr>
            <a:lvl7pPr marL="4572091" indent="0">
              <a:buNone/>
              <a:defRPr sz="1500"/>
            </a:lvl7pPr>
            <a:lvl8pPr marL="5334107" indent="0">
              <a:buNone/>
              <a:defRPr sz="1500"/>
            </a:lvl8pPr>
            <a:lvl9pPr marL="6096122"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00B1DE44-7493-4665-A02F-847C79AD84D3}"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7540" y="8186209"/>
            <a:ext cx="2859349" cy="84549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957262" y="8305146"/>
            <a:ext cx="1403581" cy="608542"/>
          </a:xfrm>
        </p:spPr>
        <p:txBody>
          <a:bodyPr/>
          <a:lstStyle/>
          <a:p>
            <a:fld id="{E8C287AF-989A-4CD5-B0B1-BEA38AD097E5}" type="slidenum">
              <a:rPr lang="en-US" smtClean="0"/>
              <a:t>‹#›</a:t>
            </a:fld>
            <a:endParaRPr lang="en-US"/>
          </a:p>
        </p:txBody>
      </p:sp>
    </p:spTree>
    <p:extLst>
      <p:ext uri="{BB962C8B-B14F-4D97-AF65-F5344CB8AC3E}">
        <p14:creationId xmlns:p14="http://schemas.microsoft.com/office/powerpoint/2010/main" val="193659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81000"/>
            <a:ext cx="5132729" cy="11064380"/>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8998" y="-1309"/>
            <a:ext cx="4242013" cy="11423398"/>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329184" cy="11430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667264" y="1040183"/>
            <a:ext cx="16041037" cy="213481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660582" y="3556000"/>
            <a:ext cx="16047720" cy="6477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650903" y="10217395"/>
            <a:ext cx="2063309" cy="617327"/>
          </a:xfrm>
          <a:prstGeom prst="rect">
            <a:avLst/>
          </a:prstGeom>
        </p:spPr>
        <p:txBody>
          <a:bodyPr vert="horz" lIns="91440" tIns="45720" rIns="91440" bIns="45720" rtlCol="0" anchor="ctr"/>
          <a:lstStyle>
            <a:lvl1pPr algn="r">
              <a:defRPr sz="1500">
                <a:solidFill>
                  <a:schemeClr val="tx1">
                    <a:tint val="75000"/>
                  </a:schemeClr>
                </a:solidFill>
              </a:defRPr>
            </a:lvl1pPr>
          </a:lstStyle>
          <a:p>
            <a:fld id="{00B1DE44-7493-4665-A02F-847C79AD84D3}" type="datetimeFigureOut">
              <a:rPr lang="en-US" smtClean="0"/>
              <a:t>8/30/20</a:t>
            </a:fld>
            <a:endParaRPr lang="en-US"/>
          </a:p>
        </p:txBody>
      </p:sp>
      <p:sp>
        <p:nvSpPr>
          <p:cNvPr id="5" name="Footer Placeholder 4"/>
          <p:cNvSpPr>
            <a:spLocks noGrp="1"/>
          </p:cNvSpPr>
          <p:nvPr>
            <p:ph type="ftr" sz="quarter" idx="3"/>
          </p:nvPr>
        </p:nvSpPr>
        <p:spPr>
          <a:xfrm>
            <a:off x="4660583" y="10226347"/>
            <a:ext cx="13715998" cy="60854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957262" y="1312971"/>
            <a:ext cx="1403581" cy="608542"/>
          </a:xfrm>
          <a:prstGeom prst="rect">
            <a:avLst/>
          </a:prstGeom>
        </p:spPr>
        <p:txBody>
          <a:bodyPr vert="horz" lIns="91440" tIns="45720" rIns="91440" bIns="45720" rtlCol="0" anchor="ctr"/>
          <a:lstStyle>
            <a:lvl1pPr algn="r">
              <a:defRPr sz="3333">
                <a:solidFill>
                  <a:srgbClr val="FEFFFF"/>
                </a:solidFill>
              </a:defRPr>
            </a:lvl1pPr>
          </a:lstStyle>
          <a:p>
            <a:fld id="{E8C287AF-989A-4CD5-B0B1-BEA38AD097E5}" type="slidenum">
              <a:rPr lang="en-US" smtClean="0"/>
              <a:t>‹#›</a:t>
            </a:fld>
            <a:endParaRPr lang="en-US"/>
          </a:p>
        </p:txBody>
      </p:sp>
    </p:spTree>
    <p:extLst>
      <p:ext uri="{BB962C8B-B14F-4D97-AF65-F5344CB8AC3E}">
        <p14:creationId xmlns:p14="http://schemas.microsoft.com/office/powerpoint/2010/main" val="24018466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762015" rtl="0" eaLnBrk="1" latinLnBrk="0" hangingPunct="1">
        <a:spcBef>
          <a:spcPct val="0"/>
        </a:spcBef>
        <a:buNone/>
        <a:defRPr sz="6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71511" indent="-571511" algn="l" defTabSz="762015" rtl="0" eaLnBrk="1" latinLnBrk="0" hangingPunct="1">
        <a:spcBef>
          <a:spcPts val="1667"/>
        </a:spcBef>
        <a:spcAft>
          <a:spcPts val="0"/>
        </a:spcAft>
        <a:buClr>
          <a:schemeClr val="accent1"/>
        </a:buClr>
        <a:buFont typeface="Wingdings 3" charset="2"/>
        <a:buChar char=""/>
        <a:defRPr sz="3000" kern="1200">
          <a:solidFill>
            <a:schemeClr val="tx1">
              <a:lumMod val="75000"/>
              <a:lumOff val="25000"/>
            </a:schemeClr>
          </a:solidFill>
          <a:latin typeface="+mn-lt"/>
          <a:ea typeface="+mn-ea"/>
          <a:cs typeface="+mn-cs"/>
        </a:defRPr>
      </a:lvl1pPr>
      <a:lvl2pPr marL="1238275" indent="-476260" algn="l" defTabSz="762015" rtl="0" eaLnBrk="1" latinLnBrk="0" hangingPunct="1">
        <a:spcBef>
          <a:spcPts val="1667"/>
        </a:spcBef>
        <a:spcAft>
          <a:spcPts val="0"/>
        </a:spcAft>
        <a:buClr>
          <a:schemeClr val="accent1"/>
        </a:buClr>
        <a:buFont typeface="Wingdings 3" charset="2"/>
        <a:buChar char=""/>
        <a:defRPr sz="2667" kern="1200">
          <a:solidFill>
            <a:schemeClr val="tx1">
              <a:lumMod val="75000"/>
              <a:lumOff val="25000"/>
            </a:schemeClr>
          </a:solidFill>
          <a:latin typeface="+mn-lt"/>
          <a:ea typeface="+mn-ea"/>
          <a:cs typeface="+mn-cs"/>
        </a:defRPr>
      </a:lvl2pPr>
      <a:lvl3pPr marL="1905038" indent="-381008" algn="l" defTabSz="762015" rtl="0" eaLnBrk="1" latinLnBrk="0" hangingPunct="1">
        <a:spcBef>
          <a:spcPts val="1667"/>
        </a:spcBef>
        <a:spcAft>
          <a:spcPts val="0"/>
        </a:spcAft>
        <a:buClr>
          <a:schemeClr val="accent1"/>
        </a:buClr>
        <a:buFont typeface="Wingdings 3" charset="2"/>
        <a:buChar char=""/>
        <a:defRPr sz="2333" kern="1200">
          <a:solidFill>
            <a:schemeClr val="tx1">
              <a:lumMod val="75000"/>
              <a:lumOff val="25000"/>
            </a:schemeClr>
          </a:solidFill>
          <a:latin typeface="+mn-lt"/>
          <a:ea typeface="+mn-ea"/>
          <a:cs typeface="+mn-cs"/>
        </a:defRPr>
      </a:lvl3pPr>
      <a:lvl4pPr marL="2667053"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4pPr>
      <a:lvl5pPr marL="3429069"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5pPr>
      <a:lvl6pPr marL="4191084"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6pPr>
      <a:lvl7pPr marL="4953099"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7pPr>
      <a:lvl8pPr marL="5715114"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8pPr>
      <a:lvl9pPr marL="6477130" indent="-381008" algn="l" defTabSz="762015" rtl="0" eaLnBrk="1" latinLnBrk="0" hangingPunct="1">
        <a:spcBef>
          <a:spcPts val="1667"/>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9pPr>
    </p:bodyStyle>
    <p:otherStyle>
      <a:defPPr>
        <a:defRPr lang="en-US"/>
      </a:defPPr>
      <a:lvl1pPr marL="0" algn="l" defTabSz="762015" rtl="0" eaLnBrk="1" latinLnBrk="0" hangingPunct="1">
        <a:defRPr sz="3000" kern="1200">
          <a:solidFill>
            <a:schemeClr val="tx1"/>
          </a:solidFill>
          <a:latin typeface="+mn-lt"/>
          <a:ea typeface="+mn-ea"/>
          <a:cs typeface="+mn-cs"/>
        </a:defRPr>
      </a:lvl1pPr>
      <a:lvl2pPr marL="762015" algn="l" defTabSz="762015" rtl="0" eaLnBrk="1" latinLnBrk="0" hangingPunct="1">
        <a:defRPr sz="3000" kern="1200">
          <a:solidFill>
            <a:schemeClr val="tx1"/>
          </a:solidFill>
          <a:latin typeface="+mn-lt"/>
          <a:ea typeface="+mn-ea"/>
          <a:cs typeface="+mn-cs"/>
        </a:defRPr>
      </a:lvl2pPr>
      <a:lvl3pPr marL="1524030" algn="l" defTabSz="762015" rtl="0" eaLnBrk="1" latinLnBrk="0" hangingPunct="1">
        <a:defRPr sz="3000" kern="1200">
          <a:solidFill>
            <a:schemeClr val="tx1"/>
          </a:solidFill>
          <a:latin typeface="+mn-lt"/>
          <a:ea typeface="+mn-ea"/>
          <a:cs typeface="+mn-cs"/>
        </a:defRPr>
      </a:lvl3pPr>
      <a:lvl4pPr marL="2286046" algn="l" defTabSz="762015" rtl="0" eaLnBrk="1" latinLnBrk="0" hangingPunct="1">
        <a:defRPr sz="3000" kern="1200">
          <a:solidFill>
            <a:schemeClr val="tx1"/>
          </a:solidFill>
          <a:latin typeface="+mn-lt"/>
          <a:ea typeface="+mn-ea"/>
          <a:cs typeface="+mn-cs"/>
        </a:defRPr>
      </a:lvl4pPr>
      <a:lvl5pPr marL="3048061" algn="l" defTabSz="762015" rtl="0" eaLnBrk="1" latinLnBrk="0" hangingPunct="1">
        <a:defRPr sz="3000" kern="1200">
          <a:solidFill>
            <a:schemeClr val="tx1"/>
          </a:solidFill>
          <a:latin typeface="+mn-lt"/>
          <a:ea typeface="+mn-ea"/>
          <a:cs typeface="+mn-cs"/>
        </a:defRPr>
      </a:lvl5pPr>
      <a:lvl6pPr marL="3810076" algn="l" defTabSz="762015" rtl="0" eaLnBrk="1" latinLnBrk="0" hangingPunct="1">
        <a:defRPr sz="3000" kern="1200">
          <a:solidFill>
            <a:schemeClr val="tx1"/>
          </a:solidFill>
          <a:latin typeface="+mn-lt"/>
          <a:ea typeface="+mn-ea"/>
          <a:cs typeface="+mn-cs"/>
        </a:defRPr>
      </a:lvl6pPr>
      <a:lvl7pPr marL="4572091" algn="l" defTabSz="762015" rtl="0" eaLnBrk="1" latinLnBrk="0" hangingPunct="1">
        <a:defRPr sz="3000" kern="1200">
          <a:solidFill>
            <a:schemeClr val="tx1"/>
          </a:solidFill>
          <a:latin typeface="+mn-lt"/>
          <a:ea typeface="+mn-ea"/>
          <a:cs typeface="+mn-cs"/>
        </a:defRPr>
      </a:lvl7pPr>
      <a:lvl8pPr marL="5334107" algn="l" defTabSz="762015" rtl="0" eaLnBrk="1" latinLnBrk="0" hangingPunct="1">
        <a:defRPr sz="3000" kern="1200">
          <a:solidFill>
            <a:schemeClr val="tx1"/>
          </a:solidFill>
          <a:latin typeface="+mn-lt"/>
          <a:ea typeface="+mn-ea"/>
          <a:cs typeface="+mn-cs"/>
        </a:defRPr>
      </a:lvl8pPr>
      <a:lvl9pPr marL="6096122" algn="l" defTabSz="762015" rtl="0" eaLnBrk="1" latinLnBrk="0" hangingPunct="1">
        <a:defRPr sz="30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journals.plos.org/plosone/article?id=10.1371/journal.pone.0136497#sec00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ociopatterns.org/datasets/high-school-contact-and-friendship-networks/"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 name="Picture 24" descr="A screenshot of a cell phone&#10;&#10;Description automatically generated">
            <a:extLst>
              <a:ext uri="{FF2B5EF4-FFF2-40B4-BE49-F238E27FC236}">
                <a16:creationId xmlns:a16="http://schemas.microsoft.com/office/drawing/2014/main" id="{69DCAC48-1D10-4075-B12F-D5BB54AB8660}"/>
              </a:ext>
            </a:extLst>
          </p:cNvPr>
          <p:cNvPicPr>
            <a:picLocks noChangeAspect="1"/>
          </p:cNvPicPr>
          <p:nvPr/>
        </p:nvPicPr>
        <p:blipFill rotWithShape="1">
          <a:blip r:embed="rId3">
            <a:extLst>
              <a:ext uri="{28A0092B-C50C-407E-A947-70E740481C1C}">
                <a14:useLocalDpi xmlns:a14="http://schemas.microsoft.com/office/drawing/2010/main" val="0"/>
              </a:ext>
            </a:extLst>
          </a:blip>
          <a:srcRect l="5911" t="8381" r="9317"/>
          <a:stretch/>
        </p:blipFill>
        <p:spPr>
          <a:xfrm>
            <a:off x="4359888" y="5844412"/>
            <a:ext cx="5922401" cy="5120564"/>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7324F093-860D-47C8-B2E1-FDB99D7849CF}"/>
              </a:ext>
            </a:extLst>
          </p:cNvPr>
          <p:cNvPicPr>
            <a:picLocks noChangeAspect="1"/>
          </p:cNvPicPr>
          <p:nvPr/>
        </p:nvPicPr>
        <p:blipFill rotWithShape="1">
          <a:blip r:embed="rId4">
            <a:extLst>
              <a:ext uri="{28A0092B-C50C-407E-A947-70E740481C1C}">
                <a14:useLocalDpi xmlns:a14="http://schemas.microsoft.com/office/drawing/2010/main" val="0"/>
              </a:ext>
            </a:extLst>
          </a:blip>
          <a:srcRect l="6053" t="8381" r="9176"/>
          <a:stretch/>
        </p:blipFill>
        <p:spPr>
          <a:xfrm>
            <a:off x="9647250" y="465024"/>
            <a:ext cx="5922401" cy="5120564"/>
          </a:xfrm>
          <a:prstGeom prst="rect">
            <a:avLst/>
          </a:prstGeom>
        </p:spPr>
      </p:pic>
      <p:sp>
        <p:nvSpPr>
          <p:cNvPr id="5" name="Rectangle 4">
            <a:extLst>
              <a:ext uri="{FF2B5EF4-FFF2-40B4-BE49-F238E27FC236}">
                <a16:creationId xmlns:a16="http://schemas.microsoft.com/office/drawing/2014/main" id="{4277730D-86F3-44F0-808E-08DDF51F7B91}"/>
              </a:ext>
            </a:extLst>
          </p:cNvPr>
          <p:cNvSpPr/>
          <p:nvPr/>
        </p:nvSpPr>
        <p:spPr>
          <a:xfrm>
            <a:off x="0" y="0"/>
            <a:ext cx="217642" cy="1143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909" tIns="42454" rIns="84909" bIns="42454" numCol="1" spcCol="0" rtlCol="0" fromWordArt="0" anchor="ctr" anchorCtr="0" forceAA="0" compatLnSpc="1">
            <a:prstTxWarp prst="textNoShape">
              <a:avLst/>
            </a:prstTxWarp>
            <a:noAutofit/>
          </a:bodyPr>
          <a:lstStyle/>
          <a:p>
            <a:pPr algn="ctr"/>
            <a:endParaRPr lang="en-US" sz="1671"/>
          </a:p>
        </p:txBody>
      </p:sp>
      <p:sp>
        <p:nvSpPr>
          <p:cNvPr id="4" name="TextBox 3">
            <a:extLst>
              <a:ext uri="{FF2B5EF4-FFF2-40B4-BE49-F238E27FC236}">
                <a16:creationId xmlns:a16="http://schemas.microsoft.com/office/drawing/2014/main" id="{A2ADB065-CBC1-449E-AD88-F0DF8474BF74}"/>
              </a:ext>
            </a:extLst>
          </p:cNvPr>
          <p:cNvSpPr txBox="1"/>
          <p:nvPr/>
        </p:nvSpPr>
        <p:spPr>
          <a:xfrm>
            <a:off x="231189" y="36984"/>
            <a:ext cx="6722454" cy="1007071"/>
          </a:xfrm>
          <a:prstGeom prst="rect">
            <a:avLst/>
          </a:prstGeom>
          <a:noFill/>
        </p:spPr>
        <p:txBody>
          <a:bodyPr wrap="square" rtlCol="0">
            <a:spAutoFit/>
          </a:bodyPr>
          <a:lstStyle/>
          <a:p>
            <a:r>
              <a:rPr lang="en-US" sz="2972" b="1" dirty="0">
                <a:solidFill>
                  <a:srgbClr val="766F54"/>
                </a:solidFill>
              </a:rPr>
              <a:t>Deducing School Schedules based on Daily Contact Frequency</a:t>
            </a:r>
          </a:p>
        </p:txBody>
      </p:sp>
      <p:sp>
        <p:nvSpPr>
          <p:cNvPr id="10" name="TextBox 9">
            <a:extLst>
              <a:ext uri="{FF2B5EF4-FFF2-40B4-BE49-F238E27FC236}">
                <a16:creationId xmlns:a16="http://schemas.microsoft.com/office/drawing/2014/main" id="{65A70BBB-C2BB-471B-8B58-3C78E1DD6B4D}"/>
              </a:ext>
            </a:extLst>
          </p:cNvPr>
          <p:cNvSpPr txBox="1"/>
          <p:nvPr/>
        </p:nvSpPr>
        <p:spPr>
          <a:xfrm>
            <a:off x="231191" y="5600529"/>
            <a:ext cx="3429915" cy="5608330"/>
          </a:xfrm>
          <a:prstGeom prst="rect">
            <a:avLst/>
          </a:prstGeom>
          <a:noFill/>
        </p:spPr>
        <p:txBody>
          <a:bodyPr wrap="square" rtlCol="0">
            <a:spAutoFit/>
          </a:bodyPr>
          <a:lstStyle/>
          <a:p>
            <a:r>
              <a:rPr lang="en-US" sz="2600" b="1" dirty="0"/>
              <a:t>Method</a:t>
            </a:r>
          </a:p>
          <a:p>
            <a:pPr marL="265347" indent="-265347">
              <a:lnSpc>
                <a:spcPct val="150000"/>
              </a:lnSpc>
              <a:buFont typeface="Arial" panose="020B0604020202020204" pitchFamily="34" charset="0"/>
              <a:buChar char="•"/>
            </a:pPr>
            <a:r>
              <a:rPr lang="en-US" sz="1857" b="1" dirty="0"/>
              <a:t>This data was collected in 2013 using sensors in badges that the students wore throughout the day.</a:t>
            </a:r>
          </a:p>
          <a:p>
            <a:pPr marL="265347" indent="-265347">
              <a:lnSpc>
                <a:spcPct val="150000"/>
              </a:lnSpc>
              <a:buFont typeface="Arial" panose="020B0604020202020204" pitchFamily="34" charset="0"/>
              <a:buChar char="•"/>
            </a:pPr>
            <a:r>
              <a:rPr lang="en-US" sz="1857" b="1" dirty="0"/>
              <a:t>Mapped interaction frequency throughout the day</a:t>
            </a:r>
          </a:p>
          <a:p>
            <a:pPr marL="265347" indent="-265347">
              <a:lnSpc>
                <a:spcPct val="150000"/>
              </a:lnSpc>
              <a:buFont typeface="Arial" panose="020B0604020202020204" pitchFamily="34" charset="0"/>
              <a:buChar char="•"/>
            </a:pPr>
            <a:r>
              <a:rPr lang="en-US" sz="1857" b="1" dirty="0"/>
              <a:t>Filtered data through other statistics:</a:t>
            </a:r>
          </a:p>
          <a:p>
            <a:pPr marL="689903" lvl="1" indent="-265347">
              <a:lnSpc>
                <a:spcPct val="150000"/>
              </a:lnSpc>
              <a:buFont typeface="Arial" panose="020B0604020202020204" pitchFamily="34" charset="0"/>
              <a:buChar char="•"/>
            </a:pPr>
            <a:r>
              <a:rPr lang="en-US" sz="1857" b="1" dirty="0"/>
              <a:t>Friendship status</a:t>
            </a:r>
          </a:p>
          <a:p>
            <a:pPr marL="689903" lvl="1" indent="-265347">
              <a:lnSpc>
                <a:spcPct val="150000"/>
              </a:lnSpc>
              <a:buFont typeface="Arial" panose="020B0604020202020204" pitchFamily="34" charset="0"/>
              <a:buChar char="•"/>
            </a:pPr>
            <a:r>
              <a:rPr lang="en-US" sz="1857" b="1" dirty="0"/>
              <a:t>Class </a:t>
            </a:r>
          </a:p>
          <a:p>
            <a:endParaRPr lang="en-US" sz="2600" b="1" dirty="0"/>
          </a:p>
        </p:txBody>
      </p:sp>
      <p:grpSp>
        <p:nvGrpSpPr>
          <p:cNvPr id="15" name="Group 14">
            <a:extLst>
              <a:ext uri="{FF2B5EF4-FFF2-40B4-BE49-F238E27FC236}">
                <a16:creationId xmlns:a16="http://schemas.microsoft.com/office/drawing/2014/main" id="{165D4D92-3BF3-460A-B3A5-C1B2868BAD9B}"/>
              </a:ext>
            </a:extLst>
          </p:cNvPr>
          <p:cNvGrpSpPr/>
          <p:nvPr/>
        </p:nvGrpSpPr>
        <p:grpSpPr>
          <a:xfrm>
            <a:off x="12029" y="1044055"/>
            <a:ext cx="3225730" cy="839541"/>
            <a:chOff x="0" y="1227020"/>
            <a:chExt cx="3473862" cy="904121"/>
          </a:xfrm>
        </p:grpSpPr>
        <p:grpSp>
          <p:nvGrpSpPr>
            <p:cNvPr id="12" name="Group 11">
              <a:extLst>
                <a:ext uri="{FF2B5EF4-FFF2-40B4-BE49-F238E27FC236}">
                  <a16:creationId xmlns:a16="http://schemas.microsoft.com/office/drawing/2014/main" id="{A609A8E3-9BB4-43F3-9A95-B08590151F5A}"/>
                </a:ext>
              </a:extLst>
            </p:cNvPr>
            <p:cNvGrpSpPr/>
            <p:nvPr/>
          </p:nvGrpSpPr>
          <p:grpSpPr>
            <a:xfrm>
              <a:off x="0" y="1227020"/>
              <a:ext cx="3473862" cy="904121"/>
              <a:chOff x="0" y="1132623"/>
              <a:chExt cx="2493399" cy="904121"/>
            </a:xfrm>
          </p:grpSpPr>
          <p:sp>
            <p:nvSpPr>
              <p:cNvPr id="7" name="Rectangle 6">
                <a:extLst>
                  <a:ext uri="{FF2B5EF4-FFF2-40B4-BE49-F238E27FC236}">
                    <a16:creationId xmlns:a16="http://schemas.microsoft.com/office/drawing/2014/main" id="{0DB06877-ACD7-4F90-99EB-4FA0BC7D2A7D}"/>
                  </a:ext>
                </a:extLst>
              </p:cNvPr>
              <p:cNvSpPr/>
              <p:nvPr/>
            </p:nvSpPr>
            <p:spPr>
              <a:xfrm>
                <a:off x="0" y="1132625"/>
                <a:ext cx="2036834" cy="904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909" tIns="42454" rIns="84909" bIns="42454" numCol="1" spcCol="0" rtlCol="0" fromWordArt="0" anchor="ctr" anchorCtr="0" forceAA="0" compatLnSpc="1">
                <a:prstTxWarp prst="textNoShape">
                  <a:avLst/>
                </a:prstTxWarp>
                <a:noAutofit/>
              </a:bodyPr>
              <a:lstStyle/>
              <a:p>
                <a:pPr algn="ctr"/>
                <a:endParaRPr lang="en-US" sz="1671"/>
              </a:p>
            </p:txBody>
          </p:sp>
          <p:sp>
            <p:nvSpPr>
              <p:cNvPr id="11" name="Isosceles Triangle 10">
                <a:extLst>
                  <a:ext uri="{FF2B5EF4-FFF2-40B4-BE49-F238E27FC236}">
                    <a16:creationId xmlns:a16="http://schemas.microsoft.com/office/drawing/2014/main" id="{B707C04C-1A0B-4BAD-85E6-76D7E0167858}"/>
                  </a:ext>
                </a:extLst>
              </p:cNvPr>
              <p:cNvSpPr/>
              <p:nvPr/>
            </p:nvSpPr>
            <p:spPr>
              <a:xfrm rot="5400000">
                <a:off x="1812108" y="1355454"/>
                <a:ext cx="904121" cy="45846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909" tIns="42454" rIns="84909" bIns="42454" numCol="1" spcCol="0" rtlCol="0" fromWordArt="0" anchor="ctr" anchorCtr="0" forceAA="0" compatLnSpc="1">
                <a:prstTxWarp prst="textNoShape">
                  <a:avLst/>
                </a:prstTxWarp>
                <a:noAutofit/>
              </a:bodyPr>
              <a:lstStyle/>
              <a:p>
                <a:pPr algn="ctr"/>
                <a:endParaRPr lang="en-US" sz="1671"/>
              </a:p>
            </p:txBody>
          </p:sp>
        </p:grpSp>
        <p:sp>
          <p:nvSpPr>
            <p:cNvPr id="9" name="TextBox 8">
              <a:extLst>
                <a:ext uri="{FF2B5EF4-FFF2-40B4-BE49-F238E27FC236}">
                  <a16:creationId xmlns:a16="http://schemas.microsoft.com/office/drawing/2014/main" id="{12FEE06D-F4FA-4704-80F4-1BAFACF88559}"/>
                </a:ext>
              </a:extLst>
            </p:cNvPr>
            <p:cNvSpPr txBox="1"/>
            <p:nvPr/>
          </p:nvSpPr>
          <p:spPr>
            <a:xfrm>
              <a:off x="21982" y="1449089"/>
              <a:ext cx="3183857" cy="438000"/>
            </a:xfrm>
            <a:prstGeom prst="rect">
              <a:avLst/>
            </a:prstGeom>
            <a:noFill/>
          </p:spPr>
          <p:txBody>
            <a:bodyPr wrap="square" rtlCol="0">
              <a:spAutoFit/>
            </a:bodyPr>
            <a:lstStyle/>
            <a:p>
              <a:r>
                <a:rPr lang="en-US" sz="2043" dirty="0">
                  <a:solidFill>
                    <a:schemeClr val="bg1"/>
                  </a:solidFill>
                </a:rPr>
                <a:t>By Delaynie McMillan</a:t>
              </a:r>
            </a:p>
          </p:txBody>
        </p:sp>
      </p:grpSp>
      <p:sp>
        <p:nvSpPr>
          <p:cNvPr id="16" name="TextBox 15">
            <a:extLst>
              <a:ext uri="{FF2B5EF4-FFF2-40B4-BE49-F238E27FC236}">
                <a16:creationId xmlns:a16="http://schemas.microsoft.com/office/drawing/2014/main" id="{DC099D53-AF64-4FE2-8863-62E218116D41}"/>
              </a:ext>
            </a:extLst>
          </p:cNvPr>
          <p:cNvSpPr txBox="1"/>
          <p:nvPr/>
        </p:nvSpPr>
        <p:spPr>
          <a:xfrm>
            <a:off x="231189" y="2136554"/>
            <a:ext cx="3512441" cy="3210431"/>
          </a:xfrm>
          <a:prstGeom prst="rect">
            <a:avLst/>
          </a:prstGeom>
          <a:noFill/>
        </p:spPr>
        <p:txBody>
          <a:bodyPr wrap="square" rtlCol="0">
            <a:spAutoFit/>
          </a:bodyPr>
          <a:lstStyle/>
          <a:p>
            <a:pPr>
              <a:lnSpc>
                <a:spcPct val="150000"/>
              </a:lnSpc>
            </a:pPr>
            <a:r>
              <a:rPr lang="en-US" sz="2600" b="1" dirty="0"/>
              <a:t>Introduction</a:t>
            </a:r>
          </a:p>
          <a:p>
            <a:pPr>
              <a:lnSpc>
                <a:spcPct val="150000"/>
              </a:lnSpc>
            </a:pPr>
            <a:r>
              <a:rPr lang="en-US" sz="1857" b="1" dirty="0"/>
              <a:t>The goal of this investigation was to examine frequency of interaction between students, and how it is affected by friendships and classes.</a:t>
            </a:r>
          </a:p>
        </p:txBody>
      </p:sp>
      <p:pic>
        <p:nvPicPr>
          <p:cNvPr id="33" name="Picture 32" descr="A screenshot of a cell phone&#10;&#10;Description automatically generated">
            <a:extLst>
              <a:ext uri="{FF2B5EF4-FFF2-40B4-BE49-F238E27FC236}">
                <a16:creationId xmlns:a16="http://schemas.microsoft.com/office/drawing/2014/main" id="{D5504956-FBCF-4D63-8EC0-D086D823B7CF}"/>
              </a:ext>
            </a:extLst>
          </p:cNvPr>
          <p:cNvPicPr>
            <a:picLocks noChangeAspect="1"/>
          </p:cNvPicPr>
          <p:nvPr/>
        </p:nvPicPr>
        <p:blipFill rotWithShape="1">
          <a:blip r:embed="rId5">
            <a:extLst>
              <a:ext uri="{28A0092B-C50C-407E-A947-70E740481C1C}">
                <a14:useLocalDpi xmlns:a14="http://schemas.microsoft.com/office/drawing/2010/main" val="0"/>
              </a:ext>
            </a:extLst>
          </a:blip>
          <a:srcRect l="6051" t="8381" r="9176"/>
          <a:stretch/>
        </p:blipFill>
        <p:spPr>
          <a:xfrm>
            <a:off x="15335211" y="5844412"/>
            <a:ext cx="5922401" cy="5120564"/>
          </a:xfrm>
          <a:prstGeom prst="rect">
            <a:avLst/>
          </a:prstGeom>
        </p:spPr>
      </p:pic>
      <p:cxnSp>
        <p:nvCxnSpPr>
          <p:cNvPr id="35" name="Straight Arrow Connector 34">
            <a:extLst>
              <a:ext uri="{FF2B5EF4-FFF2-40B4-BE49-F238E27FC236}">
                <a16:creationId xmlns:a16="http://schemas.microsoft.com/office/drawing/2014/main" id="{5F19EFB6-FB1E-43E4-AD7F-2A497CA314F6}"/>
              </a:ext>
            </a:extLst>
          </p:cNvPr>
          <p:cNvCxnSpPr>
            <a:cxnSpLocks/>
          </p:cNvCxnSpPr>
          <p:nvPr/>
        </p:nvCxnSpPr>
        <p:spPr>
          <a:xfrm>
            <a:off x="5721409" y="3948030"/>
            <a:ext cx="478103" cy="2452770"/>
          </a:xfrm>
          <a:prstGeom prst="straightConnector1">
            <a:avLst/>
          </a:prstGeom>
          <a:ln w="3810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AAE843F5-2695-4D8C-ABF0-607180960ED7}"/>
              </a:ext>
            </a:extLst>
          </p:cNvPr>
          <p:cNvSpPr txBox="1"/>
          <p:nvPr/>
        </p:nvSpPr>
        <p:spPr>
          <a:xfrm>
            <a:off x="4398431" y="2676611"/>
            <a:ext cx="2635067" cy="1200329"/>
          </a:xfrm>
          <a:prstGeom prst="rect">
            <a:avLst/>
          </a:prstGeom>
          <a:noFill/>
        </p:spPr>
        <p:txBody>
          <a:bodyPr wrap="square" rtlCol="0">
            <a:spAutoFit/>
          </a:bodyPr>
          <a:lstStyle/>
          <a:p>
            <a:r>
              <a:rPr lang="en-US" sz="2400" b="1" dirty="0">
                <a:solidFill>
                  <a:schemeClr val="accent2">
                    <a:lumMod val="50000"/>
                  </a:schemeClr>
                </a:solidFill>
              </a:rPr>
              <a:t>30-minute long break time at 10AM</a:t>
            </a:r>
          </a:p>
        </p:txBody>
      </p:sp>
      <p:cxnSp>
        <p:nvCxnSpPr>
          <p:cNvPr id="55" name="Straight Arrow Connector 54">
            <a:extLst>
              <a:ext uri="{FF2B5EF4-FFF2-40B4-BE49-F238E27FC236}">
                <a16:creationId xmlns:a16="http://schemas.microsoft.com/office/drawing/2014/main" id="{AF726E28-67D2-4BCC-8E45-E80F71BE2C33}"/>
              </a:ext>
            </a:extLst>
          </p:cNvPr>
          <p:cNvCxnSpPr>
            <a:cxnSpLocks/>
          </p:cNvCxnSpPr>
          <p:nvPr/>
        </p:nvCxnSpPr>
        <p:spPr>
          <a:xfrm>
            <a:off x="7917378" y="2541181"/>
            <a:ext cx="905706" cy="5260366"/>
          </a:xfrm>
          <a:prstGeom prst="straightConnector1">
            <a:avLst/>
          </a:prstGeom>
          <a:ln w="3810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Left Brace 56">
            <a:extLst>
              <a:ext uri="{FF2B5EF4-FFF2-40B4-BE49-F238E27FC236}">
                <a16:creationId xmlns:a16="http://schemas.microsoft.com/office/drawing/2014/main" id="{C0D65758-6ABA-4D26-BFCB-42A84CB97415}"/>
              </a:ext>
            </a:extLst>
          </p:cNvPr>
          <p:cNvSpPr/>
          <p:nvPr/>
        </p:nvSpPr>
        <p:spPr>
          <a:xfrm rot="5400000">
            <a:off x="8574357" y="7144569"/>
            <a:ext cx="497455" cy="1811412"/>
          </a:xfrm>
          <a:prstGeom prst="leftBrace">
            <a:avLst/>
          </a:prstGeom>
          <a:noFill/>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6CFB3584-ABB0-4033-B7A6-024B5E9FE886}"/>
              </a:ext>
            </a:extLst>
          </p:cNvPr>
          <p:cNvSpPr txBox="1"/>
          <p:nvPr/>
        </p:nvSpPr>
        <p:spPr>
          <a:xfrm>
            <a:off x="5931366" y="1217458"/>
            <a:ext cx="3435692" cy="1200329"/>
          </a:xfrm>
          <a:prstGeom prst="rect">
            <a:avLst/>
          </a:prstGeom>
          <a:noFill/>
        </p:spPr>
        <p:txBody>
          <a:bodyPr wrap="square" rtlCol="0">
            <a:spAutoFit/>
          </a:bodyPr>
          <a:lstStyle/>
          <a:p>
            <a:r>
              <a:rPr lang="en-US" sz="2400" b="1" dirty="0">
                <a:solidFill>
                  <a:schemeClr val="accent2">
                    <a:lumMod val="50000"/>
                  </a:schemeClr>
                </a:solidFill>
              </a:rPr>
              <a:t>Decline in interactions at the end of the day</a:t>
            </a:r>
          </a:p>
        </p:txBody>
      </p:sp>
      <p:cxnSp>
        <p:nvCxnSpPr>
          <p:cNvPr id="62" name="Straight Arrow Connector 61">
            <a:extLst>
              <a:ext uri="{FF2B5EF4-FFF2-40B4-BE49-F238E27FC236}">
                <a16:creationId xmlns:a16="http://schemas.microsoft.com/office/drawing/2014/main" id="{C76D5ACC-1358-403B-861E-F22563237894}"/>
              </a:ext>
            </a:extLst>
          </p:cNvPr>
          <p:cNvCxnSpPr>
            <a:cxnSpLocks/>
          </p:cNvCxnSpPr>
          <p:nvPr/>
        </p:nvCxnSpPr>
        <p:spPr>
          <a:xfrm flipH="1" flipV="1">
            <a:off x="10882690" y="4438789"/>
            <a:ext cx="369744" cy="3105011"/>
          </a:xfrm>
          <a:prstGeom prst="straightConnector1">
            <a:avLst/>
          </a:prstGeom>
          <a:ln w="38100" cap="flat" cmpd="sng" algn="ctr">
            <a:solidFill>
              <a:schemeClr val="accent3">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7DCF19B-F8E9-4940-B46E-FFF37DA73720}"/>
              </a:ext>
            </a:extLst>
          </p:cNvPr>
          <p:cNvCxnSpPr>
            <a:cxnSpLocks/>
          </p:cNvCxnSpPr>
          <p:nvPr/>
        </p:nvCxnSpPr>
        <p:spPr>
          <a:xfrm flipV="1">
            <a:off x="11067562" y="4438789"/>
            <a:ext cx="868817" cy="1552505"/>
          </a:xfrm>
          <a:prstGeom prst="straightConnector1">
            <a:avLst/>
          </a:prstGeom>
          <a:ln w="38100" cap="flat" cmpd="sng" algn="ctr">
            <a:solidFill>
              <a:schemeClr val="accent3">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0" name="TextBox 69">
            <a:extLst>
              <a:ext uri="{FF2B5EF4-FFF2-40B4-BE49-F238E27FC236}">
                <a16:creationId xmlns:a16="http://schemas.microsoft.com/office/drawing/2014/main" id="{A53331A0-BC3F-43DF-8240-1BA8D14EE28D}"/>
              </a:ext>
            </a:extLst>
          </p:cNvPr>
          <p:cNvSpPr txBox="1"/>
          <p:nvPr/>
        </p:nvSpPr>
        <p:spPr>
          <a:xfrm>
            <a:off x="10668362" y="7643688"/>
            <a:ext cx="3424423" cy="1200329"/>
          </a:xfrm>
          <a:prstGeom prst="rect">
            <a:avLst/>
          </a:prstGeom>
          <a:noFill/>
        </p:spPr>
        <p:txBody>
          <a:bodyPr wrap="square" rtlCol="0">
            <a:spAutoFit/>
          </a:bodyPr>
          <a:lstStyle/>
          <a:p>
            <a:r>
              <a:rPr lang="en-US" sz="2400" b="1" dirty="0">
                <a:solidFill>
                  <a:schemeClr val="accent3">
                    <a:lumMod val="50000"/>
                  </a:schemeClr>
                </a:solidFill>
              </a:rPr>
              <a:t>Class time in the morning, few outside-class interactions</a:t>
            </a:r>
          </a:p>
        </p:txBody>
      </p:sp>
      <p:sp>
        <p:nvSpPr>
          <p:cNvPr id="75" name="TextBox 74">
            <a:extLst>
              <a:ext uri="{FF2B5EF4-FFF2-40B4-BE49-F238E27FC236}">
                <a16:creationId xmlns:a16="http://schemas.microsoft.com/office/drawing/2014/main" id="{B93BB406-405A-49BB-BC79-90ECCD809B81}"/>
              </a:ext>
            </a:extLst>
          </p:cNvPr>
          <p:cNvSpPr txBox="1"/>
          <p:nvPr/>
        </p:nvSpPr>
        <p:spPr>
          <a:xfrm>
            <a:off x="16393817" y="4427889"/>
            <a:ext cx="4433264" cy="1200329"/>
          </a:xfrm>
          <a:prstGeom prst="rect">
            <a:avLst/>
          </a:prstGeom>
          <a:noFill/>
        </p:spPr>
        <p:txBody>
          <a:bodyPr wrap="square" rtlCol="0">
            <a:spAutoFit/>
          </a:bodyPr>
          <a:lstStyle/>
          <a:p>
            <a:r>
              <a:rPr lang="en-US" sz="2400" b="1" dirty="0">
                <a:solidFill>
                  <a:schemeClr val="accent5">
                    <a:lumMod val="50000"/>
                  </a:schemeClr>
                </a:solidFill>
              </a:rPr>
              <a:t>Most of the people that students interact with are not listed as friends</a:t>
            </a:r>
          </a:p>
        </p:txBody>
      </p:sp>
      <p:sp>
        <p:nvSpPr>
          <p:cNvPr id="2" name="TextBox 1">
            <a:extLst>
              <a:ext uri="{FF2B5EF4-FFF2-40B4-BE49-F238E27FC236}">
                <a16:creationId xmlns:a16="http://schemas.microsoft.com/office/drawing/2014/main" id="{5A68B4B8-A593-5F47-A693-3C11B37D9FF4}"/>
              </a:ext>
            </a:extLst>
          </p:cNvPr>
          <p:cNvSpPr txBox="1"/>
          <p:nvPr/>
        </p:nvSpPr>
        <p:spPr>
          <a:xfrm>
            <a:off x="16393817" y="83313"/>
            <a:ext cx="5320594" cy="4059894"/>
          </a:xfrm>
          <a:prstGeom prst="rect">
            <a:avLst/>
          </a:prstGeom>
          <a:noFill/>
        </p:spPr>
        <p:txBody>
          <a:bodyPr wrap="square" rtlCol="0">
            <a:spAutoFit/>
          </a:bodyPr>
          <a:lstStyle/>
          <a:p>
            <a:pPr>
              <a:lnSpc>
                <a:spcPct val="150000"/>
              </a:lnSpc>
            </a:pPr>
            <a:r>
              <a:rPr lang="en-US" sz="2600" b="1" dirty="0"/>
              <a:t>Conclusion</a:t>
            </a:r>
          </a:p>
          <a:p>
            <a:pPr>
              <a:lnSpc>
                <a:spcPct val="150000"/>
              </a:lnSpc>
            </a:pPr>
            <a:r>
              <a:rPr lang="en-US" sz="1860" b="1" dirty="0"/>
              <a:t>Based on results from this investigation, it is evident that the schedules of students are closely correlated to with whom and when they interact.  Some possible areas of study for future investigations include factoring in the gender of the students and their known Facebook friendship statuses.</a:t>
            </a:r>
          </a:p>
          <a:p>
            <a:pPr>
              <a:lnSpc>
                <a:spcPct val="150000"/>
              </a:lnSpc>
            </a:pPr>
            <a:endParaRPr lang="en-US" b="1" dirty="0"/>
          </a:p>
        </p:txBody>
      </p:sp>
      <p:sp>
        <p:nvSpPr>
          <p:cNvPr id="3" name="TextBox 2">
            <a:extLst>
              <a:ext uri="{FF2B5EF4-FFF2-40B4-BE49-F238E27FC236}">
                <a16:creationId xmlns:a16="http://schemas.microsoft.com/office/drawing/2014/main" id="{05D1F0C9-7484-CB42-A934-A6256079D91E}"/>
              </a:ext>
            </a:extLst>
          </p:cNvPr>
          <p:cNvSpPr txBox="1"/>
          <p:nvPr/>
        </p:nvSpPr>
        <p:spPr>
          <a:xfrm>
            <a:off x="918784" y="11137612"/>
            <a:ext cx="21166372" cy="584775"/>
          </a:xfrm>
          <a:prstGeom prst="rect">
            <a:avLst/>
          </a:prstGeom>
          <a:noFill/>
        </p:spPr>
        <p:txBody>
          <a:bodyPr wrap="none" rtlCol="0">
            <a:spAutoFit/>
          </a:bodyPr>
          <a:lstStyle/>
          <a:p>
            <a:r>
              <a:rPr lang="en-US" sz="1600" dirty="0"/>
              <a:t>Sources: </a:t>
            </a:r>
            <a:r>
              <a:rPr lang="en-US" sz="1600" dirty="0">
                <a:hlinkClick r:id="rId6"/>
              </a:rPr>
              <a:t>SocioPatterns high school and contact friendship networks</a:t>
            </a:r>
            <a:r>
              <a:rPr lang="en-US" sz="1600" dirty="0"/>
              <a:t> and </a:t>
            </a:r>
            <a:r>
              <a:rPr lang="en-US" sz="1600" dirty="0">
                <a:hlinkClick r:id="rId7"/>
              </a:rPr>
              <a:t>Contact Patterns in a High School: A Comparison between Data Collected Using Wearable Sensors, Contact Diaries and Friendship Surveys</a:t>
            </a:r>
            <a:endParaRPr lang="en-US" sz="1600" dirty="0"/>
          </a:p>
          <a:p>
            <a:endParaRPr lang="en-US" sz="1600" dirty="0"/>
          </a:p>
        </p:txBody>
      </p:sp>
    </p:spTree>
    <p:extLst>
      <p:ext uri="{BB962C8B-B14F-4D97-AF65-F5344CB8AC3E}">
        <p14:creationId xmlns:p14="http://schemas.microsoft.com/office/powerpoint/2010/main" val="19102905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1245</TotalTime>
  <Words>189</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Wisp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Delaynie M</dc:creator>
  <cp:lastModifiedBy>Mcmillan, Delaynie  (Student)</cp:lastModifiedBy>
  <cp:revision>39</cp:revision>
  <dcterms:created xsi:type="dcterms:W3CDTF">2020-08-18T15:18:31Z</dcterms:created>
  <dcterms:modified xsi:type="dcterms:W3CDTF">2020-08-30T17:24:52Z</dcterms:modified>
</cp:coreProperties>
</file>