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1" r:id="rId5"/>
    <p:sldId id="263" r:id="rId6"/>
    <p:sldId id="259" r:id="rId7"/>
    <p:sldId id="264" r:id="rId8"/>
    <p:sldId id="265" r:id="rId9"/>
    <p:sldId id="266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8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9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8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DDBE7C-311C-444A-BA1D-AFE964D9B29B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BDEDA-65BA-4B64-874B-C272DCF50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4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Tata Cara </a:t>
            </a:r>
            <a:r>
              <a:rPr lang="en-US" dirty="0" err="1" smtClean="0"/>
              <a:t>penggunaan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Dela</a:t>
            </a:r>
            <a:r>
              <a:rPr lang="en-US" dirty="0" smtClean="0"/>
              <a:t> Yuliana (1708561015)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9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Admin -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4" y="1845734"/>
            <a:ext cx="290226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Daftar</a:t>
            </a:r>
            <a:r>
              <a:rPr lang="en-US" dirty="0" smtClean="0"/>
              <a:t> Admin </a:t>
            </a:r>
            <a:r>
              <a:rPr lang="en-US" dirty="0" err="1" smtClean="0"/>
              <a:t>menampilkan</a:t>
            </a:r>
            <a:r>
              <a:rPr lang="en-US" dirty="0" smtClean="0"/>
              <a:t> admin yang </a:t>
            </a:r>
            <a:r>
              <a:rPr lang="en-US" dirty="0" err="1" smtClean="0"/>
              <a:t>terdaftar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admin </a:t>
            </a:r>
            <a:r>
              <a:rPr lang="en-US" dirty="0" err="1" smtClean="0"/>
              <a:t>baru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Daftar</a:t>
            </a:r>
            <a:r>
              <a:rPr lang="en-US" dirty="0" smtClean="0"/>
              <a:t> User </a:t>
            </a:r>
            <a:r>
              <a:rPr lang="en-US" dirty="0" err="1" smtClean="0"/>
              <a:t>menampilkan</a:t>
            </a:r>
            <a:r>
              <a:rPr lang="en-US" dirty="0" smtClean="0"/>
              <a:t> user yang </a:t>
            </a:r>
            <a:r>
              <a:rPr lang="en-US" dirty="0" err="1" smtClean="0"/>
              <a:t>terdaftar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2"/>
            <a:ext cx="7156134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0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Admin – Data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2" y="1845734"/>
            <a:ext cx="290226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admin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715613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525" y="571612"/>
            <a:ext cx="10058400" cy="794052"/>
          </a:xfrm>
        </p:spPr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720" y="1830397"/>
            <a:ext cx="3697975" cy="4023360"/>
          </a:xfrm>
          <a:ln>
            <a:noFill/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user </a:t>
            </a:r>
            <a:r>
              <a:rPr lang="en-US" dirty="0" err="1" smtClean="0">
                <a:solidFill>
                  <a:schemeClr val="tx1"/>
                </a:solidFill>
              </a:rPr>
              <a:t>mendaftar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form </a:t>
            </a:r>
            <a:r>
              <a:rPr lang="en-US" dirty="0" err="1" smtClean="0">
                <a:solidFill>
                  <a:schemeClr val="tx1"/>
                </a:solidFill>
              </a:rPr>
              <a:t>pendaftaran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login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tulisan</a:t>
            </a:r>
            <a:r>
              <a:rPr lang="en-US" dirty="0" smtClean="0">
                <a:solidFill>
                  <a:schemeClr val="tx1"/>
                </a:solidFill>
              </a:rPr>
              <a:t> login </a:t>
            </a:r>
            <a:r>
              <a:rPr lang="en-US" dirty="0" err="1" smtClean="0">
                <a:solidFill>
                  <a:schemeClr val="tx1"/>
                </a:solidFill>
              </a:rPr>
              <a:t>kanan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atas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88" y="1830397"/>
            <a:ext cx="7393577" cy="41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786" y="1845734"/>
            <a:ext cx="3054894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perpustakaan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user yang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logout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tulisan</a:t>
            </a:r>
            <a:r>
              <a:rPr lang="en-US" dirty="0" smtClean="0"/>
              <a:t> Logout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7003506" cy="39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- </a:t>
            </a:r>
            <a:r>
              <a:rPr lang="en-US" dirty="0" err="1" smtClean="0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2" y="1845734"/>
            <a:ext cx="290226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delete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/>
              <a:t> </a:t>
            </a:r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15613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– </a:t>
            </a:r>
            <a:r>
              <a:rPr lang="en-US" dirty="0" err="1" smtClean="0"/>
              <a:t>Peminjaman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4052" y="1845734"/>
            <a:ext cx="318162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6876773" cy="38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2" y="1845734"/>
            <a:ext cx="2902268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Pada</a:t>
            </a:r>
            <a:r>
              <a:rPr lang="en-US" dirty="0"/>
              <a:t> menu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user </a:t>
            </a:r>
            <a:r>
              <a:rPr lang="en-US" dirty="0" err="1" smtClean="0"/>
              <a:t>dan</a:t>
            </a:r>
            <a:r>
              <a:rPr lang="en-US" dirty="0" smtClean="0"/>
              <a:t> edit </a:t>
            </a:r>
            <a:r>
              <a:rPr lang="en-US" dirty="0" err="1" smtClean="0"/>
              <a:t>profil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menu </a:t>
            </a:r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menu </a:t>
            </a:r>
            <a:r>
              <a:rPr lang="en-US" dirty="0" err="1" smtClean="0"/>
              <a:t>pinjam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form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logout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Logout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15613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4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- </a:t>
            </a:r>
            <a:r>
              <a:rPr lang="en-US" dirty="0" err="1" smtClean="0"/>
              <a:t>Profil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2" y="1845734"/>
            <a:ext cx="2902267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edit </a:t>
            </a:r>
            <a:r>
              <a:rPr lang="en-US" dirty="0" err="1" smtClean="0"/>
              <a:t>profil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15613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3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– </a:t>
            </a:r>
            <a:r>
              <a:rPr lang="en-US" dirty="0" err="1"/>
              <a:t>K</a:t>
            </a:r>
            <a:r>
              <a:rPr lang="en-US" dirty="0" err="1" smtClean="0"/>
              <a:t>atalog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2" y="1845734"/>
            <a:ext cx="290226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sorting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id </a:t>
            </a:r>
            <a:r>
              <a:rPr lang="en-US" dirty="0" err="1" smtClean="0"/>
              <a:t>buku</a:t>
            </a:r>
            <a:r>
              <a:rPr lang="en-US" dirty="0" smtClean="0"/>
              <a:t>, </a:t>
            </a:r>
            <a:r>
              <a:rPr lang="en-US" dirty="0" err="1" smtClean="0"/>
              <a:t>judul</a:t>
            </a:r>
            <a:r>
              <a:rPr lang="en-US" dirty="0" smtClean="0"/>
              <a:t>,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filter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dropdown </a:t>
            </a:r>
            <a:r>
              <a:rPr lang="en-US" dirty="0" err="1" smtClean="0"/>
              <a:t>diatan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15613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7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– </a:t>
            </a:r>
            <a:r>
              <a:rPr lang="en-US" dirty="0" err="1" smtClean="0"/>
              <a:t>Pinjam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412" y="1845734"/>
            <a:ext cx="2902268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meminjam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form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pinjam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715613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899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218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Tata Cara penggunaan</vt:lpstr>
      <vt:lpstr>Homepage</vt:lpstr>
      <vt:lpstr>Admin - home</vt:lpstr>
      <vt:lpstr>Admin - Buku</vt:lpstr>
      <vt:lpstr>Admin – Peminjaman Buku</vt:lpstr>
      <vt:lpstr>User - home</vt:lpstr>
      <vt:lpstr>User - Profil</vt:lpstr>
      <vt:lpstr>User – Katalog Buku</vt:lpstr>
      <vt:lpstr>User – Pinjam Buku</vt:lpstr>
      <vt:lpstr>Super Admin - Home</vt:lpstr>
      <vt:lpstr>Super Admin – Data Admin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Cara penggunaan</dc:title>
  <dc:creator>Windows User</dc:creator>
  <cp:lastModifiedBy>Windows User</cp:lastModifiedBy>
  <cp:revision>7</cp:revision>
  <dcterms:created xsi:type="dcterms:W3CDTF">2020-05-28T11:49:38Z</dcterms:created>
  <dcterms:modified xsi:type="dcterms:W3CDTF">2020-05-28T13:06:53Z</dcterms:modified>
</cp:coreProperties>
</file>