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137" autoAdjust="0"/>
  </p:normalViewPr>
  <p:slideViewPr>
    <p:cSldViewPr>
      <p:cViewPr varScale="1">
        <p:scale>
          <a:sx n="81" d="100"/>
          <a:sy n="81" d="100"/>
        </p:scale>
        <p:origin x="-24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C36CB-34F0-450D-986B-68C2316347F0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4893B-BECD-4FD5-B675-6892F858F4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5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Base de </a:t>
            </a:r>
            <a:r>
              <a:rPr lang="fr-FR" dirty="0" err="1" smtClean="0"/>
              <a:t>InteliJ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4893B-BECD-4FD5-B675-6892F858F4C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71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Linux </a:t>
            </a:r>
            <a:r>
              <a:rPr lang="fr-FR" dirty="0" err="1" smtClean="0"/>
              <a:t>kernel</a:t>
            </a:r>
            <a:r>
              <a:rPr lang="fr-FR" dirty="0" smtClean="0"/>
              <a:t>: Contient 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tous</a:t>
            </a:r>
            <a:r>
              <a:rPr lang="fr-FR" baseline="0" dirty="0" smtClean="0"/>
              <a:t> les drivers (Audio/Camera/Display/Wifi/Clavier…)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Mémoire flash / gestion Alimentation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Android  </a:t>
            </a:r>
            <a:r>
              <a:rPr lang="fr-FR" baseline="0" dirty="0" err="1" smtClean="0"/>
              <a:t>Runtime</a:t>
            </a:r>
            <a:r>
              <a:rPr lang="fr-FR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Librairie principale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Dalvik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virtual</a:t>
            </a:r>
            <a:r>
              <a:rPr lang="fr-FR" baseline="0" dirty="0" smtClean="0"/>
              <a:t> machine -&gt; JVM (optimisé pour petit appareil / spécifique systèmes)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dirty="0" smtClean="0"/>
              <a:t>Librairies: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Librairie</a:t>
            </a:r>
            <a:r>
              <a:rPr lang="fr-FR" baseline="0" dirty="0" smtClean="0"/>
              <a:t> pour faire utiliser et manipuler tous les équipements afin d’ajouter des fonctionnalités particulières au matériel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Application Framework: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Contient tous les composants pour réaliser des applications (interfaces/outils à appeler)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Application: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Contient toutes les applications, dont certaines de base</a:t>
            </a:r>
            <a:r>
              <a:rPr lang="en-GB" baseline="0" dirty="0" smtClean="0"/>
              <a:t>.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4893B-BECD-4FD5-B675-6892F858F4C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997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Activities</a:t>
            </a:r>
            <a:r>
              <a:rPr lang="fr-FR" dirty="0" smtClean="0"/>
              <a:t>: Une</a:t>
            </a:r>
            <a:r>
              <a:rPr lang="fr-FR" baseline="0" dirty="0" smtClean="0"/>
              <a:t> vue représenté par une classe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Widgets</a:t>
            </a:r>
            <a:r>
              <a:rPr lang="fr-FR" baseline="0" dirty="0" smtClean="0"/>
              <a:t>: Outils visuels qui gèrent des interactions</a:t>
            </a:r>
          </a:p>
          <a:p>
            <a:endParaRPr lang="fr-FR" baseline="0" dirty="0" smtClean="0"/>
          </a:p>
          <a:p>
            <a:r>
              <a:rPr lang="fr-FR" baseline="0" dirty="0" smtClean="0"/>
              <a:t>Services: Programmes qui </a:t>
            </a:r>
            <a:r>
              <a:rPr lang="fr-FR" baseline="0" dirty="0" err="1" smtClean="0"/>
              <a:t>trournent</a:t>
            </a:r>
            <a:r>
              <a:rPr lang="fr-FR" baseline="0" dirty="0" smtClean="0"/>
              <a:t> en parallèle de manière caché (background jobs)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Broadcast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receivers</a:t>
            </a:r>
            <a:r>
              <a:rPr lang="fr-FR" baseline="0" dirty="0" smtClean="0"/>
              <a:t>: Gère les messages systèmes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4893B-BECD-4FD5-B675-6892F858F4C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567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4893B-BECD-4FD5-B675-6892F858F4C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56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8D2A-6538-4075-90E5-E3E7386B20C6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F77E-AA20-4AD5-9A57-DDF4F667DA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05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8D2A-6538-4075-90E5-E3E7386B20C6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F77E-AA20-4AD5-9A57-DDF4F667DA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3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8D2A-6538-4075-90E5-E3E7386B20C6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F77E-AA20-4AD5-9A57-DDF4F667DA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8D2A-6538-4075-90E5-E3E7386B20C6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F77E-AA20-4AD5-9A57-DDF4F667DA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7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8D2A-6538-4075-90E5-E3E7386B20C6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F77E-AA20-4AD5-9A57-DDF4F667DA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16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8D2A-6538-4075-90E5-E3E7386B20C6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F77E-AA20-4AD5-9A57-DDF4F667DA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32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8D2A-6538-4075-90E5-E3E7386B20C6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F77E-AA20-4AD5-9A57-DDF4F667DA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98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8D2A-6538-4075-90E5-E3E7386B20C6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F77E-AA20-4AD5-9A57-DDF4F667DA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03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8D2A-6538-4075-90E5-E3E7386B20C6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F77E-AA20-4AD5-9A57-DDF4F667DA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71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8D2A-6538-4075-90E5-E3E7386B20C6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F77E-AA20-4AD5-9A57-DDF4F667DA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8D2A-6538-4075-90E5-E3E7386B20C6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F77E-AA20-4AD5-9A57-DDF4F667DA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2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38D2A-6538-4075-90E5-E3E7386B20C6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F77E-AA20-4AD5-9A57-DDF4F667DA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91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develop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Workshop Mobile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{Android}</a:t>
            </a:r>
          </a:p>
          <a:p>
            <a:r>
              <a:rPr lang="fr-FR" dirty="0"/>
              <a:t>n</a:t>
            </a:r>
            <a:r>
              <a:rPr lang="fr-FR" dirty="0" smtClean="0"/>
              <a:t>°1</a:t>
            </a:r>
            <a:endParaRPr lang="en-GB" dirty="0"/>
          </a:p>
        </p:txBody>
      </p:sp>
      <p:pic>
        <p:nvPicPr>
          <p:cNvPr id="1026" name="Picture 2" descr="C:\Users\damie_000\Downloads\android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2399666" cy="174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mie_000\Downloads\logo-hub-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753842"/>
            <a:ext cx="2668094" cy="90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amie_000\Downloads\ios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71" y="358206"/>
            <a:ext cx="1698424" cy="169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13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Compilation d’une application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err="1" smtClean="0"/>
              <a:t>Gradle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4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Simulateur sur Android Studio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sz="2400" dirty="0" smtClean="0"/>
              <a:t>(Conseil: Si il se décale hors de l’écran </a:t>
            </a:r>
            <a:r>
              <a:rPr lang="fr-FR" sz="2400" dirty="0" err="1" smtClean="0"/>
              <a:t>Alt+SPACE</a:t>
            </a:r>
            <a:r>
              <a:rPr lang="fr-FR" sz="2400" dirty="0" smtClean="0"/>
              <a:t> Move)</a:t>
            </a:r>
            <a:endParaRPr lang="fr-FR" sz="2400" dirty="0"/>
          </a:p>
        </p:txBody>
      </p:sp>
      <p:pic>
        <p:nvPicPr>
          <p:cNvPr id="1026" name="Picture 2" descr="C:\Users\damie_000\Downloads\simul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42" y="3356992"/>
            <a:ext cx="2723708" cy="141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mie_000\Downloads\logo_av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827" y="1555750"/>
            <a:ext cx="2857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amie_000\Downloads\run_av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20" y="2204864"/>
            <a:ext cx="7222951" cy="85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44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mode paysage</a:t>
            </a:r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2000" b="1" dirty="0" smtClean="0"/>
          </a:p>
          <a:p>
            <a:pPr marL="0" indent="0" algn="ctr">
              <a:buNone/>
            </a:pPr>
            <a:r>
              <a:rPr lang="fr-FR" sz="2000" b="1" dirty="0" smtClean="0"/>
              <a:t>AndroidManifest.xml</a:t>
            </a:r>
          </a:p>
          <a:p>
            <a:pPr marL="0" indent="0" algn="ctr">
              <a:buNone/>
            </a:pPr>
            <a:r>
              <a:rPr lang="fr-FR" sz="2000" dirty="0" smtClean="0"/>
              <a:t>(dans &lt;application /&gt;)</a:t>
            </a:r>
          </a:p>
          <a:p>
            <a:pPr marL="0" indent="0" algn="ctr">
              <a:buNone/>
            </a:pPr>
            <a:r>
              <a:rPr lang="fr-FR" sz="2000" dirty="0" smtClean="0"/>
              <a:t>«</a:t>
            </a:r>
            <a:r>
              <a:rPr lang="fr-FR" sz="2000" dirty="0" err="1" smtClean="0"/>
              <a:t>android:configChanges</a:t>
            </a:r>
            <a:r>
              <a:rPr lang="fr-FR" sz="2000" dirty="0"/>
              <a:t>="</a:t>
            </a:r>
            <a:r>
              <a:rPr lang="fr-FR" sz="2000" dirty="0" smtClean="0"/>
              <a:t>orientation"» </a:t>
            </a:r>
          </a:p>
          <a:p>
            <a:pPr marL="0" indent="0" algn="ctr">
              <a:buNone/>
            </a:pPr>
            <a:endParaRPr lang="fr-FR" sz="2000" dirty="0" smtClean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 err="1" smtClean="0"/>
              <a:t>Layouts</a:t>
            </a:r>
            <a:r>
              <a:rPr lang="fr-FR" sz="2000" dirty="0" smtClean="0"/>
              <a:t> dans </a:t>
            </a:r>
            <a:r>
              <a:rPr lang="fr-FR" sz="2000" b="1" dirty="0" smtClean="0"/>
              <a:t>/</a:t>
            </a:r>
            <a:r>
              <a:rPr lang="fr-FR" sz="2000" b="1" dirty="0" err="1" smtClean="0"/>
              <a:t>res</a:t>
            </a:r>
            <a:r>
              <a:rPr lang="fr-FR" sz="2000" b="1" dirty="0" smtClean="0"/>
              <a:t>/</a:t>
            </a:r>
            <a:r>
              <a:rPr lang="fr-FR" sz="2000" b="1" dirty="0" err="1" smtClean="0"/>
              <a:t>layout</a:t>
            </a:r>
            <a:r>
              <a:rPr lang="fr-FR" sz="2000" b="1" dirty="0" smtClean="0"/>
              <a:t>-land</a:t>
            </a:r>
          </a:p>
          <a:p>
            <a:pPr marL="0" indent="0" algn="ctr">
              <a:buNone/>
            </a:pPr>
            <a:r>
              <a:rPr lang="fr-FR" sz="2000" dirty="0" smtClean="0"/>
              <a:t>(pour forcer le mode paysage)</a:t>
            </a:r>
          </a:p>
          <a:p>
            <a:pPr marL="0" indent="0" algn="ctr">
              <a:buNone/>
            </a:pPr>
            <a:endParaRPr lang="fr-FR" sz="2000" dirty="0" smtClean="0"/>
          </a:p>
          <a:p>
            <a:pPr marL="0" indent="0" algn="ctr">
              <a:buNone/>
            </a:pPr>
            <a:endParaRPr lang="fr-FR" sz="2000" dirty="0" smtClean="0"/>
          </a:p>
          <a:p>
            <a:pPr marL="0" indent="0" algn="ctr">
              <a:buNone/>
            </a:pPr>
            <a:r>
              <a:rPr lang="fr-FR" sz="2000" dirty="0" smtClean="0"/>
              <a:t>Le </a:t>
            </a:r>
            <a:r>
              <a:rPr lang="fr-FR" sz="2000" b="1" dirty="0" smtClean="0"/>
              <a:t>simulateur</a:t>
            </a:r>
            <a:r>
              <a:rPr lang="fr-FR" sz="2000" dirty="0" smtClean="0"/>
              <a:t> en mode paysage</a:t>
            </a:r>
            <a:endParaRPr lang="fr-FR" sz="2000" dirty="0"/>
          </a:p>
          <a:p>
            <a:pPr marL="0" indent="0" algn="ctr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405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18048"/>
            <a:ext cx="8229600" cy="1143000"/>
          </a:xfrm>
        </p:spPr>
        <p:txBody>
          <a:bodyPr/>
          <a:lstStyle/>
          <a:p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99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Installation</a:t>
            </a:r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Théorie</a:t>
            </a:r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Création d’une application</a:t>
            </a:r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Modification de celle-ci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5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Outils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Android Studio</a:t>
            </a:r>
          </a:p>
          <a:p>
            <a:pPr marL="0" indent="0" algn="ctr">
              <a:buNone/>
            </a:pPr>
            <a:r>
              <a:rPr lang="fr-FR" sz="2400" dirty="0" smtClean="0"/>
              <a:t>(</a:t>
            </a:r>
            <a:r>
              <a:rPr lang="fr-FR" sz="2400" dirty="0" smtClean="0">
                <a:hlinkClick r:id="rId3"/>
              </a:rPr>
              <a:t>http://developer.android.com/develop/index.html</a:t>
            </a:r>
            <a:r>
              <a:rPr lang="fr-FR" sz="2400" dirty="0" smtClean="0"/>
              <a:t>)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en-GB" sz="2400" dirty="0"/>
          </a:p>
        </p:txBody>
      </p:sp>
      <p:pic>
        <p:nvPicPr>
          <p:cNvPr id="2050" name="Picture 2" descr="C:\Users\damie_000\Downloads\android studi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56992"/>
            <a:ext cx="5903189" cy="303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4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Android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Users\damie_000\Downloads\arc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85" y="2276872"/>
            <a:ext cx="6997004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amie_000\Downloads\archi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85" y="2276872"/>
            <a:ext cx="6997004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amie_000\Downloads\archi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85" y="2276872"/>
            <a:ext cx="6997004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amie_000\Downloads\archi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93" y="2132856"/>
            <a:ext cx="733297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damie_000\Downloads\archi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93" y="1916832"/>
            <a:ext cx="7928713" cy="423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damie_000\Downloads\archi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60" y="2257180"/>
            <a:ext cx="6980629" cy="362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25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7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0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75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76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7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79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contenu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err="1" smtClean="0"/>
              <a:t>Activities</a:t>
            </a: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err="1" smtClean="0"/>
              <a:t>Widgets</a:t>
            </a: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Services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err="1" smtClean="0"/>
              <a:t>Broadcast</a:t>
            </a:r>
            <a:r>
              <a:rPr lang="fr-FR" dirty="0" smtClean="0"/>
              <a:t> </a:t>
            </a:r>
            <a:r>
              <a:rPr lang="fr-FR" dirty="0" err="1" smtClean="0"/>
              <a:t>receivers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9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contenu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dirty="0" smtClean="0"/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smtClean="0"/>
              <a:t>Interactions &amp; exécutions sont des classes JAVA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fr-FR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smtClean="0"/>
              <a:t>Représentations visuelles &amp; données externes sont des fichiers XML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409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d’une application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u="sng" dirty="0" smtClean="0"/>
              <a:t>Java classes:</a:t>
            </a:r>
            <a:r>
              <a:rPr lang="fr-FR" dirty="0" smtClean="0"/>
              <a:t> </a:t>
            </a:r>
          </a:p>
          <a:p>
            <a:pPr marL="0" indent="0" algn="ctr">
              <a:buNone/>
            </a:pPr>
            <a:r>
              <a:rPr lang="fr-FR" dirty="0" smtClean="0"/>
              <a:t>Code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u="sng" dirty="0" smtClean="0"/>
              <a:t>Fichiers de ressources (XML):</a:t>
            </a:r>
            <a:r>
              <a:rPr lang="fr-FR" dirty="0" smtClean="0"/>
              <a:t> </a:t>
            </a:r>
          </a:p>
          <a:p>
            <a:pPr marL="0" indent="0" algn="ctr">
              <a:buNone/>
            </a:pPr>
            <a:r>
              <a:rPr lang="fr-FR" dirty="0" smtClean="0"/>
              <a:t>Vues</a:t>
            </a:r>
          </a:p>
          <a:p>
            <a:pPr marL="0" indent="0" algn="ctr">
              <a:buNone/>
            </a:pPr>
            <a:r>
              <a:rPr lang="fr-FR" dirty="0" smtClean="0"/>
              <a:t>Menu</a:t>
            </a:r>
          </a:p>
          <a:p>
            <a:pPr marL="0" indent="0" algn="ctr">
              <a:buNone/>
            </a:pPr>
            <a:r>
              <a:rPr lang="fr-FR" dirty="0" smtClean="0"/>
              <a:t>Gestion de langues</a:t>
            </a:r>
          </a:p>
          <a:p>
            <a:pPr marL="0" indent="0" algn="ctr">
              <a:buNone/>
            </a:pPr>
            <a:r>
              <a:rPr lang="fr-FR" dirty="0" smtClean="0"/>
              <a:t>Images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67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d’une application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3">
            <a:normAutofit lnSpcReduction="10000"/>
          </a:bodyPr>
          <a:lstStyle/>
          <a:p>
            <a:pPr marL="0" indent="0" algn="ctr">
              <a:buNone/>
            </a:pPr>
            <a:r>
              <a:rPr lang="fr-FR" u="sng" dirty="0" smtClean="0"/>
              <a:t>Base</a:t>
            </a:r>
            <a:r>
              <a:rPr lang="fr-FR" dirty="0" smtClean="0"/>
              <a:t> 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err="1" smtClean="0"/>
              <a:t>Layout</a:t>
            </a:r>
            <a:endParaRPr lang="fr-FR" dirty="0"/>
          </a:p>
          <a:p>
            <a:pPr marL="0" indent="0" algn="ctr">
              <a:buNone/>
            </a:pPr>
            <a:r>
              <a:rPr lang="fr-FR" sz="2600" dirty="0" smtClean="0"/>
              <a:t>(Grille / Liste…)</a:t>
            </a:r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u="sng" dirty="0" smtClean="0"/>
              <a:t>Composant</a:t>
            </a:r>
            <a:r>
              <a:rPr lang="fr-FR" dirty="0" smtClean="0"/>
              <a:t> 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err="1" smtClean="0"/>
              <a:t>Widget</a:t>
            </a:r>
            <a:endParaRPr lang="fr-FR" dirty="0" smtClean="0"/>
          </a:p>
          <a:p>
            <a:pPr marL="0" indent="0" algn="ctr">
              <a:buNone/>
            </a:pPr>
            <a:r>
              <a:rPr lang="fr-FR" sz="2600" dirty="0" smtClean="0"/>
              <a:t>(Bouton / </a:t>
            </a:r>
            <a:r>
              <a:rPr lang="fr-FR" sz="2600" dirty="0" err="1" smtClean="0"/>
              <a:t>Picker</a:t>
            </a:r>
            <a:r>
              <a:rPr lang="fr-FR" sz="2600" dirty="0" smtClean="0"/>
              <a:t>)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u="sng" dirty="0" smtClean="0"/>
              <a:t>Contenu</a:t>
            </a: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Ressources</a:t>
            </a:r>
          </a:p>
          <a:p>
            <a:pPr marL="0" indent="0" algn="ctr">
              <a:buNone/>
            </a:pPr>
            <a:r>
              <a:rPr lang="fr-FR" sz="2600" dirty="0" smtClean="0"/>
              <a:t>(Image</a:t>
            </a:r>
          </a:p>
          <a:p>
            <a:pPr marL="0" indent="0" algn="ctr">
              <a:buNone/>
            </a:pPr>
            <a:r>
              <a:rPr lang="fr-FR" sz="2600" dirty="0" err="1" smtClean="0"/>
              <a:t>Video</a:t>
            </a:r>
            <a:r>
              <a:rPr lang="fr-FR" sz="2600" dirty="0" smtClean="0"/>
              <a:t> / Texte en fonction de langue)</a:t>
            </a:r>
          </a:p>
        </p:txBody>
      </p:sp>
    </p:spTree>
    <p:extLst>
      <p:ext uri="{BB962C8B-B14F-4D97-AF65-F5344CB8AC3E}">
        <p14:creationId xmlns:p14="http://schemas.microsoft.com/office/powerpoint/2010/main" val="6650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d’une application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Chaque vue est une classe !</a:t>
            </a:r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(Mais chaque classe n’est pas une vue)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9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275</Words>
  <Application>Microsoft Office PowerPoint</Application>
  <PresentationFormat>Affichage à l'écran (4:3)</PresentationFormat>
  <Paragraphs>124</Paragraphs>
  <Slides>13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Workshop Mobile</vt:lpstr>
      <vt:lpstr>Plan</vt:lpstr>
      <vt:lpstr>Outils</vt:lpstr>
      <vt:lpstr>Architecture Android</vt:lpstr>
      <vt:lpstr>Application contenu</vt:lpstr>
      <vt:lpstr>Application contenu</vt:lpstr>
      <vt:lpstr>Architecture d’une application</vt:lpstr>
      <vt:lpstr>Design d’une application</vt:lpstr>
      <vt:lpstr>Code d’une application</vt:lpstr>
      <vt:lpstr>Compilation d’une application</vt:lpstr>
      <vt:lpstr>Simulateur sur Android Studio</vt:lpstr>
      <vt:lpstr>Le mode paysage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Mobile</dc:title>
  <dc:creator>damie_000</dc:creator>
  <cp:lastModifiedBy>damie_000</cp:lastModifiedBy>
  <cp:revision>20</cp:revision>
  <dcterms:created xsi:type="dcterms:W3CDTF">2015-10-14T08:53:03Z</dcterms:created>
  <dcterms:modified xsi:type="dcterms:W3CDTF">2015-10-15T22:56:02Z</dcterms:modified>
</cp:coreProperties>
</file>