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/>
    <p:restoredTop sz="94764"/>
  </p:normalViewPr>
  <p:slideViewPr>
    <p:cSldViewPr snapToGrid="0">
      <p:cViewPr varScale="1">
        <p:scale>
          <a:sx n="130" d="100"/>
          <a:sy n="130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4B67E-0447-2984-58B9-EBA0482E3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29E8B7-343E-2B93-47D7-E693142B8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F36B98-7AD8-E379-F4C6-D2BC5670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9E698-5F08-22FB-3F82-65609F55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71C8D-1DA7-7841-399A-3B0F7339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873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AADAA-5ABC-F727-7DC7-4FC804F7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10B750-867F-E214-E0C9-12859867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41AF6-4026-91B5-B581-C182CED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59EA1-68F4-89F9-5DBD-2C21BEC4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38A16-286E-58BB-F432-B4A7781F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31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AEE57-DB1E-803F-39C5-7BBC49A7C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B73E79-31B0-73E4-31F4-928BD0DBC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CDB35-1B0D-6434-C974-6B815007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F87F4-0478-193F-C6C9-E5FB419C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6E0C0-EB02-84FB-F59B-FBB50583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2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66894-68F0-7804-F5B8-03E26AF4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2E01D-7086-3BFE-A047-459F02A2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54719E-AEC7-A939-A6DE-F89AA3F9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B8BB30-5932-B284-73B7-DBD62299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5BC1C-918A-5BAF-BF77-87F879A2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23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3B1FB-4DEA-B5F7-55A7-D8750BF1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6ECE1-901C-6AC8-F7F7-087E34093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053017-E0EE-5801-5B66-184D5C7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FAFE5-E006-6A00-26D5-C4B1B42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3BC0E-160D-8DDE-68BC-EF2DE9F6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1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EA18-7BB7-92C8-309A-6CB5F5C3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9BE32-ABFA-5127-E419-46FD9D98B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86155E-9317-CB9E-14DE-9971CCEBE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FFD58A-B938-6660-6BCE-4B50E38A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7B8761-3F7C-9B69-B2F5-7B446748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257824-6CDE-57F2-46FB-94A6D281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4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3E480-0EFB-F730-9D19-F1A65E98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51861D-C78B-B13B-6667-978270BC7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AB3903-B773-973E-58FB-390142ECC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81AD0B-D281-D9EC-11D9-F9A5D8F7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F0BA8B-553B-4955-5CC9-541406EF0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35E3B4-32D7-E2C8-83B7-418DB145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DC61FE-545F-70D4-EC3F-2168E21A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7FA992-9600-E521-E507-1C912AF6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0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AFE45-192C-EA52-CD82-9E04ACE7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F6DDB3-E9AB-052A-E80C-DAF04714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E42D0D-FFF1-0AF3-F32C-E69F1DA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9E5DA7-5D8C-7009-9563-2AF3CDBB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3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2879E2-713A-9298-08EF-AA184F9A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D2BEA8-E7E7-535B-299A-FCACF4D2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F173AE-F422-5E08-9CE1-37C7BEDF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57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87DB3-93B3-53F3-0BB7-1A364FB4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A90D16-F8E9-DE21-A075-4BA6250C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B110CA-9D9D-1856-1FEE-2C7446A9C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969D4F-F5B1-B33D-2B66-D4B7CA5F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74DADF-2676-5ADA-36B9-661E4709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79D81-F6AC-97BC-7E47-73281DD6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1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4C2AF-8396-4A08-61AC-A894CD8B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D11DDC-C4DA-9712-BA5E-87526DAF5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680D0B-D84D-7AE4-2E12-8641F9AB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CEA545-6785-674E-153D-1FA67926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169E91-A3C8-69AD-DA4D-BD21D246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685A06-9C64-61F9-DA3D-F4EE91C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6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B8047F-0A01-4DDA-E888-5B39FB97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5AECA5-9D8B-828A-6E9B-3772A8631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E0C69-CBF0-E081-8262-463CA00B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2DB1-6B74-8B43-86E4-27763D6AF719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D823A6-2E6E-3AD0-6231-804C4416D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E0C9A-0A31-BCFA-C28E-74C1DFFF7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FF397-C3CA-9C4B-A873-798420A17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51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microsoft.com/office/2007/relationships/hdphoto" Target="../media/hdphoto2.wdp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B045563-4E93-CE26-CD47-134EE8EC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6" y="3320673"/>
            <a:ext cx="657340" cy="6573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E0A565-E1F1-6AA7-E294-B60EA401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242" y="3290376"/>
            <a:ext cx="725278" cy="7252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66DFF2-1404-78C9-F695-2AEA7D419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538" y="3320673"/>
            <a:ext cx="657340" cy="6573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A0D0F93-B8A8-9151-950A-CB9DA6175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023" y="1775041"/>
            <a:ext cx="657340" cy="657340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FE7243D-52E1-7F00-3200-332F53B6AFC9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2228736" y="3649343"/>
            <a:ext cx="1428163" cy="1235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BD8AF2B-6180-57F2-26C3-BDC3476BD13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241520" y="3649343"/>
            <a:ext cx="1299018" cy="36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A0D55EC-0247-32B6-8FA9-B61527C002B8}"/>
              </a:ext>
            </a:extLst>
          </p:cNvPr>
          <p:cNvCxnSpPr>
            <a:cxnSpLocks/>
            <a:stCxn id="55" idx="3"/>
            <a:endCxn id="12" idx="1"/>
          </p:cNvCxnSpPr>
          <p:nvPr/>
        </p:nvCxnSpPr>
        <p:spPr>
          <a:xfrm flipV="1">
            <a:off x="4314239" y="3653015"/>
            <a:ext cx="1202003" cy="86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E38AA38-76A3-6AA0-7C51-67624AA012F0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7869208" y="2432381"/>
            <a:ext cx="16485" cy="8882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C5AB954-BD1B-693B-EDBE-7B37D8F2452D}"/>
              </a:ext>
            </a:extLst>
          </p:cNvPr>
          <p:cNvCxnSpPr>
            <a:cxnSpLocks/>
            <a:stCxn id="14" idx="3"/>
            <a:endCxn id="71" idx="1"/>
          </p:cNvCxnSpPr>
          <p:nvPr/>
        </p:nvCxnSpPr>
        <p:spPr>
          <a:xfrm>
            <a:off x="8197878" y="3649343"/>
            <a:ext cx="1293633" cy="140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51BBC7C9-F70B-9F4D-7CC7-06275729150E}"/>
              </a:ext>
            </a:extLst>
          </p:cNvPr>
          <p:cNvSpPr txBox="1"/>
          <p:nvPr/>
        </p:nvSpPr>
        <p:spPr>
          <a:xfrm>
            <a:off x="1164127" y="397801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develop Jasper Report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6E6AE3B0-FEE2-0CCE-E23B-5DAEDDC0D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899" y="3333030"/>
            <a:ext cx="657340" cy="65734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B311A3F9-F0DA-DCB1-5F47-60BEF098349E}"/>
              </a:ext>
            </a:extLst>
          </p:cNvPr>
          <p:cNvSpPr txBox="1"/>
          <p:nvPr/>
        </p:nvSpPr>
        <p:spPr>
          <a:xfrm>
            <a:off x="3602983" y="3978013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.jrxml </a:t>
            </a:r>
            <a:r>
              <a:rPr lang="fr-FR" sz="1100" dirty="0"/>
              <a:t>file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293542F3-DD47-ABA5-ACF0-BF0DF979AA21}"/>
              </a:ext>
            </a:extLst>
          </p:cNvPr>
          <p:cNvSpPr txBox="1"/>
          <p:nvPr/>
        </p:nvSpPr>
        <p:spPr>
          <a:xfrm>
            <a:off x="5559723" y="3978013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compile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C83D1A6-6B48-93B9-1632-7A5E2245876C}"/>
              </a:ext>
            </a:extLst>
          </p:cNvPr>
          <p:cNvSpPr txBox="1"/>
          <p:nvPr/>
        </p:nvSpPr>
        <p:spPr>
          <a:xfrm>
            <a:off x="7478231" y="3978013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.jasper </a:t>
            </a:r>
            <a:r>
              <a:rPr lang="fr-FR" sz="1100" dirty="0"/>
              <a:t>file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5EF4A504-46A7-57A2-27E8-629159180EAC}"/>
              </a:ext>
            </a:extLst>
          </p:cNvPr>
          <p:cNvSpPr txBox="1"/>
          <p:nvPr/>
        </p:nvSpPr>
        <p:spPr>
          <a:xfrm>
            <a:off x="7384455" y="145261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data injection</a:t>
            </a: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3D539EF6-FC41-9DAD-5183-A3789CE9FC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11" y="3285848"/>
            <a:ext cx="726989" cy="729806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7DC4641A-F9C5-54B5-2AA8-7325234556FA}"/>
              </a:ext>
            </a:extLst>
          </p:cNvPr>
          <p:cNvSpPr txBox="1"/>
          <p:nvPr/>
        </p:nvSpPr>
        <p:spPr>
          <a:xfrm>
            <a:off x="9005253" y="3978013"/>
            <a:ext cx="16995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export into desired format</a:t>
            </a: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E045FD4F-75EE-B20A-0A4D-4CA31F21D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968" y="2718684"/>
            <a:ext cx="411697" cy="411697"/>
          </a:xfrm>
          <a:prstGeom prst="rect">
            <a:avLst/>
          </a:prstGeom>
        </p:spPr>
      </p:pic>
      <p:cxnSp>
        <p:nvCxnSpPr>
          <p:cNvPr id="82" name="Connecteur en arc 81">
            <a:extLst>
              <a:ext uri="{FF2B5EF4-FFF2-40B4-BE49-F238E27FC236}">
                <a16:creationId xmlns:a16="http://schemas.microsoft.com/office/drawing/2014/main" id="{9AFF3095-F61B-130A-551E-54CE8BB58236}"/>
              </a:ext>
            </a:extLst>
          </p:cNvPr>
          <p:cNvCxnSpPr>
            <a:cxnSpLocks/>
            <a:stCxn id="12" idx="0"/>
            <a:endCxn id="12" idx="3"/>
          </p:cNvCxnSpPr>
          <p:nvPr/>
        </p:nvCxnSpPr>
        <p:spPr>
          <a:xfrm rot="16200000" flipH="1">
            <a:off x="5878880" y="3290376"/>
            <a:ext cx="362639" cy="362639"/>
          </a:xfrm>
          <a:prstGeom prst="curvedConnector4">
            <a:avLst>
              <a:gd name="adj1" fmla="val -63038"/>
              <a:gd name="adj2" fmla="val 16303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en arc 83">
            <a:extLst>
              <a:ext uri="{FF2B5EF4-FFF2-40B4-BE49-F238E27FC236}">
                <a16:creationId xmlns:a16="http://schemas.microsoft.com/office/drawing/2014/main" id="{A30B40F3-A4C8-AF5D-CE79-804DAC544699}"/>
              </a:ext>
            </a:extLst>
          </p:cNvPr>
          <p:cNvCxnSpPr>
            <a:cxnSpLocks/>
            <a:stCxn id="16" idx="2"/>
            <a:endCxn id="16" idx="3"/>
          </p:cNvCxnSpPr>
          <p:nvPr/>
        </p:nvCxnSpPr>
        <p:spPr>
          <a:xfrm rot="5400000" flipH="1" flipV="1">
            <a:off x="7885693" y="2103711"/>
            <a:ext cx="328670" cy="328670"/>
          </a:xfrm>
          <a:prstGeom prst="curvedConnector4">
            <a:avLst>
              <a:gd name="adj1" fmla="val -69553"/>
              <a:gd name="adj2" fmla="val 16955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 86">
            <a:extLst>
              <a:ext uri="{FF2B5EF4-FFF2-40B4-BE49-F238E27FC236}">
                <a16:creationId xmlns:a16="http://schemas.microsoft.com/office/drawing/2014/main" id="{3C7FDBD9-AA76-88A9-59E1-94FE8CE52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2753" y="2077477"/>
            <a:ext cx="411697" cy="411697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CD252481-9C1C-37A1-0D21-4DD20C16615C}"/>
              </a:ext>
            </a:extLst>
          </p:cNvPr>
          <p:cNvSpPr txBox="1"/>
          <p:nvPr/>
        </p:nvSpPr>
        <p:spPr>
          <a:xfrm>
            <a:off x="5699078" y="2770695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security checks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B6EFFC0-904E-DC9C-6B9E-B418A5542D13}"/>
              </a:ext>
            </a:extLst>
          </p:cNvPr>
          <p:cNvSpPr txBox="1"/>
          <p:nvPr/>
        </p:nvSpPr>
        <p:spPr>
          <a:xfrm>
            <a:off x="8424645" y="2432381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security checks</a:t>
            </a:r>
          </a:p>
        </p:txBody>
      </p:sp>
    </p:spTree>
    <p:extLst>
      <p:ext uri="{BB962C8B-B14F-4D97-AF65-F5344CB8AC3E}">
        <p14:creationId xmlns:p14="http://schemas.microsoft.com/office/powerpoint/2010/main" val="286855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C453E0-F68E-764D-4593-5A51095DD790}"/>
              </a:ext>
            </a:extLst>
          </p:cNvPr>
          <p:cNvSpPr/>
          <p:nvPr/>
        </p:nvSpPr>
        <p:spPr>
          <a:xfrm>
            <a:off x="951472" y="397028"/>
            <a:ext cx="10052386" cy="4548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216A08-6D39-7F6D-BEAF-D7464A54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87" y="299308"/>
            <a:ext cx="819785" cy="4175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BE3A59-D492-4522-1BE6-114C23CC86E7}"/>
              </a:ext>
            </a:extLst>
          </p:cNvPr>
          <p:cNvSpPr/>
          <p:nvPr/>
        </p:nvSpPr>
        <p:spPr>
          <a:xfrm>
            <a:off x="1188142" y="1391625"/>
            <a:ext cx="7218164" cy="33672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767D42-BD13-095C-9766-4475C3FF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38" y="718388"/>
            <a:ext cx="854173" cy="46891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2D52EB-CA4E-6E47-8E3D-AB783B992A94}"/>
              </a:ext>
            </a:extLst>
          </p:cNvPr>
          <p:cNvSpPr txBox="1"/>
          <p:nvPr/>
        </p:nvSpPr>
        <p:spPr>
          <a:xfrm>
            <a:off x="1749401" y="3966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/ dMZR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67030D4-6B09-341B-F710-13B9C6847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642" y="1417534"/>
            <a:ext cx="547919" cy="299452"/>
          </a:xfrm>
          <a:prstGeom prst="rect">
            <a:avLst/>
          </a:prstGeom>
        </p:spPr>
      </p:pic>
      <p:grpSp>
        <p:nvGrpSpPr>
          <p:cNvPr id="46" name="Groupe 45">
            <a:extLst>
              <a:ext uri="{FF2B5EF4-FFF2-40B4-BE49-F238E27FC236}">
                <a16:creationId xmlns:a16="http://schemas.microsoft.com/office/drawing/2014/main" id="{6ED8EE82-17D9-F785-893C-3BAFFCD1F087}"/>
              </a:ext>
            </a:extLst>
          </p:cNvPr>
          <p:cNvGrpSpPr/>
          <p:nvPr/>
        </p:nvGrpSpPr>
        <p:grpSpPr>
          <a:xfrm>
            <a:off x="1392953" y="1869868"/>
            <a:ext cx="6807323" cy="1202251"/>
            <a:chOff x="1550777" y="2382290"/>
            <a:chExt cx="9240866" cy="16722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F09C7E-754D-2856-E3B3-B53501272511}"/>
                </a:ext>
              </a:extLst>
            </p:cNvPr>
            <p:cNvSpPr/>
            <p:nvPr/>
          </p:nvSpPr>
          <p:spPr>
            <a:xfrm>
              <a:off x="1550777" y="2382290"/>
              <a:ext cx="9240866" cy="167228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53B0CEFB-083B-991D-0866-DE0536C5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2035" y="2428453"/>
              <a:ext cx="406400" cy="4064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6B67D9F-F425-2A0D-36F9-BCC06E15501F}"/>
                </a:ext>
              </a:extLst>
            </p:cNvPr>
            <p:cNvSpPr txBox="1"/>
            <p:nvPr/>
          </p:nvSpPr>
          <p:spPr>
            <a:xfrm>
              <a:off x="1931095" y="2428453"/>
              <a:ext cx="1322254" cy="38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Frontend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3D3B90-A6FA-CA20-A384-991FC10F7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5338" y="2975118"/>
              <a:ext cx="653767" cy="63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DA3FB8F-04BC-9F20-B363-6D720561FF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9507" y="2975118"/>
              <a:ext cx="653767" cy="63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WS Auto Scaling vs. Amazon EC2 Auto Scaling">
              <a:extLst>
                <a:ext uri="{FF2B5EF4-FFF2-40B4-BE49-F238E27FC236}">
                  <a16:creationId xmlns:a16="http://schemas.microsoft.com/office/drawing/2014/main" id="{90252D48-393F-A39A-24EE-52C8079BF1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98" t="17446" r="9133" b="31833"/>
            <a:stretch/>
          </p:blipFill>
          <p:spPr bwMode="auto">
            <a:xfrm>
              <a:off x="5549560" y="2752623"/>
              <a:ext cx="972591" cy="83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B8C935A-EDB2-E788-2EC5-A50C9D7B1779}"/>
              </a:ext>
            </a:extLst>
          </p:cNvPr>
          <p:cNvGrpSpPr/>
          <p:nvPr/>
        </p:nvGrpSpPr>
        <p:grpSpPr>
          <a:xfrm>
            <a:off x="1392952" y="3372936"/>
            <a:ext cx="6807323" cy="1202251"/>
            <a:chOff x="1550776" y="4201140"/>
            <a:chExt cx="9240866" cy="16722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677B62-129F-1885-942A-204D578D1C36}"/>
                </a:ext>
              </a:extLst>
            </p:cNvPr>
            <p:cNvSpPr/>
            <p:nvPr/>
          </p:nvSpPr>
          <p:spPr>
            <a:xfrm>
              <a:off x="1550776" y="4201140"/>
              <a:ext cx="9240866" cy="167228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25D8B8F-6279-2B63-91AE-95A026014AFA}"/>
                </a:ext>
              </a:extLst>
            </p:cNvPr>
            <p:cNvSpPr txBox="1"/>
            <p:nvPr/>
          </p:nvSpPr>
          <p:spPr>
            <a:xfrm>
              <a:off x="2066836" y="4239977"/>
              <a:ext cx="2189141" cy="38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Backend (Service)</a:t>
              </a:r>
            </a:p>
          </p:txBody>
        </p:sp>
        <p:pic>
          <p:nvPicPr>
            <p:cNvPr id="24" name="Picture 4" descr="AWS Auto Scaling vs. Amazon EC2 Auto Scaling">
              <a:extLst>
                <a:ext uri="{FF2B5EF4-FFF2-40B4-BE49-F238E27FC236}">
                  <a16:creationId xmlns:a16="http://schemas.microsoft.com/office/drawing/2014/main" id="{929EB215-B1EA-03DA-B3BB-FDB731A955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98" t="17446" r="9133" b="31833"/>
            <a:stretch/>
          </p:blipFill>
          <p:spPr bwMode="auto">
            <a:xfrm>
              <a:off x="5556330" y="4613491"/>
              <a:ext cx="972591" cy="892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F7159C7-A944-428C-6B83-3E25E66CF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975" y="4218295"/>
              <a:ext cx="611193" cy="501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71C697C-EDBC-05C0-5217-8C211131B9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66225" y="1187300"/>
            <a:ext cx="2566278" cy="108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54A37CC-D6B1-BA12-CBE3-90AD2C1716CF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2160138" y="1187300"/>
            <a:ext cx="2500938" cy="1108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088C260-3938-E09C-BC3F-32796C8B116B}"/>
              </a:ext>
            </a:extLst>
          </p:cNvPr>
          <p:cNvSpPr txBox="1"/>
          <p:nvPr/>
        </p:nvSpPr>
        <p:spPr>
          <a:xfrm>
            <a:off x="4304007" y="2679532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Auto Scale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204B5E6-142E-97C8-DD32-5BC6BFC8CB5A}"/>
              </a:ext>
            </a:extLst>
          </p:cNvPr>
          <p:cNvSpPr txBox="1"/>
          <p:nvPr/>
        </p:nvSpPr>
        <p:spPr>
          <a:xfrm>
            <a:off x="4316084" y="4261594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Auto Scale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DA2BEF-D100-F5C4-11D9-6D5BE8FFD3E7}"/>
              </a:ext>
            </a:extLst>
          </p:cNvPr>
          <p:cNvSpPr/>
          <p:nvPr/>
        </p:nvSpPr>
        <p:spPr>
          <a:xfrm>
            <a:off x="8652387" y="1391625"/>
            <a:ext cx="2121468" cy="33672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954C526-0BE5-7821-D7D4-CF6B2582C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1" r="33644"/>
          <a:stretch/>
        </p:blipFill>
        <p:spPr bwMode="auto">
          <a:xfrm>
            <a:off x="8727264" y="1417534"/>
            <a:ext cx="332128" cy="49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4E17D740-F687-740A-8BB8-41AE5BB5E194}"/>
              </a:ext>
            </a:extLst>
          </p:cNvPr>
          <p:cNvCxnSpPr>
            <a:cxnSpLocks/>
          </p:cNvCxnSpPr>
          <p:nvPr/>
        </p:nvCxnSpPr>
        <p:spPr>
          <a:xfrm>
            <a:off x="4712050" y="101600"/>
            <a:ext cx="0" cy="510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age 54">
            <a:extLst>
              <a:ext uri="{FF2B5EF4-FFF2-40B4-BE49-F238E27FC236}">
                <a16:creationId xmlns:a16="http://schemas.microsoft.com/office/drawing/2014/main" id="{031088AF-6A75-7D19-9335-B8ACBCB68B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6434" y="2055269"/>
            <a:ext cx="442508" cy="442508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6838151-6A30-7EFC-0009-BA635ADC62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0431" y="4061006"/>
            <a:ext cx="442508" cy="44250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3A0AA6F-B3F8-9B65-BEAD-0D5D437A27EA}"/>
              </a:ext>
            </a:extLst>
          </p:cNvPr>
          <p:cNvSpPr/>
          <p:nvPr/>
        </p:nvSpPr>
        <p:spPr>
          <a:xfrm>
            <a:off x="5859330" y="5098331"/>
            <a:ext cx="5144528" cy="1271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Discover K8s Through Its APIs. Recently I was asked what the log… | by  Jimmy Ray | Medium">
            <a:extLst>
              <a:ext uri="{FF2B5EF4-FFF2-40B4-BE49-F238E27FC236}">
                <a16:creationId xmlns:a16="http://schemas.microsoft.com/office/drawing/2014/main" id="{275F5C3F-9E79-3E35-DDB7-E234672D31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4529" r="56361" b="5820"/>
          <a:stretch/>
        </p:blipFill>
        <p:spPr bwMode="auto">
          <a:xfrm>
            <a:off x="1906216" y="3821850"/>
            <a:ext cx="494721" cy="4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Discover K8s Through Its APIs. Recently I was asked what the log… | by  Jimmy Ray | Medium">
            <a:extLst>
              <a:ext uri="{FF2B5EF4-FFF2-40B4-BE49-F238E27FC236}">
                <a16:creationId xmlns:a16="http://schemas.microsoft.com/office/drawing/2014/main" id="{ABA47BAF-2163-12C9-D1E3-9FF95BD58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4529" r="56361" b="5820"/>
          <a:stretch/>
        </p:blipFill>
        <p:spPr bwMode="auto">
          <a:xfrm>
            <a:off x="7196853" y="3822838"/>
            <a:ext cx="494721" cy="47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ogo Oracle PNG transparents - StickPNG">
            <a:extLst>
              <a:ext uri="{FF2B5EF4-FFF2-40B4-BE49-F238E27FC236}">
                <a16:creationId xmlns:a16="http://schemas.microsoft.com/office/drawing/2014/main" id="{88F904A9-40DB-11F3-09B1-0A69B2C5B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87" b="41765"/>
          <a:stretch/>
        </p:blipFill>
        <p:spPr bwMode="auto">
          <a:xfrm>
            <a:off x="5967833" y="5173204"/>
            <a:ext cx="668941" cy="14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91C7083A-1D3C-E71C-40C7-AFABCFADC8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9794" y="5579587"/>
            <a:ext cx="635000" cy="635000"/>
          </a:xfrm>
          <a:prstGeom prst="rect">
            <a:avLst/>
          </a:prstGeom>
        </p:spPr>
      </p:pic>
      <p:pic>
        <p:nvPicPr>
          <p:cNvPr id="1024" name="Image 1023">
            <a:extLst>
              <a:ext uri="{FF2B5EF4-FFF2-40B4-BE49-F238E27FC236}">
                <a16:creationId xmlns:a16="http://schemas.microsoft.com/office/drawing/2014/main" id="{CD257B4C-77DB-ADC2-7202-2A68917E27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2130" y="5579587"/>
            <a:ext cx="635000" cy="635000"/>
          </a:xfrm>
          <a:prstGeom prst="rect">
            <a:avLst/>
          </a:prstGeom>
        </p:spPr>
      </p:pic>
      <p:pic>
        <p:nvPicPr>
          <p:cNvPr id="1025" name="Image 1024">
            <a:extLst>
              <a:ext uri="{FF2B5EF4-FFF2-40B4-BE49-F238E27FC236}">
                <a16:creationId xmlns:a16="http://schemas.microsoft.com/office/drawing/2014/main" id="{6F357D47-80E4-52BC-B43E-6A7F69C61D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44467" y="5579587"/>
            <a:ext cx="635000" cy="635000"/>
          </a:xfrm>
          <a:prstGeom prst="rect">
            <a:avLst/>
          </a:prstGeom>
        </p:spPr>
      </p:pic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D563763A-2433-0A2B-A9C2-7467D39F2DFA}"/>
              </a:ext>
            </a:extLst>
          </p:cNvPr>
          <p:cNvCxnSpPr>
            <a:cxnSpLocks/>
          </p:cNvCxnSpPr>
          <p:nvPr/>
        </p:nvCxnSpPr>
        <p:spPr>
          <a:xfrm>
            <a:off x="7196853" y="4758892"/>
            <a:ext cx="0" cy="3394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avec flèche 1037">
            <a:extLst>
              <a:ext uri="{FF2B5EF4-FFF2-40B4-BE49-F238E27FC236}">
                <a16:creationId xmlns:a16="http://schemas.microsoft.com/office/drawing/2014/main" id="{C3B37BFA-AFE2-F055-ADDE-A1E700FDA1AE}"/>
              </a:ext>
            </a:extLst>
          </p:cNvPr>
          <p:cNvCxnSpPr>
            <a:cxnSpLocks/>
          </p:cNvCxnSpPr>
          <p:nvPr/>
        </p:nvCxnSpPr>
        <p:spPr>
          <a:xfrm flipH="1">
            <a:off x="8200275" y="3974061"/>
            <a:ext cx="4521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Image 1040">
            <a:extLst>
              <a:ext uri="{FF2B5EF4-FFF2-40B4-BE49-F238E27FC236}">
                <a16:creationId xmlns:a16="http://schemas.microsoft.com/office/drawing/2014/main" id="{2DD97EFD-4FE9-B676-0F26-5817B2510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13981" y="5381292"/>
            <a:ext cx="812800" cy="812800"/>
          </a:xfrm>
          <a:prstGeom prst="rect">
            <a:avLst/>
          </a:prstGeom>
        </p:spPr>
      </p:pic>
      <p:cxnSp>
        <p:nvCxnSpPr>
          <p:cNvPr id="1043" name="Connecteur droit avec flèche 1042">
            <a:extLst>
              <a:ext uri="{FF2B5EF4-FFF2-40B4-BE49-F238E27FC236}">
                <a16:creationId xmlns:a16="http://schemas.microsoft.com/office/drawing/2014/main" id="{49A6066B-218F-AA22-123C-A71E3288DF3C}"/>
              </a:ext>
            </a:extLst>
          </p:cNvPr>
          <p:cNvCxnSpPr>
            <a:cxnSpLocks/>
            <a:endCxn id="1041" idx="0"/>
          </p:cNvCxnSpPr>
          <p:nvPr/>
        </p:nvCxnSpPr>
        <p:spPr>
          <a:xfrm>
            <a:off x="2420381" y="4600404"/>
            <a:ext cx="0" cy="7808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74277895-78F0-D8F2-1CEE-2DF60EA920C2}"/>
              </a:ext>
            </a:extLst>
          </p:cNvPr>
          <p:cNvSpPr txBox="1"/>
          <p:nvPr/>
        </p:nvSpPr>
        <p:spPr>
          <a:xfrm>
            <a:off x="2126390" y="6092637"/>
            <a:ext cx="587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Hvault</a:t>
            </a:r>
          </a:p>
        </p:txBody>
      </p:sp>
      <p:cxnSp>
        <p:nvCxnSpPr>
          <p:cNvPr id="1047" name="Connecteur droit avec flèche 1046">
            <a:extLst>
              <a:ext uri="{FF2B5EF4-FFF2-40B4-BE49-F238E27FC236}">
                <a16:creationId xmlns:a16="http://schemas.microsoft.com/office/drawing/2014/main" id="{980BCF3A-7D72-E7B6-9195-8E30CCF80B1D}"/>
              </a:ext>
            </a:extLst>
          </p:cNvPr>
          <p:cNvCxnSpPr>
            <a:cxnSpLocks/>
          </p:cNvCxnSpPr>
          <p:nvPr/>
        </p:nvCxnSpPr>
        <p:spPr>
          <a:xfrm>
            <a:off x="4718612" y="3040962"/>
            <a:ext cx="0" cy="3319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41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32</Words>
  <Application>Microsoft Macintosh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 Imihy</dc:creator>
  <cp:lastModifiedBy>Abdel Imihy</cp:lastModifiedBy>
  <cp:revision>6</cp:revision>
  <dcterms:created xsi:type="dcterms:W3CDTF">2025-05-23T06:57:08Z</dcterms:created>
  <dcterms:modified xsi:type="dcterms:W3CDTF">2025-05-23T10:58:00Z</dcterms:modified>
</cp:coreProperties>
</file>