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handoutMasterIdLst>
    <p:handoutMasterId r:id="rId23"/>
  </p:handoutMasterIdLst>
  <p:sldIdLst>
    <p:sldId id="256" r:id="rId4"/>
    <p:sldId id="271" r:id="rId5"/>
    <p:sldId id="257" r:id="rId6"/>
    <p:sldId id="263" r:id="rId7"/>
    <p:sldId id="262" r:id="rId8"/>
    <p:sldId id="276" r:id="rId9"/>
    <p:sldId id="259" r:id="rId10"/>
    <p:sldId id="264" r:id="rId11"/>
    <p:sldId id="266" r:id="rId12"/>
    <p:sldId id="269" r:id="rId13"/>
    <p:sldId id="267" r:id="rId14"/>
    <p:sldId id="270" r:id="rId15"/>
    <p:sldId id="268" r:id="rId16"/>
    <p:sldId id="261" r:id="rId17"/>
    <p:sldId id="272" r:id="rId18"/>
    <p:sldId id="274" r:id="rId19"/>
    <p:sldId id="260" r:id="rId20"/>
    <p:sldId id="273" r:id="rId21"/>
    <p:sldId id="275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CA00"/>
    <a:srgbClr val="1F3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8E761B-BA16-40BD-B39B-31A79490DF34}" v="865" dt="2025-02-14T14:25:22.5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0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964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an Tabinas" userId="aff20947-de81-4ceb-92a7-6c01f7647d35" providerId="ADAL" clId="{9E8E761B-BA16-40BD-B39B-31A79490DF34}"/>
    <pc:docChg chg="undo custSel addSld delSld modSld sldOrd modMainMaster">
      <pc:chgData name="Kenan Tabinas" userId="aff20947-de81-4ceb-92a7-6c01f7647d35" providerId="ADAL" clId="{9E8E761B-BA16-40BD-B39B-31A79490DF34}" dt="2025-02-14T14:25:30.532" v="2734" actId="20577"/>
      <pc:docMkLst>
        <pc:docMk/>
      </pc:docMkLst>
      <pc:sldChg chg="addSp delSp modSp mod">
        <pc:chgData name="Kenan Tabinas" userId="aff20947-de81-4ceb-92a7-6c01f7647d35" providerId="ADAL" clId="{9E8E761B-BA16-40BD-B39B-31A79490DF34}" dt="2025-02-14T09:10:23.366" v="1102" actId="478"/>
        <pc:sldMkLst>
          <pc:docMk/>
          <pc:sldMk cId="3921238380" sldId="256"/>
        </pc:sldMkLst>
        <pc:spChg chg="mod">
          <ac:chgData name="Kenan Tabinas" userId="aff20947-de81-4ceb-92a7-6c01f7647d35" providerId="ADAL" clId="{9E8E761B-BA16-40BD-B39B-31A79490DF34}" dt="2025-02-14T09:09:35.346" v="1085"/>
          <ac:spMkLst>
            <pc:docMk/>
            <pc:sldMk cId="3921238380" sldId="256"/>
            <ac:spMk id="2" creationId="{315A0F4C-331A-2377-A2AE-1CC016025B57}"/>
          </ac:spMkLst>
        </pc:spChg>
        <pc:grpChg chg="del mod">
          <ac:chgData name="Kenan Tabinas" userId="aff20947-de81-4ceb-92a7-6c01f7647d35" providerId="ADAL" clId="{9E8E761B-BA16-40BD-B39B-31A79490DF34}" dt="2025-02-14T09:09:01.903" v="1068"/>
          <ac:grpSpMkLst>
            <pc:docMk/>
            <pc:sldMk cId="3921238380" sldId="256"/>
            <ac:grpSpMk id="6" creationId="{FF55812D-9EC3-E5F9-0B6D-8A94ECA59088}"/>
          </ac:grpSpMkLst>
        </pc:grpChg>
        <pc:grpChg chg="del mod">
          <ac:chgData name="Kenan Tabinas" userId="aff20947-de81-4ceb-92a7-6c01f7647d35" providerId="ADAL" clId="{9E8E761B-BA16-40BD-B39B-31A79490DF34}" dt="2025-02-14T09:09:02.657" v="1070"/>
          <ac:grpSpMkLst>
            <pc:docMk/>
            <pc:sldMk cId="3921238380" sldId="256"/>
            <ac:grpSpMk id="10" creationId="{34B8D66B-C280-5F52-92F0-AEF02ED15975}"/>
          </ac:grpSpMkLst>
        </pc:grpChg>
        <pc:grpChg chg="del mod">
          <ac:chgData name="Kenan Tabinas" userId="aff20947-de81-4ceb-92a7-6c01f7647d35" providerId="ADAL" clId="{9E8E761B-BA16-40BD-B39B-31A79490DF34}" dt="2025-02-14T09:09:03.887" v="1072"/>
          <ac:grpSpMkLst>
            <pc:docMk/>
            <pc:sldMk cId="3921238380" sldId="256"/>
            <ac:grpSpMk id="12" creationId="{5A24750E-4C49-36F8-98E7-7CF46A1A7C7A}"/>
          </ac:grpSpMkLst>
        </pc:grpChg>
        <pc:grpChg chg="del mod">
          <ac:chgData name="Kenan Tabinas" userId="aff20947-de81-4ceb-92a7-6c01f7647d35" providerId="ADAL" clId="{9E8E761B-BA16-40BD-B39B-31A79490DF34}" dt="2025-02-14T09:09:21.128" v="1076" actId="478"/>
          <ac:grpSpMkLst>
            <pc:docMk/>
            <pc:sldMk cId="3921238380" sldId="256"/>
            <ac:grpSpMk id="14" creationId="{1588062F-5485-DEE5-6A10-0150DAAEC26C}"/>
          </ac:grpSpMkLst>
        </pc:grpChg>
        <pc:grpChg chg="del mod">
          <ac:chgData name="Kenan Tabinas" userId="aff20947-de81-4ceb-92a7-6c01f7647d35" providerId="ADAL" clId="{9E8E761B-BA16-40BD-B39B-31A79490DF34}" dt="2025-02-14T09:09:37.875" v="1088"/>
          <ac:grpSpMkLst>
            <pc:docMk/>
            <pc:sldMk cId="3921238380" sldId="256"/>
            <ac:grpSpMk id="18" creationId="{280AFA93-F514-0871-C9F4-4F725F01DB0B}"/>
          </ac:grpSpMkLst>
        </pc:grpChg>
        <pc:grpChg chg="del mod">
          <ac:chgData name="Kenan Tabinas" userId="aff20947-de81-4ceb-92a7-6c01f7647d35" providerId="ADAL" clId="{9E8E761B-BA16-40BD-B39B-31A79490DF34}" dt="2025-02-14T09:09:37.875" v="1088"/>
          <ac:grpSpMkLst>
            <pc:docMk/>
            <pc:sldMk cId="3921238380" sldId="256"/>
            <ac:grpSpMk id="22" creationId="{548DEFE7-0658-EF40-DE31-44E59616CFA6}"/>
          </ac:grpSpMkLst>
        </pc:grpChg>
        <pc:grpChg chg="del mod">
          <ac:chgData name="Kenan Tabinas" userId="aff20947-de81-4ceb-92a7-6c01f7647d35" providerId="ADAL" clId="{9E8E761B-BA16-40BD-B39B-31A79490DF34}" dt="2025-02-14T09:09:40.437" v="1091"/>
          <ac:grpSpMkLst>
            <pc:docMk/>
            <pc:sldMk cId="3921238380" sldId="256"/>
            <ac:grpSpMk id="25" creationId="{55F02FC0-DD6A-8361-6BDA-285982AA3806}"/>
          </ac:grpSpMkLst>
        </pc:grpChg>
        <pc:grpChg chg="del mod">
          <ac:chgData name="Kenan Tabinas" userId="aff20947-de81-4ceb-92a7-6c01f7647d35" providerId="ADAL" clId="{9E8E761B-BA16-40BD-B39B-31A79490DF34}" dt="2025-02-14T09:09:41.470" v="1093"/>
          <ac:grpSpMkLst>
            <pc:docMk/>
            <pc:sldMk cId="3921238380" sldId="256"/>
            <ac:grpSpMk id="28" creationId="{BAB6AAD2-F320-236D-531D-15B688D2A5F9}"/>
          </ac:grpSpMkLst>
        </pc:grpChg>
        <pc:grpChg chg="del mod">
          <ac:chgData name="Kenan Tabinas" userId="aff20947-de81-4ceb-92a7-6c01f7647d35" providerId="ADAL" clId="{9E8E761B-BA16-40BD-B39B-31A79490DF34}" dt="2025-02-14T09:09:45.854" v="1094" actId="21"/>
          <ac:grpSpMkLst>
            <pc:docMk/>
            <pc:sldMk cId="3921238380" sldId="256"/>
            <ac:grpSpMk id="30" creationId="{9464165C-9EC8-4A30-3476-F3FBC593D469}"/>
          </ac:grpSpMkLst>
        </pc:grpChg>
        <pc:inkChg chg="add del">
          <ac:chgData name="Kenan Tabinas" userId="aff20947-de81-4ceb-92a7-6c01f7647d35" providerId="ADAL" clId="{9E8E761B-BA16-40BD-B39B-31A79490DF34}" dt="2025-02-14T09:08:52.966" v="1062" actId="9405"/>
          <ac:inkMkLst>
            <pc:docMk/>
            <pc:sldMk cId="3921238380" sldId="256"/>
            <ac:inkMk id="3" creationId="{A18B1120-B7D0-1F51-A01C-EB6883C62C7E}"/>
          </ac:inkMkLst>
        </pc:inkChg>
        <pc:inkChg chg="add mod">
          <ac:chgData name="Kenan Tabinas" userId="aff20947-de81-4ceb-92a7-6c01f7647d35" providerId="ADAL" clId="{9E8E761B-BA16-40BD-B39B-31A79490DF34}" dt="2025-02-14T09:09:03.887" v="1072"/>
          <ac:inkMkLst>
            <pc:docMk/>
            <pc:sldMk cId="3921238380" sldId="256"/>
            <ac:inkMk id="4" creationId="{70446BEB-64D7-1FF4-7E49-0455EE7B96A2}"/>
          </ac:inkMkLst>
        </pc:inkChg>
        <pc:inkChg chg="add mod">
          <ac:chgData name="Kenan Tabinas" userId="aff20947-de81-4ceb-92a7-6c01f7647d35" providerId="ADAL" clId="{9E8E761B-BA16-40BD-B39B-31A79490DF34}" dt="2025-02-14T09:09:03.887" v="1072"/>
          <ac:inkMkLst>
            <pc:docMk/>
            <pc:sldMk cId="3921238380" sldId="256"/>
            <ac:inkMk id="5" creationId="{DDF8D733-34AA-4449-3D86-4613171D21DF}"/>
          </ac:inkMkLst>
        </pc:inkChg>
        <pc:inkChg chg="add mod">
          <ac:chgData name="Kenan Tabinas" userId="aff20947-de81-4ceb-92a7-6c01f7647d35" providerId="ADAL" clId="{9E8E761B-BA16-40BD-B39B-31A79490DF34}" dt="2025-02-14T09:09:03.887" v="1072"/>
          <ac:inkMkLst>
            <pc:docMk/>
            <pc:sldMk cId="3921238380" sldId="256"/>
            <ac:inkMk id="7" creationId="{BAEFA336-BEAA-89D4-F8A3-7180EE02F34B}"/>
          </ac:inkMkLst>
        </pc:inkChg>
        <pc:inkChg chg="add mod">
          <ac:chgData name="Kenan Tabinas" userId="aff20947-de81-4ceb-92a7-6c01f7647d35" providerId="ADAL" clId="{9E8E761B-BA16-40BD-B39B-31A79490DF34}" dt="2025-02-14T09:09:03.887" v="1072"/>
          <ac:inkMkLst>
            <pc:docMk/>
            <pc:sldMk cId="3921238380" sldId="256"/>
            <ac:inkMk id="9" creationId="{252B7B71-1498-8665-4E2C-5E3FF3425AF0}"/>
          </ac:inkMkLst>
        </pc:inkChg>
        <pc:inkChg chg="add mod">
          <ac:chgData name="Kenan Tabinas" userId="aff20947-de81-4ceb-92a7-6c01f7647d35" providerId="ADAL" clId="{9E8E761B-BA16-40BD-B39B-31A79490DF34}" dt="2025-02-14T09:09:03.887" v="1072"/>
          <ac:inkMkLst>
            <pc:docMk/>
            <pc:sldMk cId="3921238380" sldId="256"/>
            <ac:inkMk id="11" creationId="{38F863C0-CFDB-0CA4-A364-1E70E20541D4}"/>
          </ac:inkMkLst>
        </pc:inkChg>
        <pc:inkChg chg="add mod">
          <ac:chgData name="Kenan Tabinas" userId="aff20947-de81-4ceb-92a7-6c01f7647d35" providerId="ADAL" clId="{9E8E761B-BA16-40BD-B39B-31A79490DF34}" dt="2025-02-14T09:09:03.887" v="1072"/>
          <ac:inkMkLst>
            <pc:docMk/>
            <pc:sldMk cId="3921238380" sldId="256"/>
            <ac:inkMk id="13" creationId="{E5D68C31-A1AD-2F0A-1808-77BBC2EDC177}"/>
          </ac:inkMkLst>
        </pc:inkChg>
        <pc:inkChg chg="add">
          <ac:chgData name="Kenan Tabinas" userId="aff20947-de81-4ceb-92a7-6c01f7647d35" providerId="ADAL" clId="{9E8E761B-BA16-40BD-B39B-31A79490DF34}" dt="2025-02-14T09:09:24.098" v="1077" actId="9405"/>
          <ac:inkMkLst>
            <pc:docMk/>
            <pc:sldMk cId="3921238380" sldId="256"/>
            <ac:inkMk id="15" creationId="{ECF44184-EB24-4797-05F8-2C269564154F}"/>
          </ac:inkMkLst>
        </pc:inkChg>
        <pc:inkChg chg="add mod">
          <ac:chgData name="Kenan Tabinas" userId="aff20947-de81-4ceb-92a7-6c01f7647d35" providerId="ADAL" clId="{9E8E761B-BA16-40BD-B39B-31A79490DF34}" dt="2025-02-14T09:09:41.470" v="1093"/>
          <ac:inkMkLst>
            <pc:docMk/>
            <pc:sldMk cId="3921238380" sldId="256"/>
            <ac:inkMk id="16" creationId="{C7B9CE92-7167-A217-7283-8539B89E1C45}"/>
          </ac:inkMkLst>
        </pc:inkChg>
        <pc:inkChg chg="add mod">
          <ac:chgData name="Kenan Tabinas" userId="aff20947-de81-4ceb-92a7-6c01f7647d35" providerId="ADAL" clId="{9E8E761B-BA16-40BD-B39B-31A79490DF34}" dt="2025-02-14T09:09:41.470" v="1093"/>
          <ac:inkMkLst>
            <pc:docMk/>
            <pc:sldMk cId="3921238380" sldId="256"/>
            <ac:inkMk id="17" creationId="{6CF5E7BB-A82D-175B-0DD3-9B04B64B4092}"/>
          </ac:inkMkLst>
        </pc:inkChg>
        <pc:inkChg chg="add del">
          <ac:chgData name="Kenan Tabinas" userId="aff20947-de81-4ceb-92a7-6c01f7647d35" providerId="ADAL" clId="{9E8E761B-BA16-40BD-B39B-31A79490DF34}" dt="2025-02-14T09:10:23.366" v="1102" actId="478"/>
          <ac:inkMkLst>
            <pc:docMk/>
            <pc:sldMk cId="3921238380" sldId="256"/>
            <ac:inkMk id="19" creationId="{87146478-E9A7-3007-45DF-54BE6DF8A5C6}"/>
          </ac:inkMkLst>
        </pc:inkChg>
        <pc:inkChg chg="add mod">
          <ac:chgData name="Kenan Tabinas" userId="aff20947-de81-4ceb-92a7-6c01f7647d35" providerId="ADAL" clId="{9E8E761B-BA16-40BD-B39B-31A79490DF34}" dt="2025-02-14T09:09:41.470" v="1093"/>
          <ac:inkMkLst>
            <pc:docMk/>
            <pc:sldMk cId="3921238380" sldId="256"/>
            <ac:inkMk id="20" creationId="{B629C1EE-BE87-90F7-CBBB-FC0DA8F62C56}"/>
          </ac:inkMkLst>
        </pc:inkChg>
        <pc:inkChg chg="add mod">
          <ac:chgData name="Kenan Tabinas" userId="aff20947-de81-4ceb-92a7-6c01f7647d35" providerId="ADAL" clId="{9E8E761B-BA16-40BD-B39B-31A79490DF34}" dt="2025-02-14T09:09:41.470" v="1093"/>
          <ac:inkMkLst>
            <pc:docMk/>
            <pc:sldMk cId="3921238380" sldId="256"/>
            <ac:inkMk id="21" creationId="{D9050D0C-5008-00C6-BC00-8BBB68952080}"/>
          </ac:inkMkLst>
        </pc:inkChg>
        <pc:inkChg chg="add mod">
          <ac:chgData name="Kenan Tabinas" userId="aff20947-de81-4ceb-92a7-6c01f7647d35" providerId="ADAL" clId="{9E8E761B-BA16-40BD-B39B-31A79490DF34}" dt="2025-02-14T09:09:40.437" v="1091"/>
          <ac:inkMkLst>
            <pc:docMk/>
            <pc:sldMk cId="3921238380" sldId="256"/>
            <ac:inkMk id="23" creationId="{91ADFF40-51C2-AB1F-4A14-5290A9F31CA3}"/>
          </ac:inkMkLst>
        </pc:inkChg>
        <pc:inkChg chg="add mod">
          <ac:chgData name="Kenan Tabinas" userId="aff20947-de81-4ceb-92a7-6c01f7647d35" providerId="ADAL" clId="{9E8E761B-BA16-40BD-B39B-31A79490DF34}" dt="2025-02-14T09:09:41.470" v="1093"/>
          <ac:inkMkLst>
            <pc:docMk/>
            <pc:sldMk cId="3921238380" sldId="256"/>
            <ac:inkMk id="24" creationId="{AA270E98-096B-82B0-2F40-162155D2DB4D}"/>
          </ac:inkMkLst>
        </pc:inkChg>
        <pc:inkChg chg="add mod">
          <ac:chgData name="Kenan Tabinas" userId="aff20947-de81-4ceb-92a7-6c01f7647d35" providerId="ADAL" clId="{9E8E761B-BA16-40BD-B39B-31A79490DF34}" dt="2025-02-14T09:09:41.470" v="1093"/>
          <ac:inkMkLst>
            <pc:docMk/>
            <pc:sldMk cId="3921238380" sldId="256"/>
            <ac:inkMk id="26" creationId="{12DBC8E3-505F-2575-15CD-CF0747473364}"/>
          </ac:inkMkLst>
        </pc:inkChg>
        <pc:inkChg chg="add mod">
          <ac:chgData name="Kenan Tabinas" userId="aff20947-de81-4ceb-92a7-6c01f7647d35" providerId="ADAL" clId="{9E8E761B-BA16-40BD-B39B-31A79490DF34}" dt="2025-02-14T09:09:41.470" v="1093"/>
          <ac:inkMkLst>
            <pc:docMk/>
            <pc:sldMk cId="3921238380" sldId="256"/>
            <ac:inkMk id="27" creationId="{E71F9F22-12CF-E32E-358E-3D224FF99D4D}"/>
          </ac:inkMkLst>
        </pc:inkChg>
        <pc:inkChg chg="add mod">
          <ac:chgData name="Kenan Tabinas" userId="aff20947-de81-4ceb-92a7-6c01f7647d35" providerId="ADAL" clId="{9E8E761B-BA16-40BD-B39B-31A79490DF34}" dt="2025-02-14T09:09:41.470" v="1093"/>
          <ac:inkMkLst>
            <pc:docMk/>
            <pc:sldMk cId="3921238380" sldId="256"/>
            <ac:inkMk id="29" creationId="{72485114-9DF8-7E0A-F741-F6BE759DD70F}"/>
          </ac:inkMkLst>
        </pc:inkChg>
      </pc:sldChg>
      <pc:sldChg chg="addSp delSp modSp mod">
        <pc:chgData name="Kenan Tabinas" userId="aff20947-de81-4ceb-92a7-6c01f7647d35" providerId="ADAL" clId="{9E8E761B-BA16-40BD-B39B-31A79490DF34}" dt="2025-02-14T12:23:18.131" v="2479" actId="478"/>
        <pc:sldMkLst>
          <pc:docMk/>
          <pc:sldMk cId="1905164724" sldId="257"/>
        </pc:sldMkLst>
        <pc:grpChg chg="add del mod">
          <ac:chgData name="Kenan Tabinas" userId="aff20947-de81-4ceb-92a7-6c01f7647d35" providerId="ADAL" clId="{9E8E761B-BA16-40BD-B39B-31A79490DF34}" dt="2025-02-14T12:22:08.216" v="2406"/>
          <ac:grpSpMkLst>
            <pc:docMk/>
            <pc:sldMk cId="1905164724" sldId="257"/>
            <ac:grpSpMk id="10" creationId="{807DEE7C-9CAA-3891-08FC-2CDE44DE27CA}"/>
          </ac:grpSpMkLst>
        </pc:grpChg>
        <pc:grpChg chg="add del mod">
          <ac:chgData name="Kenan Tabinas" userId="aff20947-de81-4ceb-92a7-6c01f7647d35" providerId="ADAL" clId="{9E8E761B-BA16-40BD-B39B-31A79490DF34}" dt="2025-02-14T12:22:08.072" v="2404"/>
          <ac:grpSpMkLst>
            <pc:docMk/>
            <pc:sldMk cId="1905164724" sldId="257"/>
            <ac:grpSpMk id="12" creationId="{5DF4B438-5652-CA31-2EA0-1A3699737B25}"/>
          </ac:grpSpMkLst>
        </pc:grpChg>
        <pc:grpChg chg="add del mod">
          <ac:chgData name="Kenan Tabinas" userId="aff20947-de81-4ceb-92a7-6c01f7647d35" providerId="ADAL" clId="{9E8E761B-BA16-40BD-B39B-31A79490DF34}" dt="2025-02-14T12:22:07.756" v="2401"/>
          <ac:grpSpMkLst>
            <pc:docMk/>
            <pc:sldMk cId="1905164724" sldId="257"/>
            <ac:grpSpMk id="15" creationId="{E4E6AB09-F7CB-64AE-0D6F-AF5B62D5044D}"/>
          </ac:grpSpMkLst>
        </pc:grpChg>
        <pc:grpChg chg="add del mod">
          <ac:chgData name="Kenan Tabinas" userId="aff20947-de81-4ceb-92a7-6c01f7647d35" providerId="ADAL" clId="{9E8E761B-BA16-40BD-B39B-31A79490DF34}" dt="2025-02-14T12:22:06.885" v="2394"/>
          <ac:grpSpMkLst>
            <pc:docMk/>
            <pc:sldMk cId="1905164724" sldId="257"/>
            <ac:grpSpMk id="22" creationId="{AD12FC53-7FA0-CDD6-122D-864510DDCD27}"/>
          </ac:grpSpMkLst>
        </pc:grpChg>
        <pc:grpChg chg="mod">
          <ac:chgData name="Kenan Tabinas" userId="aff20947-de81-4ceb-92a7-6c01f7647d35" providerId="ADAL" clId="{9E8E761B-BA16-40BD-B39B-31A79490DF34}" dt="2025-02-14T12:22:06.757" v="2392"/>
          <ac:grpSpMkLst>
            <pc:docMk/>
            <pc:sldMk cId="1905164724" sldId="257"/>
            <ac:grpSpMk id="24" creationId="{33282046-0D8E-6C40-7005-C291DA420270}"/>
          </ac:grpSpMkLst>
        </pc:grpChg>
        <pc:grpChg chg="del mod">
          <ac:chgData name="Kenan Tabinas" userId="aff20947-de81-4ceb-92a7-6c01f7647d35" providerId="ADAL" clId="{9E8E761B-BA16-40BD-B39B-31A79490DF34}" dt="2025-02-14T12:22:18.056" v="2416"/>
          <ac:grpSpMkLst>
            <pc:docMk/>
            <pc:sldMk cId="1905164724" sldId="257"/>
            <ac:grpSpMk id="29" creationId="{8DE9DF3F-FCF6-D82A-0712-E7DC8762628E}"/>
          </ac:grpSpMkLst>
        </pc:grpChg>
        <pc:grpChg chg="del mod">
          <ac:chgData name="Kenan Tabinas" userId="aff20947-de81-4ceb-92a7-6c01f7647d35" providerId="ADAL" clId="{9E8E761B-BA16-40BD-B39B-31A79490DF34}" dt="2025-02-14T12:22:21.555" v="2419"/>
          <ac:grpSpMkLst>
            <pc:docMk/>
            <pc:sldMk cId="1905164724" sldId="257"/>
            <ac:grpSpMk id="31" creationId="{C31B7CCE-C158-EA3E-C726-6300FAE936B8}"/>
          </ac:grpSpMkLst>
        </pc:grpChg>
        <pc:grpChg chg="del mod">
          <ac:chgData name="Kenan Tabinas" userId="aff20947-de81-4ceb-92a7-6c01f7647d35" providerId="ADAL" clId="{9E8E761B-BA16-40BD-B39B-31A79490DF34}" dt="2025-02-14T12:22:23.683" v="2422"/>
          <ac:grpSpMkLst>
            <pc:docMk/>
            <pc:sldMk cId="1905164724" sldId="257"/>
            <ac:grpSpMk id="34" creationId="{7D58EFF1-2893-7C1C-4B00-C392D64FF593}"/>
          </ac:grpSpMkLst>
        </pc:grpChg>
        <pc:grpChg chg="del mod">
          <ac:chgData name="Kenan Tabinas" userId="aff20947-de81-4ceb-92a7-6c01f7647d35" providerId="ADAL" clId="{9E8E761B-BA16-40BD-B39B-31A79490DF34}" dt="2025-02-14T12:22:30.292" v="2430"/>
          <ac:grpSpMkLst>
            <pc:docMk/>
            <pc:sldMk cId="1905164724" sldId="257"/>
            <ac:grpSpMk id="37" creationId="{CAB4B1BF-B08E-8920-2E33-3B7E29AC4D50}"/>
          </ac:grpSpMkLst>
        </pc:grpChg>
        <pc:grpChg chg="del mod">
          <ac:chgData name="Kenan Tabinas" userId="aff20947-de81-4ceb-92a7-6c01f7647d35" providerId="ADAL" clId="{9E8E761B-BA16-40BD-B39B-31A79490DF34}" dt="2025-02-14T12:22:34.343" v="2436"/>
          <ac:grpSpMkLst>
            <pc:docMk/>
            <pc:sldMk cId="1905164724" sldId="257"/>
            <ac:grpSpMk id="45" creationId="{92FB78CB-312E-2D75-FC03-F9275254E37F}"/>
          </ac:grpSpMkLst>
        </pc:grpChg>
        <pc:grpChg chg="mod">
          <ac:chgData name="Kenan Tabinas" userId="aff20947-de81-4ceb-92a7-6c01f7647d35" providerId="ADAL" clId="{9E8E761B-BA16-40BD-B39B-31A79490DF34}" dt="2025-02-14T12:22:34.343" v="2436"/>
          <ac:grpSpMkLst>
            <pc:docMk/>
            <pc:sldMk cId="1905164724" sldId="257"/>
            <ac:grpSpMk id="51" creationId="{14375AF0-AF38-5C4A-6325-F53F413561F2}"/>
          </ac:grpSpMkLst>
        </pc:grpChg>
        <pc:grpChg chg="del mod">
          <ac:chgData name="Kenan Tabinas" userId="aff20947-de81-4ceb-92a7-6c01f7647d35" providerId="ADAL" clId="{9E8E761B-BA16-40BD-B39B-31A79490DF34}" dt="2025-02-14T12:22:48.838" v="2449"/>
          <ac:grpSpMkLst>
            <pc:docMk/>
            <pc:sldMk cId="1905164724" sldId="257"/>
            <ac:grpSpMk id="57" creationId="{134DA975-FF6F-56B4-F3BF-02A822049657}"/>
          </ac:grpSpMkLst>
        </pc:grpChg>
        <pc:grpChg chg="del mod">
          <ac:chgData name="Kenan Tabinas" userId="aff20947-de81-4ceb-92a7-6c01f7647d35" providerId="ADAL" clId="{9E8E761B-BA16-40BD-B39B-31A79490DF34}" dt="2025-02-14T12:22:54.804" v="2456"/>
          <ac:grpSpMkLst>
            <pc:docMk/>
            <pc:sldMk cId="1905164724" sldId="257"/>
            <ac:grpSpMk id="1024" creationId="{433A142E-0974-A446-2045-922559E1D632}"/>
          </ac:grpSpMkLst>
        </pc:grpChg>
        <pc:grpChg chg="del mod">
          <ac:chgData name="Kenan Tabinas" userId="aff20947-de81-4ceb-92a7-6c01f7647d35" providerId="ADAL" clId="{9E8E761B-BA16-40BD-B39B-31A79490DF34}" dt="2025-02-14T12:22:56.582" v="2459"/>
          <ac:grpSpMkLst>
            <pc:docMk/>
            <pc:sldMk cId="1905164724" sldId="257"/>
            <ac:grpSpMk id="1034" creationId="{23A1483C-060E-2F1E-0E3D-6186E118ABE0}"/>
          </ac:grpSpMkLst>
        </pc:grpChg>
        <pc:grpChg chg="mod">
          <ac:chgData name="Kenan Tabinas" userId="aff20947-de81-4ceb-92a7-6c01f7647d35" providerId="ADAL" clId="{9E8E761B-BA16-40BD-B39B-31A79490DF34}" dt="2025-02-14T12:22:56.582" v="2459"/>
          <ac:grpSpMkLst>
            <pc:docMk/>
            <pc:sldMk cId="1905164724" sldId="257"/>
            <ac:grpSpMk id="1037" creationId="{5971C101-C58B-0BFC-679A-FE896D4000A1}"/>
          </ac:grpSpMkLst>
        </pc:grpChg>
        <pc:grpChg chg="del mod">
          <ac:chgData name="Kenan Tabinas" userId="aff20947-de81-4ceb-92a7-6c01f7647d35" providerId="ADAL" clId="{9E8E761B-BA16-40BD-B39B-31A79490DF34}" dt="2025-02-14T12:23:10.861" v="2475"/>
          <ac:grpSpMkLst>
            <pc:docMk/>
            <pc:sldMk cId="1905164724" sldId="257"/>
            <ac:grpSpMk id="1048" creationId="{23CF67A0-F3C7-51DB-8A39-C5C00A5FAA26}"/>
          </ac:grpSpMkLst>
        </pc:grpChg>
        <pc:grpChg chg="mod">
          <ac:chgData name="Kenan Tabinas" userId="aff20947-de81-4ceb-92a7-6c01f7647d35" providerId="ADAL" clId="{9E8E761B-BA16-40BD-B39B-31A79490DF34}" dt="2025-02-14T12:23:10.861" v="2475"/>
          <ac:grpSpMkLst>
            <pc:docMk/>
            <pc:sldMk cId="1905164724" sldId="257"/>
            <ac:grpSpMk id="1052" creationId="{BF6D81E6-C2B5-5E67-DD75-F54BB360CBF8}"/>
          </ac:grpSpMkLst>
        </pc:grpChg>
        <pc:picChg chg="add del mod">
          <ac:chgData name="Kenan Tabinas" userId="aff20947-de81-4ceb-92a7-6c01f7647d35" providerId="ADAL" clId="{9E8E761B-BA16-40BD-B39B-31A79490DF34}" dt="2025-02-14T12:23:15.781" v="2477" actId="478"/>
          <ac:picMkLst>
            <pc:docMk/>
            <pc:sldMk cId="1905164724" sldId="257"/>
            <ac:picMk id="1026" creationId="{79997A5A-9DCD-2D41-9D66-E99024B449FA}"/>
          </ac:picMkLst>
        </pc:picChg>
        <pc:picChg chg="add del mod">
          <ac:chgData name="Kenan Tabinas" userId="aff20947-de81-4ceb-92a7-6c01f7647d35" providerId="ADAL" clId="{9E8E761B-BA16-40BD-B39B-31A79490DF34}" dt="2025-02-14T12:23:17.207" v="2478" actId="478"/>
          <ac:picMkLst>
            <pc:docMk/>
            <pc:sldMk cId="1905164724" sldId="257"/>
            <ac:picMk id="1027" creationId="{BAC7B30C-27D2-4738-BB74-D115B1092F6C}"/>
          </ac:picMkLst>
        </pc:picChg>
        <pc:picChg chg="add del mod">
          <ac:chgData name="Kenan Tabinas" userId="aff20947-de81-4ceb-92a7-6c01f7647d35" providerId="ADAL" clId="{9E8E761B-BA16-40BD-B39B-31A79490DF34}" dt="2025-02-14T12:23:18.131" v="2479" actId="478"/>
          <ac:picMkLst>
            <pc:docMk/>
            <pc:sldMk cId="1905164724" sldId="257"/>
            <ac:picMk id="1028" creationId="{8DD5B174-C3E1-5874-085E-07809F357174}"/>
          </ac:picMkLst>
        </pc:picChg>
        <pc:inkChg chg="add del">
          <ac:chgData name="Kenan Tabinas" userId="aff20947-de81-4ceb-92a7-6c01f7647d35" providerId="ADAL" clId="{9E8E761B-BA16-40BD-B39B-31A79490DF34}" dt="2025-02-14T12:21:48.740" v="2370" actId="9405"/>
          <ac:inkMkLst>
            <pc:docMk/>
            <pc:sldMk cId="1905164724" sldId="257"/>
            <ac:inkMk id="4" creationId="{9FF193F4-8D4B-A10F-CE66-9F2505373DFC}"/>
          </ac:inkMkLst>
        </pc:inkChg>
        <pc:inkChg chg="add mod">
          <ac:chgData name="Kenan Tabinas" userId="aff20947-de81-4ceb-92a7-6c01f7647d35" providerId="ADAL" clId="{9E8E761B-BA16-40BD-B39B-31A79490DF34}" dt="2025-02-14T12:22:08.216" v="2406"/>
          <ac:inkMkLst>
            <pc:docMk/>
            <pc:sldMk cId="1905164724" sldId="257"/>
            <ac:inkMk id="5" creationId="{CD8E14ED-6FB6-4063-A0D1-28AADF2C80E8}"/>
          </ac:inkMkLst>
        </pc:inkChg>
        <pc:inkChg chg="add del mod">
          <ac:chgData name="Kenan Tabinas" userId="aff20947-de81-4ceb-92a7-6c01f7647d35" providerId="ADAL" clId="{9E8E761B-BA16-40BD-B39B-31A79490DF34}" dt="2025-02-14T12:22:09.694" v="2409" actId="9405"/>
          <ac:inkMkLst>
            <pc:docMk/>
            <pc:sldMk cId="1905164724" sldId="257"/>
            <ac:inkMk id="6" creationId="{909F4F30-93D4-7530-20E9-EE8C5E4C8C5F}"/>
          </ac:inkMkLst>
        </pc:inkChg>
        <pc:inkChg chg="add del mod">
          <ac:chgData name="Kenan Tabinas" userId="aff20947-de81-4ceb-92a7-6c01f7647d35" providerId="ADAL" clId="{9E8E761B-BA16-40BD-B39B-31A79490DF34}" dt="2025-02-14T12:22:09.216" v="2408" actId="9405"/>
          <ac:inkMkLst>
            <pc:docMk/>
            <pc:sldMk cId="1905164724" sldId="257"/>
            <ac:inkMk id="7" creationId="{DC531651-6B09-8BF3-6534-F62B2DF8372E}"/>
          </ac:inkMkLst>
        </pc:inkChg>
        <pc:inkChg chg="add del mod">
          <ac:chgData name="Kenan Tabinas" userId="aff20947-de81-4ceb-92a7-6c01f7647d35" providerId="ADAL" clId="{9E8E761B-BA16-40BD-B39B-31A79490DF34}" dt="2025-02-14T12:22:08.368" v="2407" actId="9405"/>
          <ac:inkMkLst>
            <pc:docMk/>
            <pc:sldMk cId="1905164724" sldId="257"/>
            <ac:inkMk id="8" creationId="{1BEB0498-6A98-1143-7BA7-108994559511}"/>
          </ac:inkMkLst>
        </pc:inkChg>
        <pc:inkChg chg="add del mod">
          <ac:chgData name="Kenan Tabinas" userId="aff20947-de81-4ceb-92a7-6c01f7647d35" providerId="ADAL" clId="{9E8E761B-BA16-40BD-B39B-31A79490DF34}" dt="2025-02-14T12:22:08.216" v="2406"/>
          <ac:inkMkLst>
            <pc:docMk/>
            <pc:sldMk cId="1905164724" sldId="257"/>
            <ac:inkMk id="9" creationId="{D1D22DED-5E51-67B8-2A0C-F1A441B41377}"/>
          </ac:inkMkLst>
        </pc:inkChg>
        <pc:inkChg chg="add del mod">
          <ac:chgData name="Kenan Tabinas" userId="aff20947-de81-4ceb-92a7-6c01f7647d35" providerId="ADAL" clId="{9E8E761B-BA16-40BD-B39B-31A79490DF34}" dt="2025-02-14T12:22:08.072" v="2404"/>
          <ac:inkMkLst>
            <pc:docMk/>
            <pc:sldMk cId="1905164724" sldId="257"/>
            <ac:inkMk id="11" creationId="{481A6CC7-2A1E-BEFC-E87E-65A09C776F8C}"/>
          </ac:inkMkLst>
        </pc:inkChg>
        <pc:inkChg chg="add del mod">
          <ac:chgData name="Kenan Tabinas" userId="aff20947-de81-4ceb-92a7-6c01f7647d35" providerId="ADAL" clId="{9E8E761B-BA16-40BD-B39B-31A79490DF34}" dt="2025-02-14T12:22:07.901" v="2402" actId="9405"/>
          <ac:inkMkLst>
            <pc:docMk/>
            <pc:sldMk cId="1905164724" sldId="257"/>
            <ac:inkMk id="13" creationId="{36653B25-1E56-8879-98F5-18DC2017A1AC}"/>
          </ac:inkMkLst>
        </pc:inkChg>
        <pc:inkChg chg="add del mod">
          <ac:chgData name="Kenan Tabinas" userId="aff20947-de81-4ceb-92a7-6c01f7647d35" providerId="ADAL" clId="{9E8E761B-BA16-40BD-B39B-31A79490DF34}" dt="2025-02-14T12:22:07.756" v="2401"/>
          <ac:inkMkLst>
            <pc:docMk/>
            <pc:sldMk cId="1905164724" sldId="257"/>
            <ac:inkMk id="14" creationId="{11E292D7-58A2-809E-4F55-A0276DABF714}"/>
          </ac:inkMkLst>
        </pc:inkChg>
        <pc:inkChg chg="add del mod">
          <ac:chgData name="Kenan Tabinas" userId="aff20947-de81-4ceb-92a7-6c01f7647d35" providerId="ADAL" clId="{9E8E761B-BA16-40BD-B39B-31A79490DF34}" dt="2025-02-14T12:22:07.597" v="2399" actId="9405"/>
          <ac:inkMkLst>
            <pc:docMk/>
            <pc:sldMk cId="1905164724" sldId="257"/>
            <ac:inkMk id="16" creationId="{8580F650-9BA4-C4B1-2196-86D6DE45DA91}"/>
          </ac:inkMkLst>
        </pc:inkChg>
        <pc:inkChg chg="add del mod">
          <ac:chgData name="Kenan Tabinas" userId="aff20947-de81-4ceb-92a7-6c01f7647d35" providerId="ADAL" clId="{9E8E761B-BA16-40BD-B39B-31A79490DF34}" dt="2025-02-14T12:22:07.455" v="2398" actId="9405"/>
          <ac:inkMkLst>
            <pc:docMk/>
            <pc:sldMk cId="1905164724" sldId="257"/>
            <ac:inkMk id="17" creationId="{AD800762-3774-4EEC-845F-FC8FAA2FE85A}"/>
          </ac:inkMkLst>
        </pc:inkChg>
        <pc:inkChg chg="add del mod">
          <ac:chgData name="Kenan Tabinas" userId="aff20947-de81-4ceb-92a7-6c01f7647d35" providerId="ADAL" clId="{9E8E761B-BA16-40BD-B39B-31A79490DF34}" dt="2025-02-14T12:22:07.317" v="2397" actId="9405"/>
          <ac:inkMkLst>
            <pc:docMk/>
            <pc:sldMk cId="1905164724" sldId="257"/>
            <ac:inkMk id="18" creationId="{8650867C-43E2-B8D5-9FE6-12849616999A}"/>
          </ac:inkMkLst>
        </pc:inkChg>
        <pc:inkChg chg="add del mod">
          <ac:chgData name="Kenan Tabinas" userId="aff20947-de81-4ceb-92a7-6c01f7647d35" providerId="ADAL" clId="{9E8E761B-BA16-40BD-B39B-31A79490DF34}" dt="2025-02-14T12:22:07.170" v="2396" actId="9405"/>
          <ac:inkMkLst>
            <pc:docMk/>
            <pc:sldMk cId="1905164724" sldId="257"/>
            <ac:inkMk id="19" creationId="{58570559-9CC1-6FFB-C682-5B983ECF5012}"/>
          </ac:inkMkLst>
        </pc:inkChg>
        <pc:inkChg chg="add del mod">
          <ac:chgData name="Kenan Tabinas" userId="aff20947-de81-4ceb-92a7-6c01f7647d35" providerId="ADAL" clId="{9E8E761B-BA16-40BD-B39B-31A79490DF34}" dt="2025-02-14T12:22:07.018" v="2395" actId="9405"/>
          <ac:inkMkLst>
            <pc:docMk/>
            <pc:sldMk cId="1905164724" sldId="257"/>
            <ac:inkMk id="20" creationId="{BE2D1177-AE43-BFBA-668C-B9E0B6EB4679}"/>
          </ac:inkMkLst>
        </pc:inkChg>
        <pc:inkChg chg="add del">
          <ac:chgData name="Kenan Tabinas" userId="aff20947-de81-4ceb-92a7-6c01f7647d35" providerId="ADAL" clId="{9E8E761B-BA16-40BD-B39B-31A79490DF34}" dt="2025-02-14T12:22:06.885" v="2393" actId="9405"/>
          <ac:inkMkLst>
            <pc:docMk/>
            <pc:sldMk cId="1905164724" sldId="257"/>
            <ac:inkMk id="21" creationId="{08612E35-A4C2-8FA9-70CB-3BEEE0725D1B}"/>
          </ac:inkMkLst>
        </pc:inkChg>
        <pc:inkChg chg="add del mod">
          <ac:chgData name="Kenan Tabinas" userId="aff20947-de81-4ceb-92a7-6c01f7647d35" providerId="ADAL" clId="{9E8E761B-BA16-40BD-B39B-31A79490DF34}" dt="2025-02-14T12:22:06.757" v="2392"/>
          <ac:inkMkLst>
            <pc:docMk/>
            <pc:sldMk cId="1905164724" sldId="257"/>
            <ac:inkMk id="23" creationId="{042FCC1E-06A1-DEF6-1298-1C30E61D3F66}"/>
          </ac:inkMkLst>
        </pc:inkChg>
        <pc:inkChg chg="add mod">
          <ac:chgData name="Kenan Tabinas" userId="aff20947-de81-4ceb-92a7-6c01f7647d35" providerId="ADAL" clId="{9E8E761B-BA16-40BD-B39B-31A79490DF34}" dt="2025-02-14T12:22:30.292" v="2430"/>
          <ac:inkMkLst>
            <pc:docMk/>
            <pc:sldMk cId="1905164724" sldId="257"/>
            <ac:inkMk id="25" creationId="{DC68740A-5A78-B363-482D-CB97A7073C13}"/>
          </ac:inkMkLst>
        </pc:inkChg>
        <pc:inkChg chg="add mod">
          <ac:chgData name="Kenan Tabinas" userId="aff20947-de81-4ceb-92a7-6c01f7647d35" providerId="ADAL" clId="{9E8E761B-BA16-40BD-B39B-31A79490DF34}" dt="2025-02-14T12:22:30.292" v="2430"/>
          <ac:inkMkLst>
            <pc:docMk/>
            <pc:sldMk cId="1905164724" sldId="257"/>
            <ac:inkMk id="26" creationId="{4084D8D6-886E-12BF-08D7-5EFE923C2CDA}"/>
          </ac:inkMkLst>
        </pc:inkChg>
        <pc:inkChg chg="add mod">
          <ac:chgData name="Kenan Tabinas" userId="aff20947-de81-4ceb-92a7-6c01f7647d35" providerId="ADAL" clId="{9E8E761B-BA16-40BD-B39B-31A79490DF34}" dt="2025-02-14T12:22:21.555" v="2419"/>
          <ac:inkMkLst>
            <pc:docMk/>
            <pc:sldMk cId="1905164724" sldId="257"/>
            <ac:inkMk id="27" creationId="{4C71D127-096F-4587-72F8-4214B7F3AE36}"/>
          </ac:inkMkLst>
        </pc:inkChg>
        <pc:inkChg chg="add mod">
          <ac:chgData name="Kenan Tabinas" userId="aff20947-de81-4ceb-92a7-6c01f7647d35" providerId="ADAL" clId="{9E8E761B-BA16-40BD-B39B-31A79490DF34}" dt="2025-02-14T12:22:23.683" v="2422"/>
          <ac:inkMkLst>
            <pc:docMk/>
            <pc:sldMk cId="1905164724" sldId="257"/>
            <ac:inkMk id="28" creationId="{2B34941E-4B85-30E6-D7D9-1A5861C9CC0E}"/>
          </ac:inkMkLst>
        </pc:inkChg>
        <pc:inkChg chg="add mod">
          <ac:chgData name="Kenan Tabinas" userId="aff20947-de81-4ceb-92a7-6c01f7647d35" providerId="ADAL" clId="{9E8E761B-BA16-40BD-B39B-31A79490DF34}" dt="2025-02-14T12:22:30.292" v="2430"/>
          <ac:inkMkLst>
            <pc:docMk/>
            <pc:sldMk cId="1905164724" sldId="257"/>
            <ac:inkMk id="30" creationId="{B21DBE43-5B44-4141-60F7-2A9ECA4FE14F}"/>
          </ac:inkMkLst>
        </pc:inkChg>
        <pc:inkChg chg="add mod">
          <ac:chgData name="Kenan Tabinas" userId="aff20947-de81-4ceb-92a7-6c01f7647d35" providerId="ADAL" clId="{9E8E761B-BA16-40BD-B39B-31A79490DF34}" dt="2025-02-14T12:22:34.343" v="2436"/>
          <ac:inkMkLst>
            <pc:docMk/>
            <pc:sldMk cId="1905164724" sldId="257"/>
            <ac:inkMk id="32" creationId="{098C3776-C0BF-2D25-AD21-151F1F65FC57}"/>
          </ac:inkMkLst>
        </pc:inkChg>
        <pc:inkChg chg="add mod">
          <ac:chgData name="Kenan Tabinas" userId="aff20947-de81-4ceb-92a7-6c01f7647d35" providerId="ADAL" clId="{9E8E761B-BA16-40BD-B39B-31A79490DF34}" dt="2025-02-14T12:22:34.343" v="2436"/>
          <ac:inkMkLst>
            <pc:docMk/>
            <pc:sldMk cId="1905164724" sldId="257"/>
            <ac:inkMk id="33" creationId="{3EBDCE35-EF4F-6C36-A455-3D050637A224}"/>
          </ac:inkMkLst>
        </pc:inkChg>
        <pc:inkChg chg="add mod">
          <ac:chgData name="Kenan Tabinas" userId="aff20947-de81-4ceb-92a7-6c01f7647d35" providerId="ADAL" clId="{9E8E761B-BA16-40BD-B39B-31A79490DF34}" dt="2025-02-14T12:22:23.683" v="2422"/>
          <ac:inkMkLst>
            <pc:docMk/>
            <pc:sldMk cId="1905164724" sldId="257"/>
            <ac:inkMk id="35" creationId="{BF86CAC9-5ED8-FEB4-9DC4-A4437BA89261}"/>
          </ac:inkMkLst>
        </pc:inkChg>
        <pc:inkChg chg="add mod">
          <ac:chgData name="Kenan Tabinas" userId="aff20947-de81-4ceb-92a7-6c01f7647d35" providerId="ADAL" clId="{9E8E761B-BA16-40BD-B39B-31A79490DF34}" dt="2025-02-14T12:22:34.343" v="2436"/>
          <ac:inkMkLst>
            <pc:docMk/>
            <pc:sldMk cId="1905164724" sldId="257"/>
            <ac:inkMk id="36" creationId="{3AA0A8C1-FE95-D3AC-E161-A696906A0074}"/>
          </ac:inkMkLst>
        </pc:inkChg>
        <pc:inkChg chg="add">
          <ac:chgData name="Kenan Tabinas" userId="aff20947-de81-4ceb-92a7-6c01f7647d35" providerId="ADAL" clId="{9E8E761B-BA16-40BD-B39B-31A79490DF34}" dt="2025-02-14T12:22:23.683" v="2423" actId="9405"/>
          <ac:inkMkLst>
            <pc:docMk/>
            <pc:sldMk cId="1905164724" sldId="257"/>
            <ac:inkMk id="38" creationId="{DD6B3531-D42B-CF2A-3B02-9AC43C48FA95}"/>
          </ac:inkMkLst>
        </pc:inkChg>
        <pc:inkChg chg="add">
          <ac:chgData name="Kenan Tabinas" userId="aff20947-de81-4ceb-92a7-6c01f7647d35" providerId="ADAL" clId="{9E8E761B-BA16-40BD-B39B-31A79490DF34}" dt="2025-02-14T12:22:25.404" v="2424" actId="9405"/>
          <ac:inkMkLst>
            <pc:docMk/>
            <pc:sldMk cId="1905164724" sldId="257"/>
            <ac:inkMk id="39" creationId="{77EF5042-5227-0ECA-7790-F75A7F6570F5}"/>
          </ac:inkMkLst>
        </pc:inkChg>
        <pc:inkChg chg="add mod">
          <ac:chgData name="Kenan Tabinas" userId="aff20947-de81-4ceb-92a7-6c01f7647d35" providerId="ADAL" clId="{9E8E761B-BA16-40BD-B39B-31A79490DF34}" dt="2025-02-14T12:22:34.343" v="2436"/>
          <ac:inkMkLst>
            <pc:docMk/>
            <pc:sldMk cId="1905164724" sldId="257"/>
            <ac:inkMk id="40" creationId="{9ACF25CB-2E5B-2260-C4C7-34FA16FBC0EE}"/>
          </ac:inkMkLst>
        </pc:inkChg>
        <pc:inkChg chg="add">
          <ac:chgData name="Kenan Tabinas" userId="aff20947-de81-4ceb-92a7-6c01f7647d35" providerId="ADAL" clId="{9E8E761B-BA16-40BD-B39B-31A79490DF34}" dt="2025-02-14T12:22:27.552" v="2426" actId="9405"/>
          <ac:inkMkLst>
            <pc:docMk/>
            <pc:sldMk cId="1905164724" sldId="257"/>
            <ac:inkMk id="41" creationId="{BEC5B7F7-0F9B-9420-F820-0C6F3DB75C10}"/>
          </ac:inkMkLst>
        </pc:inkChg>
        <pc:inkChg chg="add">
          <ac:chgData name="Kenan Tabinas" userId="aff20947-de81-4ceb-92a7-6c01f7647d35" providerId="ADAL" clId="{9E8E761B-BA16-40BD-B39B-31A79490DF34}" dt="2025-02-14T12:22:27.869" v="2427" actId="9405"/>
          <ac:inkMkLst>
            <pc:docMk/>
            <pc:sldMk cId="1905164724" sldId="257"/>
            <ac:inkMk id="42" creationId="{65A4E603-3EF2-CE20-8923-DB7A98363A3F}"/>
          </ac:inkMkLst>
        </pc:inkChg>
        <pc:inkChg chg="add">
          <ac:chgData name="Kenan Tabinas" userId="aff20947-de81-4ceb-92a7-6c01f7647d35" providerId="ADAL" clId="{9E8E761B-BA16-40BD-B39B-31A79490DF34}" dt="2025-02-14T12:22:29.394" v="2428" actId="9405"/>
          <ac:inkMkLst>
            <pc:docMk/>
            <pc:sldMk cId="1905164724" sldId="257"/>
            <ac:inkMk id="43" creationId="{3E3D2D1F-3DDA-7D9D-68E2-7B857E8F4976}"/>
          </ac:inkMkLst>
        </pc:inkChg>
        <pc:inkChg chg="add mod">
          <ac:chgData name="Kenan Tabinas" userId="aff20947-de81-4ceb-92a7-6c01f7647d35" providerId="ADAL" clId="{9E8E761B-BA16-40BD-B39B-31A79490DF34}" dt="2025-02-14T12:22:34.343" v="2436"/>
          <ac:inkMkLst>
            <pc:docMk/>
            <pc:sldMk cId="1905164724" sldId="257"/>
            <ac:inkMk id="44" creationId="{8F4B298B-012B-136D-312D-E2EF591F483D}"/>
          </ac:inkMkLst>
        </pc:inkChg>
        <pc:inkChg chg="add mod">
          <ac:chgData name="Kenan Tabinas" userId="aff20947-de81-4ceb-92a7-6c01f7647d35" providerId="ADAL" clId="{9E8E761B-BA16-40BD-B39B-31A79490DF34}" dt="2025-02-14T12:22:34.343" v="2436"/>
          <ac:inkMkLst>
            <pc:docMk/>
            <pc:sldMk cId="1905164724" sldId="257"/>
            <ac:inkMk id="46" creationId="{AE087752-7F24-B8AD-9A4D-13266DB8FCE7}"/>
          </ac:inkMkLst>
        </pc:inkChg>
        <pc:inkChg chg="add mod">
          <ac:chgData name="Kenan Tabinas" userId="aff20947-de81-4ceb-92a7-6c01f7647d35" providerId="ADAL" clId="{9E8E761B-BA16-40BD-B39B-31A79490DF34}" dt="2025-02-14T12:22:34.343" v="2436"/>
          <ac:inkMkLst>
            <pc:docMk/>
            <pc:sldMk cId="1905164724" sldId="257"/>
            <ac:inkMk id="47" creationId="{93F257E1-046C-892B-96F5-FE0E8F63D5C4}"/>
          </ac:inkMkLst>
        </pc:inkChg>
        <pc:inkChg chg="add">
          <ac:chgData name="Kenan Tabinas" userId="aff20947-de81-4ceb-92a7-6c01f7647d35" providerId="ADAL" clId="{9E8E761B-BA16-40BD-B39B-31A79490DF34}" dt="2025-02-14T12:22:32.227" v="2433" actId="9405"/>
          <ac:inkMkLst>
            <pc:docMk/>
            <pc:sldMk cId="1905164724" sldId="257"/>
            <ac:inkMk id="48" creationId="{F0DE8C06-5B8B-585B-A1D0-07D765355C91}"/>
          </ac:inkMkLst>
        </pc:inkChg>
        <pc:inkChg chg="add mod">
          <ac:chgData name="Kenan Tabinas" userId="aff20947-de81-4ceb-92a7-6c01f7647d35" providerId="ADAL" clId="{9E8E761B-BA16-40BD-B39B-31A79490DF34}" dt="2025-02-14T12:22:34.343" v="2436"/>
          <ac:inkMkLst>
            <pc:docMk/>
            <pc:sldMk cId="1905164724" sldId="257"/>
            <ac:inkMk id="49" creationId="{1AB25970-2299-A01D-7C27-CC2E23779795}"/>
          </ac:inkMkLst>
        </pc:inkChg>
        <pc:inkChg chg="add">
          <ac:chgData name="Kenan Tabinas" userId="aff20947-de81-4ceb-92a7-6c01f7647d35" providerId="ADAL" clId="{9E8E761B-BA16-40BD-B39B-31A79490DF34}" dt="2025-02-14T12:22:33.341" v="2435" actId="9405"/>
          <ac:inkMkLst>
            <pc:docMk/>
            <pc:sldMk cId="1905164724" sldId="257"/>
            <ac:inkMk id="50" creationId="{8C644476-1C52-E834-3626-4E7DBDD40996}"/>
          </ac:inkMkLst>
        </pc:inkChg>
        <pc:inkChg chg="add mod">
          <ac:chgData name="Kenan Tabinas" userId="aff20947-de81-4ceb-92a7-6c01f7647d35" providerId="ADAL" clId="{9E8E761B-BA16-40BD-B39B-31A79490DF34}" dt="2025-02-14T12:22:56.582" v="2459"/>
          <ac:inkMkLst>
            <pc:docMk/>
            <pc:sldMk cId="1905164724" sldId="257"/>
            <ac:inkMk id="52" creationId="{CD16D7BE-CF67-93D4-C78B-91142D0C7E56}"/>
          </ac:inkMkLst>
        </pc:inkChg>
        <pc:inkChg chg="add mod">
          <ac:chgData name="Kenan Tabinas" userId="aff20947-de81-4ceb-92a7-6c01f7647d35" providerId="ADAL" clId="{9E8E761B-BA16-40BD-B39B-31A79490DF34}" dt="2025-02-14T12:22:48.838" v="2449"/>
          <ac:inkMkLst>
            <pc:docMk/>
            <pc:sldMk cId="1905164724" sldId="257"/>
            <ac:inkMk id="53" creationId="{D5223C43-34A5-0DC2-E7C2-4CD5A7483410}"/>
          </ac:inkMkLst>
        </pc:inkChg>
        <pc:inkChg chg="add mod">
          <ac:chgData name="Kenan Tabinas" userId="aff20947-de81-4ceb-92a7-6c01f7647d35" providerId="ADAL" clId="{9E8E761B-BA16-40BD-B39B-31A79490DF34}" dt="2025-02-14T12:22:41.207" v="2442"/>
          <ac:inkMkLst>
            <pc:docMk/>
            <pc:sldMk cId="1905164724" sldId="257"/>
            <ac:inkMk id="54" creationId="{16AD2B4D-4F3C-FF72-F054-D02AA14D6A38}"/>
          </ac:inkMkLst>
        </pc:inkChg>
        <pc:inkChg chg="add mod">
          <ac:chgData name="Kenan Tabinas" userId="aff20947-de81-4ceb-92a7-6c01f7647d35" providerId="ADAL" clId="{9E8E761B-BA16-40BD-B39B-31A79490DF34}" dt="2025-02-14T12:22:56.582" v="2459"/>
          <ac:inkMkLst>
            <pc:docMk/>
            <pc:sldMk cId="1905164724" sldId="257"/>
            <ac:inkMk id="55" creationId="{44660D22-F120-7D5C-7F0E-2734FC0F2A31}"/>
          </ac:inkMkLst>
        </pc:inkChg>
        <pc:inkChg chg="add mod">
          <ac:chgData name="Kenan Tabinas" userId="aff20947-de81-4ceb-92a7-6c01f7647d35" providerId="ADAL" clId="{9E8E761B-BA16-40BD-B39B-31A79490DF34}" dt="2025-02-14T12:22:48.838" v="2449"/>
          <ac:inkMkLst>
            <pc:docMk/>
            <pc:sldMk cId="1905164724" sldId="257"/>
            <ac:inkMk id="56" creationId="{48884A91-FE46-7B0F-B721-6A1DCD7E9DCA}"/>
          </ac:inkMkLst>
        </pc:inkChg>
        <pc:inkChg chg="add mod">
          <ac:chgData name="Kenan Tabinas" userId="aff20947-de81-4ceb-92a7-6c01f7647d35" providerId="ADAL" clId="{9E8E761B-BA16-40BD-B39B-31A79490DF34}" dt="2025-02-14T12:22:48.838" v="2449"/>
          <ac:inkMkLst>
            <pc:docMk/>
            <pc:sldMk cId="1905164724" sldId="257"/>
            <ac:inkMk id="58" creationId="{819CC529-8EBE-117D-9D77-1E4BAEC6C112}"/>
          </ac:inkMkLst>
        </pc:inkChg>
        <pc:inkChg chg="add mod">
          <ac:chgData name="Kenan Tabinas" userId="aff20947-de81-4ceb-92a7-6c01f7647d35" providerId="ADAL" clId="{9E8E761B-BA16-40BD-B39B-31A79490DF34}" dt="2025-02-14T12:22:56.582" v="2459"/>
          <ac:inkMkLst>
            <pc:docMk/>
            <pc:sldMk cId="1905164724" sldId="257"/>
            <ac:inkMk id="59" creationId="{9BF76A42-2A62-D12C-2922-BA51995D71A9}"/>
          </ac:inkMkLst>
        </pc:inkChg>
        <pc:inkChg chg="add">
          <ac:chgData name="Kenan Tabinas" userId="aff20947-de81-4ceb-92a7-6c01f7647d35" providerId="ADAL" clId="{9E8E761B-BA16-40BD-B39B-31A79490DF34}" dt="2025-02-14T12:22:44.523" v="2445" actId="9405"/>
          <ac:inkMkLst>
            <pc:docMk/>
            <pc:sldMk cId="1905164724" sldId="257"/>
            <ac:inkMk id="60" creationId="{67396307-0A41-0D40-6F0A-DDF6969F4753}"/>
          </ac:inkMkLst>
        </pc:inkChg>
        <pc:inkChg chg="add mod">
          <ac:chgData name="Kenan Tabinas" userId="aff20947-de81-4ceb-92a7-6c01f7647d35" providerId="ADAL" clId="{9E8E761B-BA16-40BD-B39B-31A79490DF34}" dt="2025-02-14T12:22:56.582" v="2459"/>
          <ac:inkMkLst>
            <pc:docMk/>
            <pc:sldMk cId="1905164724" sldId="257"/>
            <ac:inkMk id="61" creationId="{1DC1B05D-9E74-0D2D-550F-BDA2AA080E84}"/>
          </ac:inkMkLst>
        </pc:inkChg>
        <pc:inkChg chg="add mod">
          <ac:chgData name="Kenan Tabinas" userId="aff20947-de81-4ceb-92a7-6c01f7647d35" providerId="ADAL" clId="{9E8E761B-BA16-40BD-B39B-31A79490DF34}" dt="2025-02-14T12:22:56.582" v="2459"/>
          <ac:inkMkLst>
            <pc:docMk/>
            <pc:sldMk cId="1905164724" sldId="257"/>
            <ac:inkMk id="62" creationId="{7CDB1B2B-4539-F185-7760-026E72CF2614}"/>
          </ac:inkMkLst>
        </pc:inkChg>
        <pc:inkChg chg="add mod">
          <ac:chgData name="Kenan Tabinas" userId="aff20947-de81-4ceb-92a7-6c01f7647d35" providerId="ADAL" clId="{9E8E761B-BA16-40BD-B39B-31A79490DF34}" dt="2025-02-14T12:22:54.804" v="2456"/>
          <ac:inkMkLst>
            <pc:docMk/>
            <pc:sldMk cId="1905164724" sldId="257"/>
            <ac:inkMk id="63" creationId="{EE499250-96BC-23AA-2446-E232AE5C6710}"/>
          </ac:inkMkLst>
        </pc:inkChg>
        <pc:inkChg chg="add mod">
          <ac:chgData name="Kenan Tabinas" userId="aff20947-de81-4ceb-92a7-6c01f7647d35" providerId="ADAL" clId="{9E8E761B-BA16-40BD-B39B-31A79490DF34}" dt="2025-02-14T12:22:56.582" v="2459"/>
          <ac:inkMkLst>
            <pc:docMk/>
            <pc:sldMk cId="1905164724" sldId="257"/>
            <ac:inkMk id="1025" creationId="{C5CAC60E-6403-5BB0-E757-34F99B84387A}"/>
          </ac:inkMkLst>
        </pc:inkChg>
        <pc:inkChg chg="add">
          <ac:chgData name="Kenan Tabinas" userId="aff20947-de81-4ceb-92a7-6c01f7647d35" providerId="ADAL" clId="{9E8E761B-BA16-40BD-B39B-31A79490DF34}" dt="2025-02-14T12:22:49.968" v="2451" actId="9405"/>
          <ac:inkMkLst>
            <pc:docMk/>
            <pc:sldMk cId="1905164724" sldId="257"/>
            <ac:inkMk id="1029" creationId="{298E7F8F-EE3C-977F-D20C-A5ED38C7B50E}"/>
          </ac:inkMkLst>
        </pc:inkChg>
        <pc:inkChg chg="add">
          <ac:chgData name="Kenan Tabinas" userId="aff20947-de81-4ceb-92a7-6c01f7647d35" providerId="ADAL" clId="{9E8E761B-BA16-40BD-B39B-31A79490DF34}" dt="2025-02-14T12:22:51.092" v="2452" actId="9405"/>
          <ac:inkMkLst>
            <pc:docMk/>
            <pc:sldMk cId="1905164724" sldId="257"/>
            <ac:inkMk id="1030" creationId="{1054785F-5BA8-DF08-A824-F284C92CFA34}"/>
          </ac:inkMkLst>
        </pc:inkChg>
        <pc:inkChg chg="add">
          <ac:chgData name="Kenan Tabinas" userId="aff20947-de81-4ceb-92a7-6c01f7647d35" providerId="ADAL" clId="{9E8E761B-BA16-40BD-B39B-31A79490DF34}" dt="2025-02-14T12:22:52.188" v="2453" actId="9405"/>
          <ac:inkMkLst>
            <pc:docMk/>
            <pc:sldMk cId="1905164724" sldId="257"/>
            <ac:inkMk id="1031" creationId="{A25CDB50-DFEB-B2F1-B947-6D341FE4579E}"/>
          </ac:inkMkLst>
        </pc:inkChg>
        <pc:inkChg chg="add">
          <ac:chgData name="Kenan Tabinas" userId="aff20947-de81-4ceb-92a7-6c01f7647d35" providerId="ADAL" clId="{9E8E761B-BA16-40BD-B39B-31A79490DF34}" dt="2025-02-14T12:22:53.256" v="2454" actId="9405"/>
          <ac:inkMkLst>
            <pc:docMk/>
            <pc:sldMk cId="1905164724" sldId="257"/>
            <ac:inkMk id="1032" creationId="{888B96A3-186F-7393-ACA7-4450694D9AF5}"/>
          </ac:inkMkLst>
        </pc:inkChg>
        <pc:inkChg chg="add mod">
          <ac:chgData name="Kenan Tabinas" userId="aff20947-de81-4ceb-92a7-6c01f7647d35" providerId="ADAL" clId="{9E8E761B-BA16-40BD-B39B-31A79490DF34}" dt="2025-02-14T12:22:56.582" v="2459"/>
          <ac:inkMkLst>
            <pc:docMk/>
            <pc:sldMk cId="1905164724" sldId="257"/>
            <ac:inkMk id="1033" creationId="{5C8708C6-48D9-C453-9744-917D544AD8AF}"/>
          </ac:inkMkLst>
        </pc:inkChg>
        <pc:inkChg chg="add">
          <ac:chgData name="Kenan Tabinas" userId="aff20947-de81-4ceb-92a7-6c01f7647d35" providerId="ADAL" clId="{9E8E761B-BA16-40BD-B39B-31A79490DF34}" dt="2025-02-14T12:22:55.139" v="2457" actId="9405"/>
          <ac:inkMkLst>
            <pc:docMk/>
            <pc:sldMk cId="1905164724" sldId="257"/>
            <ac:inkMk id="1035" creationId="{E74BCE7D-2D9D-DC46-EA1F-BB15961F127C}"/>
          </ac:inkMkLst>
        </pc:inkChg>
        <pc:inkChg chg="add mod">
          <ac:chgData name="Kenan Tabinas" userId="aff20947-de81-4ceb-92a7-6c01f7647d35" providerId="ADAL" clId="{9E8E761B-BA16-40BD-B39B-31A79490DF34}" dt="2025-02-14T12:22:56.582" v="2459"/>
          <ac:inkMkLst>
            <pc:docMk/>
            <pc:sldMk cId="1905164724" sldId="257"/>
            <ac:inkMk id="1036" creationId="{B8C251FE-01A8-C8B0-E458-6CF12821B009}"/>
          </ac:inkMkLst>
        </pc:inkChg>
        <pc:inkChg chg="add del">
          <ac:chgData name="Kenan Tabinas" userId="aff20947-de81-4ceb-92a7-6c01f7647d35" providerId="ADAL" clId="{9E8E761B-BA16-40BD-B39B-31A79490DF34}" dt="2025-02-14T12:22:59.978" v="2461" actId="9405"/>
          <ac:inkMkLst>
            <pc:docMk/>
            <pc:sldMk cId="1905164724" sldId="257"/>
            <ac:inkMk id="1038" creationId="{84B34093-031D-60DB-AEB5-47FC71EEFDFA}"/>
          </ac:inkMkLst>
        </pc:inkChg>
        <pc:inkChg chg="add mod">
          <ac:chgData name="Kenan Tabinas" userId="aff20947-de81-4ceb-92a7-6c01f7647d35" providerId="ADAL" clId="{9E8E761B-BA16-40BD-B39B-31A79490DF34}" dt="2025-02-14T12:23:10.861" v="2475"/>
          <ac:inkMkLst>
            <pc:docMk/>
            <pc:sldMk cId="1905164724" sldId="257"/>
            <ac:inkMk id="1039" creationId="{BAAF9B35-BA6D-DA09-DBD4-872467FE0474}"/>
          </ac:inkMkLst>
        </pc:inkChg>
        <pc:inkChg chg="add mod">
          <ac:chgData name="Kenan Tabinas" userId="aff20947-de81-4ceb-92a7-6c01f7647d35" providerId="ADAL" clId="{9E8E761B-BA16-40BD-B39B-31A79490DF34}" dt="2025-02-14T12:23:09.386" v="2471"/>
          <ac:inkMkLst>
            <pc:docMk/>
            <pc:sldMk cId="1905164724" sldId="257"/>
            <ac:inkMk id="1040" creationId="{70DC9B7A-C382-146B-0A69-D8E3C86BB18F}"/>
          </ac:inkMkLst>
        </pc:inkChg>
        <pc:inkChg chg="add mod">
          <ac:chgData name="Kenan Tabinas" userId="aff20947-de81-4ceb-92a7-6c01f7647d35" providerId="ADAL" clId="{9E8E761B-BA16-40BD-B39B-31A79490DF34}" dt="2025-02-14T12:23:09.386" v="2471"/>
          <ac:inkMkLst>
            <pc:docMk/>
            <pc:sldMk cId="1905164724" sldId="257"/>
            <ac:inkMk id="1041" creationId="{78305F31-9E59-0CC0-FF3B-FBFBE7CCA322}"/>
          </ac:inkMkLst>
        </pc:inkChg>
        <pc:inkChg chg="add mod">
          <ac:chgData name="Kenan Tabinas" userId="aff20947-de81-4ceb-92a7-6c01f7647d35" providerId="ADAL" clId="{9E8E761B-BA16-40BD-B39B-31A79490DF34}" dt="2025-02-14T12:23:10.861" v="2475"/>
          <ac:inkMkLst>
            <pc:docMk/>
            <pc:sldMk cId="1905164724" sldId="257"/>
            <ac:inkMk id="1042" creationId="{979C5136-F07C-01DA-99FA-A87EF6C126A7}"/>
          </ac:inkMkLst>
        </pc:inkChg>
        <pc:inkChg chg="add mod">
          <ac:chgData name="Kenan Tabinas" userId="aff20947-de81-4ceb-92a7-6c01f7647d35" providerId="ADAL" clId="{9E8E761B-BA16-40BD-B39B-31A79490DF34}" dt="2025-02-14T12:23:09.386" v="2471"/>
          <ac:inkMkLst>
            <pc:docMk/>
            <pc:sldMk cId="1905164724" sldId="257"/>
            <ac:inkMk id="1043" creationId="{378E863B-8162-C1BE-C1AA-6053AF5861EC}"/>
          </ac:inkMkLst>
        </pc:inkChg>
        <pc:inkChg chg="add mod">
          <ac:chgData name="Kenan Tabinas" userId="aff20947-de81-4ceb-92a7-6c01f7647d35" providerId="ADAL" clId="{9E8E761B-BA16-40BD-B39B-31A79490DF34}" dt="2025-02-14T12:23:10.861" v="2475"/>
          <ac:inkMkLst>
            <pc:docMk/>
            <pc:sldMk cId="1905164724" sldId="257"/>
            <ac:inkMk id="1044" creationId="{477A9BFC-A3AC-F75B-E09F-F5DEDF03DCCD}"/>
          </ac:inkMkLst>
        </pc:inkChg>
        <pc:inkChg chg="add mod">
          <ac:chgData name="Kenan Tabinas" userId="aff20947-de81-4ceb-92a7-6c01f7647d35" providerId="ADAL" clId="{9E8E761B-BA16-40BD-B39B-31A79490DF34}" dt="2025-02-14T12:23:10.861" v="2475"/>
          <ac:inkMkLst>
            <pc:docMk/>
            <pc:sldMk cId="1905164724" sldId="257"/>
            <ac:inkMk id="1045" creationId="{5C57C991-E910-E2F2-6EF7-A06F19E93B8D}"/>
          </ac:inkMkLst>
        </pc:inkChg>
        <pc:inkChg chg="add mod">
          <ac:chgData name="Kenan Tabinas" userId="aff20947-de81-4ceb-92a7-6c01f7647d35" providerId="ADAL" clId="{9E8E761B-BA16-40BD-B39B-31A79490DF34}" dt="2025-02-14T12:23:09.386" v="2471"/>
          <ac:inkMkLst>
            <pc:docMk/>
            <pc:sldMk cId="1905164724" sldId="257"/>
            <ac:inkMk id="1046" creationId="{CAD4395B-07C9-A5A0-1B70-BAB5FAFED2D4}"/>
          </ac:inkMkLst>
        </pc:inkChg>
        <pc:inkChg chg="add mod">
          <ac:chgData name="Kenan Tabinas" userId="aff20947-de81-4ceb-92a7-6c01f7647d35" providerId="ADAL" clId="{9E8E761B-BA16-40BD-B39B-31A79490DF34}" dt="2025-02-14T12:23:10.861" v="2475"/>
          <ac:inkMkLst>
            <pc:docMk/>
            <pc:sldMk cId="1905164724" sldId="257"/>
            <ac:inkMk id="1047" creationId="{4B6411A7-7D3A-8312-EB79-1E6DDA9BC1A2}"/>
          </ac:inkMkLst>
        </pc:inkChg>
        <pc:inkChg chg="add mod">
          <ac:chgData name="Kenan Tabinas" userId="aff20947-de81-4ceb-92a7-6c01f7647d35" providerId="ADAL" clId="{9E8E761B-BA16-40BD-B39B-31A79490DF34}" dt="2025-02-14T12:23:10.861" v="2475"/>
          <ac:inkMkLst>
            <pc:docMk/>
            <pc:sldMk cId="1905164724" sldId="257"/>
            <ac:inkMk id="1049" creationId="{68E0BC20-44E5-5402-8736-0B580FFAA51E}"/>
          </ac:inkMkLst>
        </pc:inkChg>
        <pc:inkChg chg="add mod">
          <ac:chgData name="Kenan Tabinas" userId="aff20947-de81-4ceb-92a7-6c01f7647d35" providerId="ADAL" clId="{9E8E761B-BA16-40BD-B39B-31A79490DF34}" dt="2025-02-14T12:23:10.861" v="2475"/>
          <ac:inkMkLst>
            <pc:docMk/>
            <pc:sldMk cId="1905164724" sldId="257"/>
            <ac:inkMk id="1050" creationId="{2DFA9D13-72B6-EBB3-CCE6-1623EDD98988}"/>
          </ac:inkMkLst>
        </pc:inkChg>
        <pc:inkChg chg="add mod">
          <ac:chgData name="Kenan Tabinas" userId="aff20947-de81-4ceb-92a7-6c01f7647d35" providerId="ADAL" clId="{9E8E761B-BA16-40BD-B39B-31A79490DF34}" dt="2025-02-14T12:23:10.861" v="2475"/>
          <ac:inkMkLst>
            <pc:docMk/>
            <pc:sldMk cId="1905164724" sldId="257"/>
            <ac:inkMk id="1051" creationId="{906A81F6-8110-FCF8-2481-0FA5C916F326}"/>
          </ac:inkMkLst>
        </pc:inkChg>
      </pc:sldChg>
      <pc:sldChg chg="del">
        <pc:chgData name="Kenan Tabinas" userId="aff20947-de81-4ceb-92a7-6c01f7647d35" providerId="ADAL" clId="{9E8E761B-BA16-40BD-B39B-31A79490DF34}" dt="2025-02-14T07:28:12.285" v="22" actId="47"/>
        <pc:sldMkLst>
          <pc:docMk/>
          <pc:sldMk cId="2789331243" sldId="258"/>
        </pc:sldMkLst>
      </pc:sldChg>
      <pc:sldChg chg="addSp delSp modSp mod ord">
        <pc:chgData name="Kenan Tabinas" userId="aff20947-de81-4ceb-92a7-6c01f7647d35" providerId="ADAL" clId="{9E8E761B-BA16-40BD-B39B-31A79490DF34}" dt="2025-02-14T12:10:22.139" v="2210"/>
        <pc:sldMkLst>
          <pc:docMk/>
          <pc:sldMk cId="2881646890" sldId="259"/>
        </pc:sldMkLst>
        <pc:spChg chg="mod">
          <ac:chgData name="Kenan Tabinas" userId="aff20947-de81-4ceb-92a7-6c01f7647d35" providerId="ADAL" clId="{9E8E761B-BA16-40BD-B39B-31A79490DF34}" dt="2025-02-14T08:38:23.333" v="211" actId="5793"/>
          <ac:spMkLst>
            <pc:docMk/>
            <pc:sldMk cId="2881646890" sldId="259"/>
            <ac:spMk id="3" creationId="{721CF6D2-E071-45B7-C2DE-8D1C4161AB4F}"/>
          </ac:spMkLst>
        </pc:spChg>
        <pc:grpChg chg="mod">
          <ac:chgData name="Kenan Tabinas" userId="aff20947-de81-4ceb-92a7-6c01f7647d35" providerId="ADAL" clId="{9E8E761B-BA16-40BD-B39B-31A79490DF34}" dt="2025-02-14T08:49:30.363" v="255"/>
          <ac:grpSpMkLst>
            <pc:docMk/>
            <pc:sldMk cId="2881646890" sldId="259"/>
            <ac:grpSpMk id="7" creationId="{323F3ABF-8CB2-2428-0A53-7E29C0FB07C9}"/>
          </ac:grpSpMkLst>
        </pc:grpChg>
        <pc:grpChg chg="del mod">
          <ac:chgData name="Kenan Tabinas" userId="aff20947-de81-4ceb-92a7-6c01f7647d35" providerId="ADAL" clId="{9E8E761B-BA16-40BD-B39B-31A79490DF34}" dt="2025-02-14T12:09:06.987" v="2144"/>
          <ac:grpSpMkLst>
            <pc:docMk/>
            <pc:sldMk cId="2881646890" sldId="259"/>
            <ac:grpSpMk id="7" creationId="{4DFD0CCB-B5DB-A1D0-5EBA-A57A345A7EA8}"/>
          </ac:grpSpMkLst>
        </pc:grpChg>
        <pc:grpChg chg="del mod">
          <ac:chgData name="Kenan Tabinas" userId="aff20947-de81-4ceb-92a7-6c01f7647d35" providerId="ADAL" clId="{9E8E761B-BA16-40BD-B39B-31A79490DF34}" dt="2025-02-14T12:09:08.846" v="2146"/>
          <ac:grpSpMkLst>
            <pc:docMk/>
            <pc:sldMk cId="2881646890" sldId="259"/>
            <ac:grpSpMk id="9" creationId="{8A3CC5C4-EE7D-C61D-5A5D-59E3BB016195}"/>
          </ac:grpSpMkLst>
        </pc:grpChg>
        <pc:grpChg chg="add del mod">
          <ac:chgData name="Kenan Tabinas" userId="aff20947-de81-4ceb-92a7-6c01f7647d35" providerId="ADAL" clId="{9E8E761B-BA16-40BD-B39B-31A79490DF34}" dt="2025-02-14T08:49:29.170" v="252"/>
          <ac:grpSpMkLst>
            <pc:docMk/>
            <pc:sldMk cId="2881646890" sldId="259"/>
            <ac:grpSpMk id="10" creationId="{7AA8625F-50B5-9099-9BA3-CDE0B7628104}"/>
          </ac:grpSpMkLst>
        </pc:grpChg>
        <pc:grpChg chg="del mod">
          <ac:chgData name="Kenan Tabinas" userId="aff20947-de81-4ceb-92a7-6c01f7647d35" providerId="ADAL" clId="{9E8E761B-BA16-40BD-B39B-31A79490DF34}" dt="2025-02-14T12:09:10.402" v="2148"/>
          <ac:grpSpMkLst>
            <pc:docMk/>
            <pc:sldMk cId="2881646890" sldId="259"/>
            <ac:grpSpMk id="11" creationId="{57D3F268-1D6C-7776-962A-C23D27DEA34D}"/>
          </ac:grpSpMkLst>
        </pc:grpChg>
        <pc:grpChg chg="add del mod">
          <ac:chgData name="Kenan Tabinas" userId="aff20947-de81-4ceb-92a7-6c01f7647d35" providerId="ADAL" clId="{9E8E761B-BA16-40BD-B39B-31A79490DF34}" dt="2025-02-14T08:49:29.055" v="250"/>
          <ac:grpSpMkLst>
            <pc:docMk/>
            <pc:sldMk cId="2881646890" sldId="259"/>
            <ac:grpSpMk id="12" creationId="{7B118C01-8E2E-C04A-26C4-82BFE754D458}"/>
          </ac:grpSpMkLst>
        </pc:grpChg>
        <pc:grpChg chg="add del mod">
          <ac:chgData name="Kenan Tabinas" userId="aff20947-de81-4ceb-92a7-6c01f7647d35" providerId="ADAL" clId="{9E8E761B-BA16-40BD-B39B-31A79490DF34}" dt="2025-02-14T12:09:15.142" v="2154"/>
          <ac:grpSpMkLst>
            <pc:docMk/>
            <pc:sldMk cId="2881646890" sldId="259"/>
            <ac:grpSpMk id="13" creationId="{D5AB7BB1-417A-C24F-61C9-36FE8F144034}"/>
          </ac:grpSpMkLst>
        </pc:grpChg>
        <pc:grpChg chg="mod">
          <ac:chgData name="Kenan Tabinas" userId="aff20947-de81-4ceb-92a7-6c01f7647d35" providerId="ADAL" clId="{9E8E761B-BA16-40BD-B39B-31A79490DF34}" dt="2025-02-14T12:09:12.374" v="2152"/>
          <ac:grpSpMkLst>
            <pc:docMk/>
            <pc:sldMk cId="2881646890" sldId="259"/>
            <ac:grpSpMk id="15" creationId="{655E49F4-DF3F-0285-BD1D-9C8DF2520232}"/>
          </ac:grpSpMkLst>
        </pc:grpChg>
        <pc:grpChg chg="add del mod">
          <ac:chgData name="Kenan Tabinas" userId="aff20947-de81-4ceb-92a7-6c01f7647d35" providerId="ADAL" clId="{9E8E761B-BA16-40BD-B39B-31A79490DF34}" dt="2025-02-14T08:49:28.586" v="246"/>
          <ac:grpSpMkLst>
            <pc:docMk/>
            <pc:sldMk cId="2881646890" sldId="259"/>
            <ac:grpSpMk id="16" creationId="{B34737DA-CFF8-36D5-D3E5-B371BB6BB8A8}"/>
          </ac:grpSpMkLst>
        </pc:grpChg>
        <pc:grpChg chg="del mod">
          <ac:chgData name="Kenan Tabinas" userId="aff20947-de81-4ceb-92a7-6c01f7647d35" providerId="ADAL" clId="{9E8E761B-BA16-40BD-B39B-31A79490DF34}" dt="2025-02-14T12:09:16.608" v="2156"/>
          <ac:grpSpMkLst>
            <pc:docMk/>
            <pc:sldMk cId="2881646890" sldId="259"/>
            <ac:grpSpMk id="17" creationId="{4585739B-7899-270E-8815-B6DDE5034D2F}"/>
          </ac:grpSpMkLst>
        </pc:grpChg>
        <pc:grpChg chg="mod">
          <ac:chgData name="Kenan Tabinas" userId="aff20947-de81-4ceb-92a7-6c01f7647d35" providerId="ADAL" clId="{9E8E761B-BA16-40BD-B39B-31A79490DF34}" dt="2025-02-14T12:09:16.608" v="2156"/>
          <ac:grpSpMkLst>
            <pc:docMk/>
            <pc:sldMk cId="2881646890" sldId="259"/>
            <ac:grpSpMk id="19" creationId="{2182A35E-18EC-1EC7-DD32-0AD657C09B96}"/>
          </ac:grpSpMkLst>
        </pc:grpChg>
        <pc:grpChg chg="mod">
          <ac:chgData name="Kenan Tabinas" userId="aff20947-de81-4ceb-92a7-6c01f7647d35" providerId="ADAL" clId="{9E8E761B-BA16-40BD-B39B-31A79490DF34}" dt="2025-02-14T08:49:20.749" v="240"/>
          <ac:grpSpMkLst>
            <pc:docMk/>
            <pc:sldMk cId="2881646890" sldId="259"/>
            <ac:grpSpMk id="22" creationId="{06351AD4-06A1-3668-3D21-4696E762851B}"/>
          </ac:grpSpMkLst>
        </pc:grpChg>
        <pc:grpChg chg="del mod">
          <ac:chgData name="Kenan Tabinas" userId="aff20947-de81-4ceb-92a7-6c01f7647d35" providerId="ADAL" clId="{9E8E761B-BA16-40BD-B39B-31A79490DF34}" dt="2025-02-14T12:09:23.086" v="2164"/>
          <ac:grpSpMkLst>
            <pc:docMk/>
            <pc:sldMk cId="2881646890" sldId="259"/>
            <ac:grpSpMk id="23" creationId="{0D713C39-1F04-DE67-E28A-C28581CFA0C7}"/>
          </ac:grpSpMkLst>
        </pc:grpChg>
        <pc:grpChg chg="mod">
          <ac:chgData name="Kenan Tabinas" userId="aff20947-de81-4ceb-92a7-6c01f7647d35" providerId="ADAL" clId="{9E8E761B-BA16-40BD-B39B-31A79490DF34}" dt="2025-02-14T08:49:19.452" v="236"/>
          <ac:grpSpMkLst>
            <pc:docMk/>
            <pc:sldMk cId="2881646890" sldId="259"/>
            <ac:grpSpMk id="26" creationId="{C707F23F-A5F1-9D23-BE22-3212887403FF}"/>
          </ac:grpSpMkLst>
        </pc:grpChg>
        <pc:grpChg chg="del mod">
          <ac:chgData name="Kenan Tabinas" userId="aff20947-de81-4ceb-92a7-6c01f7647d35" providerId="ADAL" clId="{9E8E761B-BA16-40BD-B39B-31A79490DF34}" dt="2025-02-14T12:09:00.625" v="2121"/>
          <ac:grpSpMkLst>
            <pc:docMk/>
            <pc:sldMk cId="2881646890" sldId="259"/>
            <ac:grpSpMk id="30" creationId="{5A6C2C1D-CE93-80AF-9583-F2F5F39CC79A}"/>
          </ac:grpSpMkLst>
        </pc:grpChg>
        <pc:grpChg chg="del mod">
          <ac:chgData name="Kenan Tabinas" userId="aff20947-de81-4ceb-92a7-6c01f7647d35" providerId="ADAL" clId="{9E8E761B-BA16-40BD-B39B-31A79490DF34}" dt="2025-02-14T12:09:00.625" v="2138"/>
          <ac:grpSpMkLst>
            <pc:docMk/>
            <pc:sldMk cId="2881646890" sldId="259"/>
            <ac:grpSpMk id="39" creationId="{F6E36C38-5513-5D91-3D8C-B542EADE2FA7}"/>
          </ac:grpSpMkLst>
        </pc:grpChg>
        <pc:grpChg chg="del mod">
          <ac:chgData name="Kenan Tabinas" userId="aff20947-de81-4ceb-92a7-6c01f7647d35" providerId="ADAL" clId="{9E8E761B-BA16-40BD-B39B-31A79490DF34}" dt="2025-02-14T12:09:00.625" v="2132"/>
          <ac:grpSpMkLst>
            <pc:docMk/>
            <pc:sldMk cId="2881646890" sldId="259"/>
            <ac:grpSpMk id="46" creationId="{7A69FDFA-D099-E1CD-BA1E-0611BFA09157}"/>
          </ac:grpSpMkLst>
        </pc:grpChg>
        <pc:grpChg chg="del mod">
          <ac:chgData name="Kenan Tabinas" userId="aff20947-de81-4ceb-92a7-6c01f7647d35" providerId="ADAL" clId="{9E8E761B-BA16-40BD-B39B-31A79490DF34}" dt="2025-02-14T12:09:00.625" v="2136"/>
          <ac:grpSpMkLst>
            <pc:docMk/>
            <pc:sldMk cId="2881646890" sldId="259"/>
            <ac:grpSpMk id="51" creationId="{5248BCCF-D18D-62CC-C401-BBA2C6848472}"/>
          </ac:grpSpMkLst>
        </pc:grpChg>
        <pc:grpChg chg="del mod">
          <ac:chgData name="Kenan Tabinas" userId="aff20947-de81-4ceb-92a7-6c01f7647d35" providerId="ADAL" clId="{9E8E761B-BA16-40BD-B39B-31A79490DF34}" dt="2025-02-14T12:09:24.263" v="2166"/>
          <ac:grpSpMkLst>
            <pc:docMk/>
            <pc:sldMk cId="2881646890" sldId="259"/>
            <ac:grpSpMk id="52" creationId="{1CD480BB-4460-4087-4CFE-6089B38C1267}"/>
          </ac:grpSpMkLst>
        </pc:grpChg>
        <pc:grpChg chg="del mod">
          <ac:chgData name="Kenan Tabinas" userId="aff20947-de81-4ceb-92a7-6c01f7647d35" providerId="ADAL" clId="{9E8E761B-BA16-40BD-B39B-31A79490DF34}" dt="2025-02-14T12:09:26.710" v="2169"/>
          <ac:grpSpMkLst>
            <pc:docMk/>
            <pc:sldMk cId="2881646890" sldId="259"/>
            <ac:grpSpMk id="54" creationId="{E366BB18-F440-D222-1CF7-BF52277C73DA}"/>
          </ac:grpSpMkLst>
        </pc:grpChg>
        <pc:grpChg chg="del mod">
          <ac:chgData name="Kenan Tabinas" userId="aff20947-de81-4ceb-92a7-6c01f7647d35" providerId="ADAL" clId="{9E8E761B-BA16-40BD-B39B-31A79490DF34}" dt="2025-02-14T12:10:22.139" v="2210"/>
          <ac:grpSpMkLst>
            <pc:docMk/>
            <pc:sldMk cId="2881646890" sldId="259"/>
            <ac:grpSpMk id="57" creationId="{B70AB78E-19EA-E368-1524-D8207ACBFEF0}"/>
          </ac:grpSpMkLst>
        </pc:grpChg>
        <pc:grpChg chg="mod">
          <ac:chgData name="Kenan Tabinas" userId="aff20947-de81-4ceb-92a7-6c01f7647d35" providerId="ADAL" clId="{9E8E761B-BA16-40BD-B39B-31A79490DF34}" dt="2025-02-14T12:09:33.159" v="2176"/>
          <ac:grpSpMkLst>
            <pc:docMk/>
            <pc:sldMk cId="2881646890" sldId="259"/>
            <ac:grpSpMk id="62" creationId="{5C98FFBA-61C5-917B-6E09-104AECAF5691}"/>
          </ac:grpSpMkLst>
        </pc:grpChg>
        <pc:grpChg chg="add del mod">
          <ac:chgData name="Kenan Tabinas" userId="aff20947-de81-4ceb-92a7-6c01f7647d35" providerId="ADAL" clId="{9E8E761B-BA16-40BD-B39B-31A79490DF34}" dt="2025-02-14T12:09:47.627" v="2189"/>
          <ac:grpSpMkLst>
            <pc:docMk/>
            <pc:sldMk cId="2881646890" sldId="259"/>
            <ac:grpSpMk id="67" creationId="{55B81CE9-88C0-C5E0-C651-4565BBB35167}"/>
          </ac:grpSpMkLst>
        </pc:grpChg>
        <pc:grpChg chg="mod">
          <ac:chgData name="Kenan Tabinas" userId="aff20947-de81-4ceb-92a7-6c01f7647d35" providerId="ADAL" clId="{9E8E761B-BA16-40BD-B39B-31A79490DF34}" dt="2025-02-14T12:09:47.507" v="2187"/>
          <ac:grpSpMkLst>
            <pc:docMk/>
            <pc:sldMk cId="2881646890" sldId="259"/>
            <ac:grpSpMk id="69" creationId="{94248982-79C6-D96C-1A4D-670AC2726A77}"/>
          </ac:grpSpMkLst>
        </pc:grpChg>
        <pc:grpChg chg="mod">
          <ac:chgData name="Kenan Tabinas" userId="aff20947-de81-4ceb-92a7-6c01f7647d35" providerId="ADAL" clId="{9E8E761B-BA16-40BD-B39B-31A79490DF34}" dt="2025-02-14T12:09:56.603" v="2196"/>
          <ac:grpSpMkLst>
            <pc:docMk/>
            <pc:sldMk cId="2881646890" sldId="259"/>
            <ac:grpSpMk id="74" creationId="{066E90BD-54A0-BD59-0A19-929FDA89BF62}"/>
          </ac:grpSpMkLst>
        </pc:grpChg>
        <pc:grpChg chg="mod">
          <ac:chgData name="Kenan Tabinas" userId="aff20947-de81-4ceb-92a7-6c01f7647d35" providerId="ADAL" clId="{9E8E761B-BA16-40BD-B39B-31A79490DF34}" dt="2025-02-14T12:10:22.139" v="2210"/>
          <ac:grpSpMkLst>
            <pc:docMk/>
            <pc:sldMk cId="2881646890" sldId="259"/>
            <ac:grpSpMk id="83" creationId="{A725BD43-E445-D4A6-AFBF-F49AA9D628A9}"/>
          </ac:grpSpMkLst>
        </pc:grpChg>
        <pc:inkChg chg="add">
          <ac:chgData name="Kenan Tabinas" userId="aff20947-de81-4ceb-92a7-6c01f7647d35" providerId="ADAL" clId="{9E8E761B-BA16-40BD-B39B-31A79490DF34}" dt="2025-02-14T08:42:47.143" v="212" actId="9405"/>
          <ac:inkMkLst>
            <pc:docMk/>
            <pc:sldMk cId="2881646890" sldId="259"/>
            <ac:inkMk id="4" creationId="{C6BE31DE-BF71-B2A6-B912-F35291142411}"/>
          </ac:inkMkLst>
        </pc:inkChg>
        <pc:inkChg chg="add mod">
          <ac:chgData name="Kenan Tabinas" userId="aff20947-de81-4ceb-92a7-6c01f7647d35" providerId="ADAL" clId="{9E8E761B-BA16-40BD-B39B-31A79490DF34}" dt="2025-02-14T12:09:15.142" v="2154"/>
          <ac:inkMkLst>
            <pc:docMk/>
            <pc:sldMk cId="2881646890" sldId="259"/>
            <ac:inkMk id="5" creationId="{67FED49F-7887-034C-F93E-65F3A2505523}"/>
          </ac:inkMkLst>
        </pc:inkChg>
        <pc:inkChg chg="add del mod">
          <ac:chgData name="Kenan Tabinas" userId="aff20947-de81-4ceb-92a7-6c01f7647d35" providerId="ADAL" clId="{9E8E761B-BA16-40BD-B39B-31A79490DF34}" dt="2025-02-14T08:49:30.570" v="256" actId="9405"/>
          <ac:inkMkLst>
            <pc:docMk/>
            <pc:sldMk cId="2881646890" sldId="259"/>
            <ac:inkMk id="5" creationId="{E6700905-1045-AB38-F600-8A44A15E61B2}"/>
          </ac:inkMkLst>
        </pc:inkChg>
        <pc:inkChg chg="add mod">
          <ac:chgData name="Kenan Tabinas" userId="aff20947-de81-4ceb-92a7-6c01f7647d35" providerId="ADAL" clId="{9E8E761B-BA16-40BD-B39B-31A79490DF34}" dt="2025-02-14T12:09:15.142" v="2154"/>
          <ac:inkMkLst>
            <pc:docMk/>
            <pc:sldMk cId="2881646890" sldId="259"/>
            <ac:inkMk id="6" creationId="{4E891AE8-85CC-D0AC-98FC-B752EBAA610D}"/>
          </ac:inkMkLst>
        </pc:inkChg>
        <pc:inkChg chg="add del mod">
          <ac:chgData name="Kenan Tabinas" userId="aff20947-de81-4ceb-92a7-6c01f7647d35" providerId="ADAL" clId="{9E8E761B-BA16-40BD-B39B-31A79490DF34}" dt="2025-02-14T08:49:30.363" v="255"/>
          <ac:inkMkLst>
            <pc:docMk/>
            <pc:sldMk cId="2881646890" sldId="259"/>
            <ac:inkMk id="6" creationId="{FB70755C-5901-848C-69F0-6B6D6FAA43C2}"/>
          </ac:inkMkLst>
        </pc:inkChg>
        <pc:inkChg chg="add del mod">
          <ac:chgData name="Kenan Tabinas" userId="aff20947-de81-4ceb-92a7-6c01f7647d35" providerId="ADAL" clId="{9E8E761B-BA16-40BD-B39B-31A79490DF34}" dt="2025-02-14T08:49:30.174" v="253" actId="9405"/>
          <ac:inkMkLst>
            <pc:docMk/>
            <pc:sldMk cId="2881646890" sldId="259"/>
            <ac:inkMk id="8" creationId="{13F867C5-2FA0-7695-A2C5-1A52E4151F7A}"/>
          </ac:inkMkLst>
        </pc:inkChg>
        <pc:inkChg chg="add mod">
          <ac:chgData name="Kenan Tabinas" userId="aff20947-de81-4ceb-92a7-6c01f7647d35" providerId="ADAL" clId="{9E8E761B-BA16-40BD-B39B-31A79490DF34}" dt="2025-02-14T12:09:15.142" v="2154"/>
          <ac:inkMkLst>
            <pc:docMk/>
            <pc:sldMk cId="2881646890" sldId="259"/>
            <ac:inkMk id="8" creationId="{D8E64B8E-9815-A626-63E9-ECA92EA043B8}"/>
          </ac:inkMkLst>
        </pc:inkChg>
        <pc:inkChg chg="add del mod">
          <ac:chgData name="Kenan Tabinas" userId="aff20947-de81-4ceb-92a7-6c01f7647d35" providerId="ADAL" clId="{9E8E761B-BA16-40BD-B39B-31A79490DF34}" dt="2025-02-14T08:49:29.170" v="252"/>
          <ac:inkMkLst>
            <pc:docMk/>
            <pc:sldMk cId="2881646890" sldId="259"/>
            <ac:inkMk id="9" creationId="{6ABE79C7-459A-37C5-A2DA-51A9DED7F049}"/>
          </ac:inkMkLst>
        </pc:inkChg>
        <pc:inkChg chg="add mod">
          <ac:chgData name="Kenan Tabinas" userId="aff20947-de81-4ceb-92a7-6c01f7647d35" providerId="ADAL" clId="{9E8E761B-BA16-40BD-B39B-31A79490DF34}" dt="2025-02-14T12:09:16.608" v="2156"/>
          <ac:inkMkLst>
            <pc:docMk/>
            <pc:sldMk cId="2881646890" sldId="259"/>
            <ac:inkMk id="10" creationId="{17EEADFE-29EF-5C4C-E6FB-31E2525FBEE9}"/>
          </ac:inkMkLst>
        </pc:inkChg>
        <pc:inkChg chg="add del mod">
          <ac:chgData name="Kenan Tabinas" userId="aff20947-de81-4ceb-92a7-6c01f7647d35" providerId="ADAL" clId="{9E8E761B-BA16-40BD-B39B-31A79490DF34}" dt="2025-02-14T08:49:29.055" v="250"/>
          <ac:inkMkLst>
            <pc:docMk/>
            <pc:sldMk cId="2881646890" sldId="259"/>
            <ac:inkMk id="11" creationId="{DAA78E91-E362-04EE-B7A1-BED1CE2B2527}"/>
          </ac:inkMkLst>
        </pc:inkChg>
        <pc:inkChg chg="add mod">
          <ac:chgData name="Kenan Tabinas" userId="aff20947-de81-4ceb-92a7-6c01f7647d35" providerId="ADAL" clId="{9E8E761B-BA16-40BD-B39B-31A79490DF34}" dt="2025-02-14T12:09:16.608" v="2156"/>
          <ac:inkMkLst>
            <pc:docMk/>
            <pc:sldMk cId="2881646890" sldId="259"/>
            <ac:inkMk id="12" creationId="{245B75BA-1A2C-5A66-2596-D33DE0636003}"/>
          </ac:inkMkLst>
        </pc:inkChg>
        <pc:inkChg chg="add del mod">
          <ac:chgData name="Kenan Tabinas" userId="aff20947-de81-4ceb-92a7-6c01f7647d35" providerId="ADAL" clId="{9E8E761B-BA16-40BD-B39B-31A79490DF34}" dt="2025-02-14T08:49:28.887" v="248" actId="9405"/>
          <ac:inkMkLst>
            <pc:docMk/>
            <pc:sldMk cId="2881646890" sldId="259"/>
            <ac:inkMk id="13" creationId="{0AC96FE5-3474-2FAE-825D-C4C7DF8FC9A4}"/>
          </ac:inkMkLst>
        </pc:inkChg>
        <pc:inkChg chg="add del mod">
          <ac:chgData name="Kenan Tabinas" userId="aff20947-de81-4ceb-92a7-6c01f7647d35" providerId="ADAL" clId="{9E8E761B-BA16-40BD-B39B-31A79490DF34}" dt="2025-02-14T12:09:12.374" v="2152"/>
          <ac:inkMkLst>
            <pc:docMk/>
            <pc:sldMk cId="2881646890" sldId="259"/>
            <ac:inkMk id="14" creationId="{AAAF7A3B-9403-81B4-5FD2-5142C8CACE6A}"/>
          </ac:inkMkLst>
        </pc:inkChg>
        <pc:inkChg chg="add del mod">
          <ac:chgData name="Kenan Tabinas" userId="aff20947-de81-4ceb-92a7-6c01f7647d35" providerId="ADAL" clId="{9E8E761B-BA16-40BD-B39B-31A79490DF34}" dt="2025-02-14T08:49:28.724" v="247" actId="9405"/>
          <ac:inkMkLst>
            <pc:docMk/>
            <pc:sldMk cId="2881646890" sldId="259"/>
            <ac:inkMk id="14" creationId="{D25B7DB0-882D-77AA-C23C-3E2767A0BD4D}"/>
          </ac:inkMkLst>
        </pc:inkChg>
        <pc:inkChg chg="add del mod">
          <ac:chgData name="Kenan Tabinas" userId="aff20947-de81-4ceb-92a7-6c01f7647d35" providerId="ADAL" clId="{9E8E761B-BA16-40BD-B39B-31A79490DF34}" dt="2025-02-14T08:49:28.586" v="246"/>
          <ac:inkMkLst>
            <pc:docMk/>
            <pc:sldMk cId="2881646890" sldId="259"/>
            <ac:inkMk id="15" creationId="{9D1ACB8E-273E-99CF-5C93-F4C29DE945FD}"/>
          </ac:inkMkLst>
        </pc:inkChg>
        <pc:inkChg chg="add mod">
          <ac:chgData name="Kenan Tabinas" userId="aff20947-de81-4ceb-92a7-6c01f7647d35" providerId="ADAL" clId="{9E8E761B-BA16-40BD-B39B-31A79490DF34}" dt="2025-02-14T12:09:16.608" v="2156"/>
          <ac:inkMkLst>
            <pc:docMk/>
            <pc:sldMk cId="2881646890" sldId="259"/>
            <ac:inkMk id="16" creationId="{B2FAF70A-BD3E-5B68-99A3-F9018C61E3D7}"/>
          </ac:inkMkLst>
        </pc:inkChg>
        <pc:inkChg chg="add del mod">
          <ac:chgData name="Kenan Tabinas" userId="aff20947-de81-4ceb-92a7-6c01f7647d35" providerId="ADAL" clId="{9E8E761B-BA16-40BD-B39B-31A79490DF34}" dt="2025-02-14T08:49:22.623" v="244" actId="9405"/>
          <ac:inkMkLst>
            <pc:docMk/>
            <pc:sldMk cId="2881646890" sldId="259"/>
            <ac:inkMk id="17" creationId="{53E128AD-DDAE-3AEF-8F79-0DF7181FDC07}"/>
          </ac:inkMkLst>
        </pc:inkChg>
        <pc:inkChg chg="add del mod">
          <ac:chgData name="Kenan Tabinas" userId="aff20947-de81-4ceb-92a7-6c01f7647d35" providerId="ADAL" clId="{9E8E761B-BA16-40BD-B39B-31A79490DF34}" dt="2025-02-14T08:49:22.196" v="243" actId="9405"/>
          <ac:inkMkLst>
            <pc:docMk/>
            <pc:sldMk cId="2881646890" sldId="259"/>
            <ac:inkMk id="18" creationId="{8925992A-B0C7-C243-4144-E0A5C198DB10}"/>
          </ac:inkMkLst>
        </pc:inkChg>
        <pc:inkChg chg="add mod">
          <ac:chgData name="Kenan Tabinas" userId="aff20947-de81-4ceb-92a7-6c01f7647d35" providerId="ADAL" clId="{9E8E761B-BA16-40BD-B39B-31A79490DF34}" dt="2025-02-14T12:09:16.608" v="2156"/>
          <ac:inkMkLst>
            <pc:docMk/>
            <pc:sldMk cId="2881646890" sldId="259"/>
            <ac:inkMk id="18" creationId="{D030DF10-4AD1-A30E-EDCD-F1CDB4C3933C}"/>
          </ac:inkMkLst>
        </pc:inkChg>
        <pc:inkChg chg="add del mod">
          <ac:chgData name="Kenan Tabinas" userId="aff20947-de81-4ceb-92a7-6c01f7647d35" providerId="ADAL" clId="{9E8E761B-BA16-40BD-B39B-31A79490DF34}" dt="2025-02-14T08:49:21.768" v="242" actId="9405"/>
          <ac:inkMkLst>
            <pc:docMk/>
            <pc:sldMk cId="2881646890" sldId="259"/>
            <ac:inkMk id="19" creationId="{D2188FD1-866C-716B-A360-D090E9C7060B}"/>
          </ac:inkMkLst>
        </pc:inkChg>
        <pc:inkChg chg="add mod">
          <ac:chgData name="Kenan Tabinas" userId="aff20947-de81-4ceb-92a7-6c01f7647d35" providerId="ADAL" clId="{9E8E761B-BA16-40BD-B39B-31A79490DF34}" dt="2025-02-14T12:10:22.139" v="2210"/>
          <ac:inkMkLst>
            <pc:docMk/>
            <pc:sldMk cId="2881646890" sldId="259"/>
            <ac:inkMk id="20" creationId="{1BAC2563-F17B-CC4D-A050-55B7BE5F9F60}"/>
          </ac:inkMkLst>
        </pc:inkChg>
        <pc:inkChg chg="add del mod">
          <ac:chgData name="Kenan Tabinas" userId="aff20947-de81-4ceb-92a7-6c01f7647d35" providerId="ADAL" clId="{9E8E761B-BA16-40BD-B39B-31A79490DF34}" dt="2025-02-14T08:49:21.433" v="241" actId="9405"/>
          <ac:inkMkLst>
            <pc:docMk/>
            <pc:sldMk cId="2881646890" sldId="259"/>
            <ac:inkMk id="20" creationId="{92BF1936-3DA0-B88A-1B19-AD19FCAD4CDF}"/>
          </ac:inkMkLst>
        </pc:inkChg>
        <pc:inkChg chg="add mod">
          <ac:chgData name="Kenan Tabinas" userId="aff20947-de81-4ceb-92a7-6c01f7647d35" providerId="ADAL" clId="{9E8E761B-BA16-40BD-B39B-31A79490DF34}" dt="2025-02-14T12:10:22.139" v="2210"/>
          <ac:inkMkLst>
            <pc:docMk/>
            <pc:sldMk cId="2881646890" sldId="259"/>
            <ac:inkMk id="21" creationId="{CFBA5988-32D8-7ACA-09F5-04546E7DD6DE}"/>
          </ac:inkMkLst>
        </pc:inkChg>
        <pc:inkChg chg="add del">
          <ac:chgData name="Kenan Tabinas" userId="aff20947-de81-4ceb-92a7-6c01f7647d35" providerId="ADAL" clId="{9E8E761B-BA16-40BD-B39B-31A79490DF34}" dt="2025-02-14T08:49:20.749" v="239" actId="9405"/>
          <ac:inkMkLst>
            <pc:docMk/>
            <pc:sldMk cId="2881646890" sldId="259"/>
            <ac:inkMk id="21" creationId="{FC637B04-CB57-7D91-2647-AD42631A88F9}"/>
          </ac:inkMkLst>
        </pc:inkChg>
        <pc:inkChg chg="add mod">
          <ac:chgData name="Kenan Tabinas" userId="aff20947-de81-4ceb-92a7-6c01f7647d35" providerId="ADAL" clId="{9E8E761B-BA16-40BD-B39B-31A79490DF34}" dt="2025-02-14T12:10:22.139" v="2210"/>
          <ac:inkMkLst>
            <pc:docMk/>
            <pc:sldMk cId="2881646890" sldId="259"/>
            <ac:inkMk id="22" creationId="{D54DB21B-0B40-9FF3-35F2-1467FF8A45B5}"/>
          </ac:inkMkLst>
        </pc:inkChg>
        <pc:inkChg chg="add del mod">
          <ac:chgData name="Kenan Tabinas" userId="aff20947-de81-4ceb-92a7-6c01f7647d35" providerId="ADAL" clId="{9E8E761B-BA16-40BD-B39B-31A79490DF34}" dt="2025-02-14T08:49:19.948" v="238" actId="9405"/>
          <ac:inkMkLst>
            <pc:docMk/>
            <pc:sldMk cId="2881646890" sldId="259"/>
            <ac:inkMk id="23" creationId="{4C55A64F-645F-3847-5174-130ACB472C79}"/>
          </ac:inkMkLst>
        </pc:inkChg>
        <pc:inkChg chg="add del mod">
          <ac:chgData name="Kenan Tabinas" userId="aff20947-de81-4ceb-92a7-6c01f7647d35" providerId="ADAL" clId="{9E8E761B-BA16-40BD-B39B-31A79490DF34}" dt="2025-02-14T08:49:19.687" v="237" actId="9405"/>
          <ac:inkMkLst>
            <pc:docMk/>
            <pc:sldMk cId="2881646890" sldId="259"/>
            <ac:inkMk id="24" creationId="{27B3A484-977E-F6B0-5C1A-6FF7DD975C08}"/>
          </ac:inkMkLst>
        </pc:inkChg>
        <pc:inkChg chg="add mod">
          <ac:chgData name="Kenan Tabinas" userId="aff20947-de81-4ceb-92a7-6c01f7647d35" providerId="ADAL" clId="{9E8E761B-BA16-40BD-B39B-31A79490DF34}" dt="2025-02-14T12:10:22.139" v="2210"/>
          <ac:inkMkLst>
            <pc:docMk/>
            <pc:sldMk cId="2881646890" sldId="259"/>
            <ac:inkMk id="24" creationId="{456D65C3-B72B-4908-DE97-A3E9439DCF4B}"/>
          </ac:inkMkLst>
        </pc:inkChg>
        <pc:inkChg chg="add del mod">
          <ac:chgData name="Kenan Tabinas" userId="aff20947-de81-4ceb-92a7-6c01f7647d35" providerId="ADAL" clId="{9E8E761B-BA16-40BD-B39B-31A79490DF34}" dt="2025-02-14T08:49:19.452" v="236"/>
          <ac:inkMkLst>
            <pc:docMk/>
            <pc:sldMk cId="2881646890" sldId="259"/>
            <ac:inkMk id="25" creationId="{122A6F03-39C6-1F1E-39C1-ECFACF55620F}"/>
          </ac:inkMkLst>
        </pc:inkChg>
        <pc:inkChg chg="add mod">
          <ac:chgData name="Kenan Tabinas" userId="aff20947-de81-4ceb-92a7-6c01f7647d35" providerId="ADAL" clId="{9E8E761B-BA16-40BD-B39B-31A79490DF34}" dt="2025-02-14T12:10:08.325" v="2199"/>
          <ac:inkMkLst>
            <pc:docMk/>
            <pc:sldMk cId="2881646890" sldId="259"/>
            <ac:inkMk id="25" creationId="{DFF8E1AC-EB56-B18B-07C1-9A70A1334C88}"/>
          </ac:inkMkLst>
        </pc:inkChg>
        <pc:inkChg chg="add mod">
          <ac:chgData name="Kenan Tabinas" userId="aff20947-de81-4ceb-92a7-6c01f7647d35" providerId="ADAL" clId="{9E8E761B-BA16-40BD-B39B-31A79490DF34}" dt="2025-02-14T12:10:22.139" v="2210"/>
          <ac:inkMkLst>
            <pc:docMk/>
            <pc:sldMk cId="2881646890" sldId="259"/>
            <ac:inkMk id="26" creationId="{1B9C8E42-9588-5591-6427-944346E0E716}"/>
          </ac:inkMkLst>
        </pc:inkChg>
        <pc:inkChg chg="add del mod">
          <ac:chgData name="Kenan Tabinas" userId="aff20947-de81-4ceb-92a7-6c01f7647d35" providerId="ADAL" clId="{9E8E761B-BA16-40BD-B39B-31A79490DF34}" dt="2025-02-14T12:09:00.625" v="2121"/>
          <ac:inkMkLst>
            <pc:docMk/>
            <pc:sldMk cId="2881646890" sldId="259"/>
            <ac:inkMk id="27" creationId="{48C4C133-8CE4-493C-7BB3-B306A5F77BFF}"/>
          </ac:inkMkLst>
        </pc:inkChg>
        <pc:inkChg chg="add del mod">
          <ac:chgData name="Kenan Tabinas" userId="aff20947-de81-4ceb-92a7-6c01f7647d35" providerId="ADAL" clId="{9E8E761B-BA16-40BD-B39B-31A79490DF34}" dt="2025-02-14T12:09:00.625" v="2131"/>
          <ac:inkMkLst>
            <pc:docMk/>
            <pc:sldMk cId="2881646890" sldId="259"/>
            <ac:inkMk id="28" creationId="{FB37A084-DDD3-B7D9-E0E7-2ABA4BD4F96A}"/>
          </ac:inkMkLst>
        </pc:inkChg>
        <pc:inkChg chg="add del mod">
          <ac:chgData name="Kenan Tabinas" userId="aff20947-de81-4ceb-92a7-6c01f7647d35" providerId="ADAL" clId="{9E8E761B-BA16-40BD-B39B-31A79490DF34}" dt="2025-02-14T12:09:00.625" v="2138"/>
          <ac:inkMkLst>
            <pc:docMk/>
            <pc:sldMk cId="2881646890" sldId="259"/>
            <ac:inkMk id="29" creationId="{844F8D72-DF52-8EED-D8CB-98DD243C719C}"/>
          </ac:inkMkLst>
        </pc:inkChg>
        <pc:inkChg chg="add del mod">
          <ac:chgData name="Kenan Tabinas" userId="aff20947-de81-4ceb-92a7-6c01f7647d35" providerId="ADAL" clId="{9E8E761B-BA16-40BD-B39B-31A79490DF34}" dt="2025-02-14T12:09:00.625" v="2139"/>
          <ac:inkMkLst>
            <pc:docMk/>
            <pc:sldMk cId="2881646890" sldId="259"/>
            <ac:inkMk id="31" creationId="{02BE01A7-2F00-ECDE-7000-FB273D32A67A}"/>
          </ac:inkMkLst>
        </pc:inkChg>
        <pc:inkChg chg="add del mod">
          <ac:chgData name="Kenan Tabinas" userId="aff20947-de81-4ceb-92a7-6c01f7647d35" providerId="ADAL" clId="{9E8E761B-BA16-40BD-B39B-31A79490DF34}" dt="2025-02-14T12:09:00.625" v="2129"/>
          <ac:inkMkLst>
            <pc:docMk/>
            <pc:sldMk cId="2881646890" sldId="259"/>
            <ac:inkMk id="32" creationId="{A6DE3988-5FA7-8EE6-5155-D59A825CBD0A}"/>
          </ac:inkMkLst>
        </pc:inkChg>
        <pc:inkChg chg="add del mod">
          <ac:chgData name="Kenan Tabinas" userId="aff20947-de81-4ceb-92a7-6c01f7647d35" providerId="ADAL" clId="{9E8E761B-BA16-40BD-B39B-31A79490DF34}" dt="2025-02-14T12:09:00.625" v="2133"/>
          <ac:inkMkLst>
            <pc:docMk/>
            <pc:sldMk cId="2881646890" sldId="259"/>
            <ac:inkMk id="33" creationId="{22329641-8F6C-3BCE-0999-D7160AA16D9B}"/>
          </ac:inkMkLst>
        </pc:inkChg>
        <pc:inkChg chg="add del mod">
          <ac:chgData name="Kenan Tabinas" userId="aff20947-de81-4ceb-92a7-6c01f7647d35" providerId="ADAL" clId="{9E8E761B-BA16-40BD-B39B-31A79490DF34}" dt="2025-02-14T12:09:00.625" v="2119"/>
          <ac:inkMkLst>
            <pc:docMk/>
            <pc:sldMk cId="2881646890" sldId="259"/>
            <ac:inkMk id="34" creationId="{385EEC2D-BCA4-F98F-4EC6-707DC132A15F}"/>
          </ac:inkMkLst>
        </pc:inkChg>
        <pc:inkChg chg="add del mod">
          <ac:chgData name="Kenan Tabinas" userId="aff20947-de81-4ceb-92a7-6c01f7647d35" providerId="ADAL" clId="{9E8E761B-BA16-40BD-B39B-31A79490DF34}" dt="2025-02-14T12:09:00.625" v="2130"/>
          <ac:inkMkLst>
            <pc:docMk/>
            <pc:sldMk cId="2881646890" sldId="259"/>
            <ac:inkMk id="35" creationId="{95C51F02-41CA-A975-794F-2642E74FB72A}"/>
          </ac:inkMkLst>
        </pc:inkChg>
        <pc:inkChg chg="add del mod">
          <ac:chgData name="Kenan Tabinas" userId="aff20947-de81-4ceb-92a7-6c01f7647d35" providerId="ADAL" clId="{9E8E761B-BA16-40BD-B39B-31A79490DF34}" dt="2025-02-14T12:09:00.625" v="2127"/>
          <ac:inkMkLst>
            <pc:docMk/>
            <pc:sldMk cId="2881646890" sldId="259"/>
            <ac:inkMk id="36" creationId="{ACE22932-EDDF-7226-AEE6-91BA2409252A}"/>
          </ac:inkMkLst>
        </pc:inkChg>
        <pc:inkChg chg="add del mod">
          <ac:chgData name="Kenan Tabinas" userId="aff20947-de81-4ceb-92a7-6c01f7647d35" providerId="ADAL" clId="{9E8E761B-BA16-40BD-B39B-31A79490DF34}" dt="2025-02-14T12:09:00.625" v="2134"/>
          <ac:inkMkLst>
            <pc:docMk/>
            <pc:sldMk cId="2881646890" sldId="259"/>
            <ac:inkMk id="37" creationId="{914FC955-EF29-92A4-E730-C56E6BF35DE4}"/>
          </ac:inkMkLst>
        </pc:inkChg>
        <pc:inkChg chg="add del mod">
          <ac:chgData name="Kenan Tabinas" userId="aff20947-de81-4ceb-92a7-6c01f7647d35" providerId="ADAL" clId="{9E8E761B-BA16-40BD-B39B-31A79490DF34}" dt="2025-02-14T12:09:00.625" v="2126"/>
          <ac:inkMkLst>
            <pc:docMk/>
            <pc:sldMk cId="2881646890" sldId="259"/>
            <ac:inkMk id="38" creationId="{C23E439E-DEE1-B729-8022-8C2D3C732B01}"/>
          </ac:inkMkLst>
        </pc:inkChg>
        <pc:inkChg chg="add del mod">
          <ac:chgData name="Kenan Tabinas" userId="aff20947-de81-4ceb-92a7-6c01f7647d35" providerId="ADAL" clId="{9E8E761B-BA16-40BD-B39B-31A79490DF34}" dt="2025-02-14T12:09:00.625" v="2125"/>
          <ac:inkMkLst>
            <pc:docMk/>
            <pc:sldMk cId="2881646890" sldId="259"/>
            <ac:inkMk id="40" creationId="{40D8037E-99B9-DEAC-2FBD-8789B5ACAB49}"/>
          </ac:inkMkLst>
        </pc:inkChg>
        <pc:inkChg chg="add del mod">
          <ac:chgData name="Kenan Tabinas" userId="aff20947-de81-4ceb-92a7-6c01f7647d35" providerId="ADAL" clId="{9E8E761B-BA16-40BD-B39B-31A79490DF34}" dt="2025-02-14T12:09:00.625" v="2120"/>
          <ac:inkMkLst>
            <pc:docMk/>
            <pc:sldMk cId="2881646890" sldId="259"/>
            <ac:inkMk id="41" creationId="{33CC2A15-2C81-726E-ABE0-8D0D87C4ABDD}"/>
          </ac:inkMkLst>
        </pc:inkChg>
        <pc:inkChg chg="add del mod">
          <ac:chgData name="Kenan Tabinas" userId="aff20947-de81-4ceb-92a7-6c01f7647d35" providerId="ADAL" clId="{9E8E761B-BA16-40BD-B39B-31A79490DF34}" dt="2025-02-14T12:09:00.625" v="2135"/>
          <ac:inkMkLst>
            <pc:docMk/>
            <pc:sldMk cId="2881646890" sldId="259"/>
            <ac:inkMk id="42" creationId="{8997BA78-7750-4971-26DF-658E9D7E914C}"/>
          </ac:inkMkLst>
        </pc:inkChg>
        <pc:inkChg chg="add del mod">
          <ac:chgData name="Kenan Tabinas" userId="aff20947-de81-4ceb-92a7-6c01f7647d35" providerId="ADAL" clId="{9E8E761B-BA16-40BD-B39B-31A79490DF34}" dt="2025-02-14T12:09:00.625" v="2132"/>
          <ac:inkMkLst>
            <pc:docMk/>
            <pc:sldMk cId="2881646890" sldId="259"/>
            <ac:inkMk id="43" creationId="{53B7008D-CB42-173F-C32E-9FB6AC390E34}"/>
          </ac:inkMkLst>
        </pc:inkChg>
        <pc:inkChg chg="add del mod">
          <ac:chgData name="Kenan Tabinas" userId="aff20947-de81-4ceb-92a7-6c01f7647d35" providerId="ADAL" clId="{9E8E761B-BA16-40BD-B39B-31A79490DF34}" dt="2025-02-14T12:09:00.625" v="2124"/>
          <ac:inkMkLst>
            <pc:docMk/>
            <pc:sldMk cId="2881646890" sldId="259"/>
            <ac:inkMk id="44" creationId="{1091A115-6661-D545-522A-9502C5D96824}"/>
          </ac:inkMkLst>
        </pc:inkChg>
        <pc:inkChg chg="add del mod">
          <ac:chgData name="Kenan Tabinas" userId="aff20947-de81-4ceb-92a7-6c01f7647d35" providerId="ADAL" clId="{9E8E761B-BA16-40BD-B39B-31A79490DF34}" dt="2025-02-14T12:09:00.625" v="2122"/>
          <ac:inkMkLst>
            <pc:docMk/>
            <pc:sldMk cId="2881646890" sldId="259"/>
            <ac:inkMk id="45" creationId="{6574DECC-C4FA-104C-DA06-52F8928E2E19}"/>
          </ac:inkMkLst>
        </pc:inkChg>
        <pc:inkChg chg="add del mod">
          <ac:chgData name="Kenan Tabinas" userId="aff20947-de81-4ceb-92a7-6c01f7647d35" providerId="ADAL" clId="{9E8E761B-BA16-40BD-B39B-31A79490DF34}" dt="2025-02-14T12:09:00.625" v="2128"/>
          <ac:inkMkLst>
            <pc:docMk/>
            <pc:sldMk cId="2881646890" sldId="259"/>
            <ac:inkMk id="47" creationId="{3535B53D-4E39-FE8C-D185-0ED7E5BDE326}"/>
          </ac:inkMkLst>
        </pc:inkChg>
        <pc:inkChg chg="add del mod">
          <ac:chgData name="Kenan Tabinas" userId="aff20947-de81-4ceb-92a7-6c01f7647d35" providerId="ADAL" clId="{9E8E761B-BA16-40BD-B39B-31A79490DF34}" dt="2025-02-14T12:09:00.625" v="2137"/>
          <ac:inkMkLst>
            <pc:docMk/>
            <pc:sldMk cId="2881646890" sldId="259"/>
            <ac:inkMk id="48" creationId="{43CE2688-72FC-5DF6-8C14-D6461E5188B1}"/>
          </ac:inkMkLst>
        </pc:inkChg>
        <pc:inkChg chg="add del mod">
          <ac:chgData name="Kenan Tabinas" userId="aff20947-de81-4ceb-92a7-6c01f7647d35" providerId="ADAL" clId="{9E8E761B-BA16-40BD-B39B-31A79490DF34}" dt="2025-02-14T12:09:00.625" v="2136"/>
          <ac:inkMkLst>
            <pc:docMk/>
            <pc:sldMk cId="2881646890" sldId="259"/>
            <ac:inkMk id="49" creationId="{6443526F-E324-442C-A5E9-529B6D550DFD}"/>
          </ac:inkMkLst>
        </pc:inkChg>
        <pc:inkChg chg="add del mod">
          <ac:chgData name="Kenan Tabinas" userId="aff20947-de81-4ceb-92a7-6c01f7647d35" providerId="ADAL" clId="{9E8E761B-BA16-40BD-B39B-31A79490DF34}" dt="2025-02-14T12:09:00.625" v="2123"/>
          <ac:inkMkLst>
            <pc:docMk/>
            <pc:sldMk cId="2881646890" sldId="259"/>
            <ac:inkMk id="50" creationId="{C51DFF71-19CE-3A95-8130-FA5B0CA9ECBB}"/>
          </ac:inkMkLst>
        </pc:inkChg>
        <pc:inkChg chg="add del mod">
          <ac:chgData name="Kenan Tabinas" userId="aff20947-de81-4ceb-92a7-6c01f7647d35" providerId="ADAL" clId="{9E8E761B-BA16-40BD-B39B-31A79490DF34}" dt="2025-02-14T12:10:08.325" v="2197"/>
          <ac:inkMkLst>
            <pc:docMk/>
            <pc:sldMk cId="2881646890" sldId="259"/>
            <ac:inkMk id="53" creationId="{4A50C65B-A20F-5294-3625-89E1947D9FD1}"/>
          </ac:inkMkLst>
        </pc:inkChg>
        <pc:inkChg chg="add del mod">
          <ac:chgData name="Kenan Tabinas" userId="aff20947-de81-4ceb-92a7-6c01f7647d35" providerId="ADAL" clId="{9E8E761B-BA16-40BD-B39B-31A79490DF34}" dt="2025-02-14T12:10:08.325" v="2198"/>
          <ac:inkMkLst>
            <pc:docMk/>
            <pc:sldMk cId="2881646890" sldId="259"/>
            <ac:inkMk id="55" creationId="{D2268C14-01F1-6EB5-5856-029BE2560560}"/>
          </ac:inkMkLst>
        </pc:inkChg>
        <pc:inkChg chg="add del mod">
          <ac:chgData name="Kenan Tabinas" userId="aff20947-de81-4ceb-92a7-6c01f7647d35" providerId="ADAL" clId="{9E8E761B-BA16-40BD-B39B-31A79490DF34}" dt="2025-02-14T12:10:08.325" v="2199"/>
          <ac:inkMkLst>
            <pc:docMk/>
            <pc:sldMk cId="2881646890" sldId="259"/>
            <ac:inkMk id="56" creationId="{269A6541-1155-86CE-3958-8BD4120AC733}"/>
          </ac:inkMkLst>
        </pc:inkChg>
        <pc:inkChg chg="add mod">
          <ac:chgData name="Kenan Tabinas" userId="aff20947-de81-4ceb-92a7-6c01f7647d35" providerId="ADAL" clId="{9E8E761B-BA16-40BD-B39B-31A79490DF34}" dt="2025-02-14T12:09:33.159" v="2176"/>
          <ac:inkMkLst>
            <pc:docMk/>
            <pc:sldMk cId="2881646890" sldId="259"/>
            <ac:inkMk id="58" creationId="{B525A0E8-6D71-CFD1-684D-935F5E2BE185}"/>
          </ac:inkMkLst>
        </pc:inkChg>
        <pc:inkChg chg="add mod">
          <ac:chgData name="Kenan Tabinas" userId="aff20947-de81-4ceb-92a7-6c01f7647d35" providerId="ADAL" clId="{9E8E761B-BA16-40BD-B39B-31A79490DF34}" dt="2025-02-14T12:09:33.159" v="2176"/>
          <ac:inkMkLst>
            <pc:docMk/>
            <pc:sldMk cId="2881646890" sldId="259"/>
            <ac:inkMk id="59" creationId="{DD47CD6E-3FC8-2C7A-A153-C22B3D66D3C2}"/>
          </ac:inkMkLst>
        </pc:inkChg>
        <pc:inkChg chg="add mod">
          <ac:chgData name="Kenan Tabinas" userId="aff20947-de81-4ceb-92a7-6c01f7647d35" providerId="ADAL" clId="{9E8E761B-BA16-40BD-B39B-31A79490DF34}" dt="2025-02-14T12:09:33.159" v="2176"/>
          <ac:inkMkLst>
            <pc:docMk/>
            <pc:sldMk cId="2881646890" sldId="259"/>
            <ac:inkMk id="60" creationId="{8B81D7FC-A406-8D46-3CC9-B6482BB974A2}"/>
          </ac:inkMkLst>
        </pc:inkChg>
        <pc:inkChg chg="add del mod">
          <ac:chgData name="Kenan Tabinas" userId="aff20947-de81-4ceb-92a7-6c01f7647d35" providerId="ADAL" clId="{9E8E761B-BA16-40BD-B39B-31A79490DF34}" dt="2025-02-14T12:09:33.159" v="2176"/>
          <ac:inkMkLst>
            <pc:docMk/>
            <pc:sldMk cId="2881646890" sldId="259"/>
            <ac:inkMk id="61" creationId="{B08DF9CB-A89A-65EB-BB47-62555644AAEB}"/>
          </ac:inkMkLst>
        </pc:inkChg>
        <pc:inkChg chg="add del">
          <ac:chgData name="Kenan Tabinas" userId="aff20947-de81-4ceb-92a7-6c01f7647d35" providerId="ADAL" clId="{9E8E761B-BA16-40BD-B39B-31A79490DF34}" dt="2025-02-14T12:09:37.918" v="2178" actId="9405"/>
          <ac:inkMkLst>
            <pc:docMk/>
            <pc:sldMk cId="2881646890" sldId="259"/>
            <ac:inkMk id="63" creationId="{04541248-A1BF-4409-1BE9-29136894595F}"/>
          </ac:inkMkLst>
        </pc:inkChg>
        <pc:inkChg chg="add del">
          <ac:chgData name="Kenan Tabinas" userId="aff20947-de81-4ceb-92a7-6c01f7647d35" providerId="ADAL" clId="{9E8E761B-BA16-40BD-B39B-31A79490DF34}" dt="2025-02-14T12:09:41.429" v="2180" actId="9405"/>
          <ac:inkMkLst>
            <pc:docMk/>
            <pc:sldMk cId="2881646890" sldId="259"/>
            <ac:inkMk id="64" creationId="{77A4BED4-CB55-6F86-9D74-3EB0E6AC816C}"/>
          </ac:inkMkLst>
        </pc:inkChg>
        <pc:inkChg chg="add del mod">
          <ac:chgData name="Kenan Tabinas" userId="aff20947-de81-4ceb-92a7-6c01f7647d35" providerId="ADAL" clId="{9E8E761B-BA16-40BD-B39B-31A79490DF34}" dt="2025-02-14T12:09:49.664" v="2190" actId="9405"/>
          <ac:inkMkLst>
            <pc:docMk/>
            <pc:sldMk cId="2881646890" sldId="259"/>
            <ac:inkMk id="65" creationId="{1F0D69A2-55B9-782C-ACCC-10D162C6B33A}"/>
          </ac:inkMkLst>
        </pc:inkChg>
        <pc:inkChg chg="add del mod">
          <ac:chgData name="Kenan Tabinas" userId="aff20947-de81-4ceb-92a7-6c01f7647d35" providerId="ADAL" clId="{9E8E761B-BA16-40BD-B39B-31A79490DF34}" dt="2025-02-14T12:09:47.627" v="2189"/>
          <ac:inkMkLst>
            <pc:docMk/>
            <pc:sldMk cId="2881646890" sldId="259"/>
            <ac:inkMk id="66" creationId="{A77AF76D-4280-49F8-9946-FDE014705A27}"/>
          </ac:inkMkLst>
        </pc:inkChg>
        <pc:inkChg chg="add del mod">
          <ac:chgData name="Kenan Tabinas" userId="aff20947-de81-4ceb-92a7-6c01f7647d35" providerId="ADAL" clId="{9E8E761B-BA16-40BD-B39B-31A79490DF34}" dt="2025-02-14T12:09:47.507" v="2187"/>
          <ac:inkMkLst>
            <pc:docMk/>
            <pc:sldMk cId="2881646890" sldId="259"/>
            <ac:inkMk id="68" creationId="{67934839-93F6-A85E-F55D-022E906A54D0}"/>
          </ac:inkMkLst>
        </pc:inkChg>
        <pc:inkChg chg="add del">
          <ac:chgData name="Kenan Tabinas" userId="aff20947-de81-4ceb-92a7-6c01f7647d35" providerId="ADAL" clId="{9E8E761B-BA16-40BD-B39B-31A79490DF34}" dt="2025-02-14T12:09:51.755" v="2192" actId="9405"/>
          <ac:inkMkLst>
            <pc:docMk/>
            <pc:sldMk cId="2881646890" sldId="259"/>
            <ac:inkMk id="70" creationId="{01A47F19-388C-8B29-EB9F-E366C430B742}"/>
          </ac:inkMkLst>
        </pc:inkChg>
        <pc:inkChg chg="add mod">
          <ac:chgData name="Kenan Tabinas" userId="aff20947-de81-4ceb-92a7-6c01f7647d35" providerId="ADAL" clId="{9E8E761B-BA16-40BD-B39B-31A79490DF34}" dt="2025-02-14T12:09:56.603" v="2196"/>
          <ac:inkMkLst>
            <pc:docMk/>
            <pc:sldMk cId="2881646890" sldId="259"/>
            <ac:inkMk id="71" creationId="{75E0D0BF-C0AC-CE7D-61EB-4336F7655641}"/>
          </ac:inkMkLst>
        </pc:inkChg>
        <pc:inkChg chg="add mod">
          <ac:chgData name="Kenan Tabinas" userId="aff20947-de81-4ceb-92a7-6c01f7647d35" providerId="ADAL" clId="{9E8E761B-BA16-40BD-B39B-31A79490DF34}" dt="2025-02-14T12:09:56.603" v="2196"/>
          <ac:inkMkLst>
            <pc:docMk/>
            <pc:sldMk cId="2881646890" sldId="259"/>
            <ac:inkMk id="72" creationId="{1A8B9C5C-F4DF-1D3E-172A-80CBB8A8F00B}"/>
          </ac:inkMkLst>
        </pc:inkChg>
        <pc:inkChg chg="add mod">
          <ac:chgData name="Kenan Tabinas" userId="aff20947-de81-4ceb-92a7-6c01f7647d35" providerId="ADAL" clId="{9E8E761B-BA16-40BD-B39B-31A79490DF34}" dt="2025-02-14T12:09:56.603" v="2196"/>
          <ac:inkMkLst>
            <pc:docMk/>
            <pc:sldMk cId="2881646890" sldId="259"/>
            <ac:inkMk id="73" creationId="{108CD8B1-FDED-961A-FA24-CCFA2648FC81}"/>
          </ac:inkMkLst>
        </pc:inkChg>
        <pc:inkChg chg="add del">
          <ac:chgData name="Kenan Tabinas" userId="aff20947-de81-4ceb-92a7-6c01f7647d35" providerId="ADAL" clId="{9E8E761B-BA16-40BD-B39B-31A79490DF34}" dt="2025-02-14T12:10:11.544" v="2203" actId="9405"/>
          <ac:inkMkLst>
            <pc:docMk/>
            <pc:sldMk cId="2881646890" sldId="259"/>
            <ac:inkMk id="75" creationId="{768696F2-74B7-2358-D4B6-B0A21F4B6E42}"/>
          </ac:inkMkLst>
        </pc:inkChg>
        <pc:inkChg chg="add del">
          <ac:chgData name="Kenan Tabinas" userId="aff20947-de81-4ceb-92a7-6c01f7647d35" providerId="ADAL" clId="{9E8E761B-BA16-40BD-B39B-31A79490DF34}" dt="2025-02-14T12:10:11.417" v="2202" actId="9405"/>
          <ac:inkMkLst>
            <pc:docMk/>
            <pc:sldMk cId="2881646890" sldId="259"/>
            <ac:inkMk id="76" creationId="{07613F5B-BBCA-5872-F53D-E881B29E58BE}"/>
          </ac:inkMkLst>
        </pc:inkChg>
        <pc:inkChg chg="add mod">
          <ac:chgData name="Kenan Tabinas" userId="aff20947-de81-4ceb-92a7-6c01f7647d35" providerId="ADAL" clId="{9E8E761B-BA16-40BD-B39B-31A79490DF34}" dt="2025-02-14T12:10:22.139" v="2210"/>
          <ac:inkMkLst>
            <pc:docMk/>
            <pc:sldMk cId="2881646890" sldId="259"/>
            <ac:inkMk id="77" creationId="{960B48C7-198B-3BFC-8D85-BD14E9CAF25E}"/>
          </ac:inkMkLst>
        </pc:inkChg>
        <pc:inkChg chg="add mod">
          <ac:chgData name="Kenan Tabinas" userId="aff20947-de81-4ceb-92a7-6c01f7647d35" providerId="ADAL" clId="{9E8E761B-BA16-40BD-B39B-31A79490DF34}" dt="2025-02-14T12:10:22.139" v="2210"/>
          <ac:inkMkLst>
            <pc:docMk/>
            <pc:sldMk cId="2881646890" sldId="259"/>
            <ac:inkMk id="78" creationId="{7910E6DC-9106-61AB-B9D4-A659189AFA91}"/>
          </ac:inkMkLst>
        </pc:inkChg>
        <pc:inkChg chg="add">
          <ac:chgData name="Kenan Tabinas" userId="aff20947-de81-4ceb-92a7-6c01f7647d35" providerId="ADAL" clId="{9E8E761B-BA16-40BD-B39B-31A79490DF34}" dt="2025-02-14T12:10:18.385" v="2206" actId="9405"/>
          <ac:inkMkLst>
            <pc:docMk/>
            <pc:sldMk cId="2881646890" sldId="259"/>
            <ac:inkMk id="79" creationId="{FCB9AE03-E066-DDE4-7624-E9F6CA60DC05}"/>
          </ac:inkMkLst>
        </pc:inkChg>
        <pc:inkChg chg="add">
          <ac:chgData name="Kenan Tabinas" userId="aff20947-de81-4ceb-92a7-6c01f7647d35" providerId="ADAL" clId="{9E8E761B-BA16-40BD-B39B-31A79490DF34}" dt="2025-02-14T12:10:19.561" v="2207" actId="9405"/>
          <ac:inkMkLst>
            <pc:docMk/>
            <pc:sldMk cId="2881646890" sldId="259"/>
            <ac:inkMk id="80" creationId="{7CE081FE-2032-58CD-4435-C2C7926919FD}"/>
          </ac:inkMkLst>
        </pc:inkChg>
        <pc:inkChg chg="add">
          <ac:chgData name="Kenan Tabinas" userId="aff20947-de81-4ceb-92a7-6c01f7647d35" providerId="ADAL" clId="{9E8E761B-BA16-40BD-B39B-31A79490DF34}" dt="2025-02-14T12:10:20.485" v="2208" actId="9405"/>
          <ac:inkMkLst>
            <pc:docMk/>
            <pc:sldMk cId="2881646890" sldId="259"/>
            <ac:inkMk id="81" creationId="{133A1EF8-3754-1297-86CA-4B2B037B194C}"/>
          </ac:inkMkLst>
        </pc:inkChg>
        <pc:inkChg chg="add mod">
          <ac:chgData name="Kenan Tabinas" userId="aff20947-de81-4ceb-92a7-6c01f7647d35" providerId="ADAL" clId="{9E8E761B-BA16-40BD-B39B-31A79490DF34}" dt="2025-02-14T12:10:22.139" v="2210"/>
          <ac:inkMkLst>
            <pc:docMk/>
            <pc:sldMk cId="2881646890" sldId="259"/>
            <ac:inkMk id="82" creationId="{ACBF12C3-B531-DA46-60FE-805F41E39B3B}"/>
          </ac:inkMkLst>
        </pc:inkChg>
      </pc:sldChg>
      <pc:sldChg chg="addSp delSp modSp mod">
        <pc:chgData name="Kenan Tabinas" userId="aff20947-de81-4ceb-92a7-6c01f7647d35" providerId="ADAL" clId="{9E8E761B-BA16-40BD-B39B-31A79490DF34}" dt="2025-02-14T09:43:15.652" v="1315" actId="1076"/>
        <pc:sldMkLst>
          <pc:docMk/>
          <pc:sldMk cId="1695405930" sldId="260"/>
        </pc:sldMkLst>
        <pc:grpChg chg="del mod">
          <ac:chgData name="Kenan Tabinas" userId="aff20947-de81-4ceb-92a7-6c01f7647d35" providerId="ADAL" clId="{9E8E761B-BA16-40BD-B39B-31A79490DF34}" dt="2025-02-14T09:13:36.926" v="1194"/>
          <ac:grpSpMkLst>
            <pc:docMk/>
            <pc:sldMk cId="1695405930" sldId="260"/>
            <ac:grpSpMk id="6" creationId="{F72511B9-6001-1E88-2C03-EC633008E4BC}"/>
          </ac:grpSpMkLst>
        </pc:grpChg>
        <pc:grpChg chg="del mod">
          <ac:chgData name="Kenan Tabinas" userId="aff20947-de81-4ceb-92a7-6c01f7647d35" providerId="ADAL" clId="{9E8E761B-BA16-40BD-B39B-31A79490DF34}" dt="2025-02-14T09:13:38.051" v="1196"/>
          <ac:grpSpMkLst>
            <pc:docMk/>
            <pc:sldMk cId="1695405930" sldId="260"/>
            <ac:grpSpMk id="9" creationId="{93F9EA00-0361-B9C8-CDE9-47504A7AE796}"/>
          </ac:grpSpMkLst>
        </pc:grpChg>
        <pc:grpChg chg="del mod">
          <ac:chgData name="Kenan Tabinas" userId="aff20947-de81-4ceb-92a7-6c01f7647d35" providerId="ADAL" clId="{9E8E761B-BA16-40BD-B39B-31A79490DF34}" dt="2025-02-14T09:13:42.696" v="1209"/>
          <ac:grpSpMkLst>
            <pc:docMk/>
            <pc:sldMk cId="1695405930" sldId="260"/>
            <ac:grpSpMk id="11" creationId="{0DACD9A6-9AE9-67BB-1AAE-41D3CCFEA217}"/>
          </ac:grpSpMkLst>
        </pc:grpChg>
        <pc:grpChg chg="del mod">
          <ac:chgData name="Kenan Tabinas" userId="aff20947-de81-4ceb-92a7-6c01f7647d35" providerId="ADAL" clId="{9E8E761B-BA16-40BD-B39B-31A79490DF34}" dt="2025-02-14T09:14:14.684" v="1223"/>
          <ac:grpSpMkLst>
            <pc:docMk/>
            <pc:sldMk cId="1695405930" sldId="260"/>
            <ac:grpSpMk id="24" creationId="{2FE8F6BB-2031-9F6B-403A-C3CE1C02FB61}"/>
          </ac:grpSpMkLst>
        </pc:grpChg>
        <pc:grpChg chg="mod">
          <ac:chgData name="Kenan Tabinas" userId="aff20947-de81-4ceb-92a7-6c01f7647d35" providerId="ADAL" clId="{9E8E761B-BA16-40BD-B39B-31A79490DF34}" dt="2025-02-14T09:13:52.288" v="1218"/>
          <ac:grpSpMkLst>
            <pc:docMk/>
            <pc:sldMk cId="1695405930" sldId="260"/>
            <ac:grpSpMk id="31" creationId="{29E93110-9482-89A3-E584-FD7632598A72}"/>
          </ac:grpSpMkLst>
        </pc:grpChg>
        <pc:grpChg chg="add del mod">
          <ac:chgData name="Kenan Tabinas" userId="aff20947-de81-4ceb-92a7-6c01f7647d35" providerId="ADAL" clId="{9E8E761B-BA16-40BD-B39B-31A79490DF34}" dt="2025-02-14T09:15:15.645" v="1301" actId="478"/>
          <ac:grpSpMkLst>
            <pc:docMk/>
            <pc:sldMk cId="1695405930" sldId="260"/>
            <ac:grpSpMk id="34" creationId="{EA1572A8-6ACA-09EC-96E3-69C2F9CD62E1}"/>
          </ac:grpSpMkLst>
        </pc:grpChg>
        <pc:grpChg chg="add del mod">
          <ac:chgData name="Kenan Tabinas" userId="aff20947-de81-4ceb-92a7-6c01f7647d35" providerId="ADAL" clId="{9E8E761B-BA16-40BD-B39B-31A79490DF34}" dt="2025-02-14T09:15:01.445" v="1298"/>
          <ac:grpSpMkLst>
            <pc:docMk/>
            <pc:sldMk cId="1695405930" sldId="260"/>
            <ac:grpSpMk id="41" creationId="{32521DA6-440A-5E83-1C76-4BA86CB0B54B}"/>
          </ac:grpSpMkLst>
        </pc:grpChg>
        <pc:grpChg chg="add del mod">
          <ac:chgData name="Kenan Tabinas" userId="aff20947-de81-4ceb-92a7-6c01f7647d35" providerId="ADAL" clId="{9E8E761B-BA16-40BD-B39B-31A79490DF34}" dt="2025-02-14T09:15:01.227" v="1296"/>
          <ac:grpSpMkLst>
            <pc:docMk/>
            <pc:sldMk cId="1695405930" sldId="260"/>
            <ac:grpSpMk id="43" creationId="{70D6FEA2-51DD-66EC-E3B6-C4F38570E748}"/>
          </ac:grpSpMkLst>
        </pc:grpChg>
        <pc:grpChg chg="add del mod">
          <ac:chgData name="Kenan Tabinas" userId="aff20947-de81-4ceb-92a7-6c01f7647d35" providerId="ADAL" clId="{9E8E761B-BA16-40BD-B39B-31A79490DF34}" dt="2025-02-14T09:15:00.779" v="1293"/>
          <ac:grpSpMkLst>
            <pc:docMk/>
            <pc:sldMk cId="1695405930" sldId="260"/>
            <ac:grpSpMk id="46" creationId="{FF5493DF-45E2-7343-7D0E-C9159A307A46}"/>
          </ac:grpSpMkLst>
        </pc:grpChg>
        <pc:grpChg chg="add del mod">
          <ac:chgData name="Kenan Tabinas" userId="aff20947-de81-4ceb-92a7-6c01f7647d35" providerId="ADAL" clId="{9E8E761B-BA16-40BD-B39B-31A79490DF34}" dt="2025-02-14T09:15:00.373" v="1290"/>
          <ac:grpSpMkLst>
            <pc:docMk/>
            <pc:sldMk cId="1695405930" sldId="260"/>
            <ac:grpSpMk id="49" creationId="{82CDE77F-1436-118F-E319-E9B12B029D0F}"/>
          </ac:grpSpMkLst>
        </pc:grpChg>
        <pc:grpChg chg="mod">
          <ac:chgData name="Kenan Tabinas" userId="aff20947-de81-4ceb-92a7-6c01f7647d35" providerId="ADAL" clId="{9E8E761B-BA16-40BD-B39B-31A79490DF34}" dt="2025-02-14T09:14:27.608" v="1248"/>
          <ac:grpSpMkLst>
            <pc:docMk/>
            <pc:sldMk cId="1695405930" sldId="260"/>
            <ac:grpSpMk id="57" creationId="{3ABCB23B-57D0-1812-25D8-EFC5178763AC}"/>
          </ac:grpSpMkLst>
        </pc:grpChg>
        <pc:grpChg chg="mod">
          <ac:chgData name="Kenan Tabinas" userId="aff20947-de81-4ceb-92a7-6c01f7647d35" providerId="ADAL" clId="{9E8E761B-BA16-40BD-B39B-31A79490DF34}" dt="2025-02-14T09:14:39.983" v="1259"/>
          <ac:grpSpMkLst>
            <pc:docMk/>
            <pc:sldMk cId="1695405930" sldId="260"/>
            <ac:grpSpMk id="61" creationId="{120F081F-DFC1-C116-A248-4B1B0C937D17}"/>
          </ac:grpSpMkLst>
        </pc:grpChg>
        <pc:grpChg chg="add del mod">
          <ac:chgData name="Kenan Tabinas" userId="aff20947-de81-4ceb-92a7-6c01f7647d35" providerId="ADAL" clId="{9E8E761B-BA16-40BD-B39B-31A79490DF34}" dt="2025-02-14T09:14:58.536" v="1280"/>
          <ac:grpSpMkLst>
            <pc:docMk/>
            <pc:sldMk cId="1695405930" sldId="260"/>
            <ac:grpSpMk id="68" creationId="{2EA82119-C864-2CF2-8A82-89D0CD709F52}"/>
          </ac:grpSpMkLst>
        </pc:grpChg>
        <pc:grpChg chg="add del mod">
          <ac:chgData name="Kenan Tabinas" userId="aff20947-de81-4ceb-92a7-6c01f7647d35" providerId="ADAL" clId="{9E8E761B-BA16-40BD-B39B-31A79490DF34}" dt="2025-02-14T09:14:58.088" v="1276"/>
          <ac:grpSpMkLst>
            <pc:docMk/>
            <pc:sldMk cId="1695405930" sldId="260"/>
            <ac:grpSpMk id="72" creationId="{B6CFE5D8-E56C-3901-3112-CBB9D051BAF5}"/>
          </ac:grpSpMkLst>
        </pc:grpChg>
        <pc:grpChg chg="mod">
          <ac:chgData name="Kenan Tabinas" userId="aff20947-de81-4ceb-92a7-6c01f7647d35" providerId="ADAL" clId="{9E8E761B-BA16-40BD-B39B-31A79490DF34}" dt="2025-02-14T09:14:57.881" v="1274"/>
          <ac:grpSpMkLst>
            <pc:docMk/>
            <pc:sldMk cId="1695405930" sldId="260"/>
            <ac:grpSpMk id="74" creationId="{02AD5A84-4187-3F67-653C-BF9F51A7EE0C}"/>
          </ac:grpSpMkLst>
        </pc:grpChg>
        <pc:picChg chg="add del mod">
          <ac:chgData name="Kenan Tabinas" userId="aff20947-de81-4ceb-92a7-6c01f7647d35" providerId="ADAL" clId="{9E8E761B-BA16-40BD-B39B-31A79490DF34}" dt="2025-02-14T09:42:47.336" v="1308" actId="478"/>
          <ac:picMkLst>
            <pc:docMk/>
            <pc:sldMk cId="1695405930" sldId="260"/>
            <ac:picMk id="78" creationId="{6FB10821-D3A7-998A-F6A4-502DE4F45776}"/>
          </ac:picMkLst>
        </pc:picChg>
        <pc:picChg chg="add mod modCrop">
          <ac:chgData name="Kenan Tabinas" userId="aff20947-de81-4ceb-92a7-6c01f7647d35" providerId="ADAL" clId="{9E8E761B-BA16-40BD-B39B-31A79490DF34}" dt="2025-02-14T09:43:15.652" v="1315" actId="1076"/>
          <ac:picMkLst>
            <pc:docMk/>
            <pc:sldMk cId="1695405930" sldId="260"/>
            <ac:picMk id="80" creationId="{31C5FAB1-1AC8-3EAB-D0E3-A689E3E140B9}"/>
          </ac:picMkLst>
        </pc:picChg>
        <pc:inkChg chg="add mod">
          <ac:chgData name="Kenan Tabinas" userId="aff20947-de81-4ceb-92a7-6c01f7647d35" providerId="ADAL" clId="{9E8E761B-BA16-40BD-B39B-31A79490DF34}" dt="2025-02-14T09:15:01.445" v="1298"/>
          <ac:inkMkLst>
            <pc:docMk/>
            <pc:sldMk cId="1695405930" sldId="260"/>
            <ac:inkMk id="4" creationId="{906DF754-E6C2-411F-AB1F-7D5E41CCE28C}"/>
          </ac:inkMkLst>
        </pc:inkChg>
        <pc:inkChg chg="add mod">
          <ac:chgData name="Kenan Tabinas" userId="aff20947-de81-4ceb-92a7-6c01f7647d35" providerId="ADAL" clId="{9E8E761B-BA16-40BD-B39B-31A79490DF34}" dt="2025-02-14T09:14:58.088" v="1276"/>
          <ac:inkMkLst>
            <pc:docMk/>
            <pc:sldMk cId="1695405930" sldId="260"/>
            <ac:inkMk id="5" creationId="{DAEE3F17-A54E-CDA8-51BA-BF9BB4DE85F8}"/>
          </ac:inkMkLst>
        </pc:inkChg>
        <pc:inkChg chg="add mod">
          <ac:chgData name="Kenan Tabinas" userId="aff20947-de81-4ceb-92a7-6c01f7647d35" providerId="ADAL" clId="{9E8E761B-BA16-40BD-B39B-31A79490DF34}" dt="2025-02-14T09:15:01.445" v="1298"/>
          <ac:inkMkLst>
            <pc:docMk/>
            <pc:sldMk cId="1695405930" sldId="260"/>
            <ac:inkMk id="7" creationId="{8CD7C241-CA6D-5B4A-BE4A-FC45DFC80A0B}"/>
          </ac:inkMkLst>
        </pc:inkChg>
        <pc:inkChg chg="add mod">
          <ac:chgData name="Kenan Tabinas" userId="aff20947-de81-4ceb-92a7-6c01f7647d35" providerId="ADAL" clId="{9E8E761B-BA16-40BD-B39B-31A79490DF34}" dt="2025-02-14T09:13:38.051" v="1196"/>
          <ac:inkMkLst>
            <pc:docMk/>
            <pc:sldMk cId="1695405930" sldId="260"/>
            <ac:inkMk id="8" creationId="{9B19D9D3-6979-38D6-9DC5-A3484825F155}"/>
          </ac:inkMkLst>
        </pc:inkChg>
        <pc:inkChg chg="add mod">
          <ac:chgData name="Kenan Tabinas" userId="aff20947-de81-4ceb-92a7-6c01f7647d35" providerId="ADAL" clId="{9E8E761B-BA16-40BD-B39B-31A79490DF34}" dt="2025-02-14T09:14:57.881" v="1274"/>
          <ac:inkMkLst>
            <pc:docMk/>
            <pc:sldMk cId="1695405930" sldId="260"/>
            <ac:inkMk id="10" creationId="{B01AB915-F0D3-0169-4CA1-EA0B71AB6537}"/>
          </ac:inkMkLst>
        </pc:inkChg>
        <pc:inkChg chg="add mod">
          <ac:chgData name="Kenan Tabinas" userId="aff20947-de81-4ceb-92a7-6c01f7647d35" providerId="ADAL" clId="{9E8E761B-BA16-40BD-B39B-31A79490DF34}" dt="2025-02-14T09:13:42.696" v="1209"/>
          <ac:inkMkLst>
            <pc:docMk/>
            <pc:sldMk cId="1695405930" sldId="260"/>
            <ac:inkMk id="12" creationId="{5B9522F5-44EF-7004-025B-2030FAADC04C}"/>
          </ac:inkMkLst>
        </pc:inkChg>
        <pc:inkChg chg="add">
          <ac:chgData name="Kenan Tabinas" userId="aff20947-de81-4ceb-92a7-6c01f7647d35" providerId="ADAL" clId="{9E8E761B-BA16-40BD-B39B-31A79490DF34}" dt="2025-02-14T09:13:38.630" v="1198" actId="9405"/>
          <ac:inkMkLst>
            <pc:docMk/>
            <pc:sldMk cId="1695405930" sldId="260"/>
            <ac:inkMk id="13" creationId="{0EBB984E-9F15-44B2-6791-3EB108C43900}"/>
          </ac:inkMkLst>
        </pc:inkChg>
        <pc:inkChg chg="add">
          <ac:chgData name="Kenan Tabinas" userId="aff20947-de81-4ceb-92a7-6c01f7647d35" providerId="ADAL" clId="{9E8E761B-BA16-40BD-B39B-31A79490DF34}" dt="2025-02-14T09:13:38.795" v="1199" actId="9405"/>
          <ac:inkMkLst>
            <pc:docMk/>
            <pc:sldMk cId="1695405930" sldId="260"/>
            <ac:inkMk id="14" creationId="{D37A36AF-7FE2-8CAC-F23E-6ACC0448515F}"/>
          </ac:inkMkLst>
        </pc:inkChg>
        <pc:inkChg chg="add mod">
          <ac:chgData name="Kenan Tabinas" userId="aff20947-de81-4ceb-92a7-6c01f7647d35" providerId="ADAL" clId="{9E8E761B-BA16-40BD-B39B-31A79490DF34}" dt="2025-02-14T09:15:01.445" v="1298"/>
          <ac:inkMkLst>
            <pc:docMk/>
            <pc:sldMk cId="1695405930" sldId="260"/>
            <ac:inkMk id="15" creationId="{6A6E632C-A7AC-19FA-58C8-C47D5EF8C996}"/>
          </ac:inkMkLst>
        </pc:inkChg>
        <pc:inkChg chg="add mod">
          <ac:chgData name="Kenan Tabinas" userId="aff20947-de81-4ceb-92a7-6c01f7647d35" providerId="ADAL" clId="{9E8E761B-BA16-40BD-B39B-31A79490DF34}" dt="2025-02-14T09:13:42.696" v="1209"/>
          <ac:inkMkLst>
            <pc:docMk/>
            <pc:sldMk cId="1695405930" sldId="260"/>
            <ac:inkMk id="16" creationId="{D9D1CCA9-1BAF-C0F9-E312-6578A97F54BF}"/>
          </ac:inkMkLst>
        </pc:inkChg>
        <pc:inkChg chg="add mod">
          <ac:chgData name="Kenan Tabinas" userId="aff20947-de81-4ceb-92a7-6c01f7647d35" providerId="ADAL" clId="{9E8E761B-BA16-40BD-B39B-31A79490DF34}" dt="2025-02-14T09:15:01.445" v="1298"/>
          <ac:inkMkLst>
            <pc:docMk/>
            <pc:sldMk cId="1695405930" sldId="260"/>
            <ac:inkMk id="17" creationId="{0AC70B78-4C69-CD70-009C-F87DB767ABBA}"/>
          </ac:inkMkLst>
        </pc:inkChg>
        <pc:inkChg chg="add mod">
          <ac:chgData name="Kenan Tabinas" userId="aff20947-de81-4ceb-92a7-6c01f7647d35" providerId="ADAL" clId="{9E8E761B-BA16-40BD-B39B-31A79490DF34}" dt="2025-02-14T09:13:42.696" v="1209"/>
          <ac:inkMkLst>
            <pc:docMk/>
            <pc:sldMk cId="1695405930" sldId="260"/>
            <ac:inkMk id="18" creationId="{EDD78DC3-23A3-0BD1-A965-540A7D1C0056}"/>
          </ac:inkMkLst>
        </pc:inkChg>
        <pc:inkChg chg="add mod">
          <ac:chgData name="Kenan Tabinas" userId="aff20947-de81-4ceb-92a7-6c01f7647d35" providerId="ADAL" clId="{9E8E761B-BA16-40BD-B39B-31A79490DF34}" dt="2025-02-14T09:14:58.088" v="1276"/>
          <ac:inkMkLst>
            <pc:docMk/>
            <pc:sldMk cId="1695405930" sldId="260"/>
            <ac:inkMk id="19" creationId="{82F423D2-BEE4-EC2E-7CFF-F843894D5BA5}"/>
          </ac:inkMkLst>
        </pc:inkChg>
        <pc:inkChg chg="add mod">
          <ac:chgData name="Kenan Tabinas" userId="aff20947-de81-4ceb-92a7-6c01f7647d35" providerId="ADAL" clId="{9E8E761B-BA16-40BD-B39B-31A79490DF34}" dt="2025-02-14T09:15:01.445" v="1298"/>
          <ac:inkMkLst>
            <pc:docMk/>
            <pc:sldMk cId="1695405930" sldId="260"/>
            <ac:inkMk id="20" creationId="{125C98B2-C642-015B-6D6E-A8534995FDA9}"/>
          </ac:inkMkLst>
        </pc:inkChg>
        <pc:inkChg chg="add mod">
          <ac:chgData name="Kenan Tabinas" userId="aff20947-de81-4ceb-92a7-6c01f7647d35" providerId="ADAL" clId="{9E8E761B-BA16-40BD-B39B-31A79490DF34}" dt="2025-02-14T09:14:58.088" v="1276"/>
          <ac:inkMkLst>
            <pc:docMk/>
            <pc:sldMk cId="1695405930" sldId="260"/>
            <ac:inkMk id="21" creationId="{4C91D801-32EE-6A8E-4384-DC3F2A5AC463}"/>
          </ac:inkMkLst>
        </pc:inkChg>
        <pc:inkChg chg="add">
          <ac:chgData name="Kenan Tabinas" userId="aff20947-de81-4ceb-92a7-6c01f7647d35" providerId="ADAL" clId="{9E8E761B-BA16-40BD-B39B-31A79490DF34}" dt="2025-02-14T09:13:41.631" v="1207" actId="9405"/>
          <ac:inkMkLst>
            <pc:docMk/>
            <pc:sldMk cId="1695405930" sldId="260"/>
            <ac:inkMk id="22" creationId="{4AAFC5EF-6E57-649E-752E-2A98607EDEC3}"/>
          </ac:inkMkLst>
        </pc:inkChg>
        <pc:inkChg chg="add mod">
          <ac:chgData name="Kenan Tabinas" userId="aff20947-de81-4ceb-92a7-6c01f7647d35" providerId="ADAL" clId="{9E8E761B-BA16-40BD-B39B-31A79490DF34}" dt="2025-02-14T09:15:01.445" v="1298"/>
          <ac:inkMkLst>
            <pc:docMk/>
            <pc:sldMk cId="1695405930" sldId="260"/>
            <ac:inkMk id="23" creationId="{ABE23BAD-A41D-FA1E-08D5-7DEB09E6E4F9}"/>
          </ac:inkMkLst>
        </pc:inkChg>
        <pc:inkChg chg="add mod">
          <ac:chgData name="Kenan Tabinas" userId="aff20947-de81-4ceb-92a7-6c01f7647d35" providerId="ADAL" clId="{9E8E761B-BA16-40BD-B39B-31A79490DF34}" dt="2025-02-14T09:15:01.445" v="1298"/>
          <ac:inkMkLst>
            <pc:docMk/>
            <pc:sldMk cId="1695405930" sldId="260"/>
            <ac:inkMk id="25" creationId="{7E56EAE7-437D-B07D-009F-B843E6101507}"/>
          </ac:inkMkLst>
        </pc:inkChg>
        <pc:inkChg chg="add mod">
          <ac:chgData name="Kenan Tabinas" userId="aff20947-de81-4ceb-92a7-6c01f7647d35" providerId="ADAL" clId="{9E8E761B-BA16-40BD-B39B-31A79490DF34}" dt="2025-02-14T09:13:52.288" v="1218"/>
          <ac:inkMkLst>
            <pc:docMk/>
            <pc:sldMk cId="1695405930" sldId="260"/>
            <ac:inkMk id="26" creationId="{3B222E78-4DB4-1E9D-9472-9543FA9BE649}"/>
          </ac:inkMkLst>
        </pc:inkChg>
        <pc:inkChg chg="add mod">
          <ac:chgData name="Kenan Tabinas" userId="aff20947-de81-4ceb-92a7-6c01f7647d35" providerId="ADAL" clId="{9E8E761B-BA16-40BD-B39B-31A79490DF34}" dt="2025-02-14T09:13:52.288" v="1218"/>
          <ac:inkMkLst>
            <pc:docMk/>
            <pc:sldMk cId="1695405930" sldId="260"/>
            <ac:inkMk id="27" creationId="{85D7DF8D-6D89-60D2-8624-4B38504DE24C}"/>
          </ac:inkMkLst>
        </pc:inkChg>
        <pc:inkChg chg="add del mod">
          <ac:chgData name="Kenan Tabinas" userId="aff20947-de81-4ceb-92a7-6c01f7647d35" providerId="ADAL" clId="{9E8E761B-BA16-40BD-B39B-31A79490DF34}" dt="2025-02-14T09:13:52.732" v="1220" actId="9405"/>
          <ac:inkMkLst>
            <pc:docMk/>
            <pc:sldMk cId="1695405930" sldId="260"/>
            <ac:inkMk id="28" creationId="{CFCC68DE-A2BD-6776-F0E4-31AFC41900C9}"/>
          </ac:inkMkLst>
        </pc:inkChg>
        <pc:inkChg chg="add del mod">
          <ac:chgData name="Kenan Tabinas" userId="aff20947-de81-4ceb-92a7-6c01f7647d35" providerId="ADAL" clId="{9E8E761B-BA16-40BD-B39B-31A79490DF34}" dt="2025-02-14T09:13:52.487" v="1219" actId="9405"/>
          <ac:inkMkLst>
            <pc:docMk/>
            <pc:sldMk cId="1695405930" sldId="260"/>
            <ac:inkMk id="29" creationId="{B11C1527-35E2-2AA9-660C-5563623CC271}"/>
          </ac:inkMkLst>
        </pc:inkChg>
        <pc:inkChg chg="add del mod">
          <ac:chgData name="Kenan Tabinas" userId="aff20947-de81-4ceb-92a7-6c01f7647d35" providerId="ADAL" clId="{9E8E761B-BA16-40BD-B39B-31A79490DF34}" dt="2025-02-14T09:13:52.288" v="1218"/>
          <ac:inkMkLst>
            <pc:docMk/>
            <pc:sldMk cId="1695405930" sldId="260"/>
            <ac:inkMk id="30" creationId="{860FAAFA-0AF6-40B8-92C4-237524DDF16C}"/>
          </ac:inkMkLst>
        </pc:inkChg>
        <pc:inkChg chg="add mod">
          <ac:chgData name="Kenan Tabinas" userId="aff20947-de81-4ceb-92a7-6c01f7647d35" providerId="ADAL" clId="{9E8E761B-BA16-40BD-B39B-31A79490DF34}" dt="2025-02-14T09:15:01.445" v="1298"/>
          <ac:inkMkLst>
            <pc:docMk/>
            <pc:sldMk cId="1695405930" sldId="260"/>
            <ac:inkMk id="32" creationId="{C96A0970-C7EA-CDD4-C824-4918748406A8}"/>
          </ac:inkMkLst>
        </pc:inkChg>
        <pc:inkChg chg="add">
          <ac:chgData name="Kenan Tabinas" userId="aff20947-de81-4ceb-92a7-6c01f7647d35" providerId="ADAL" clId="{9E8E761B-BA16-40BD-B39B-31A79490DF34}" dt="2025-02-14T09:14:14.032" v="1222" actId="9405"/>
          <ac:inkMkLst>
            <pc:docMk/>
            <pc:sldMk cId="1695405930" sldId="260"/>
            <ac:inkMk id="33" creationId="{1694A91D-0C6D-59B7-CC09-72A0BA7DA9DE}"/>
          </ac:inkMkLst>
        </pc:inkChg>
        <pc:inkChg chg="add del">
          <ac:chgData name="Kenan Tabinas" userId="aff20947-de81-4ceb-92a7-6c01f7647d35" providerId="ADAL" clId="{9E8E761B-BA16-40BD-B39B-31A79490DF34}" dt="2025-02-14T09:15:14.422" v="1300" actId="478"/>
          <ac:inkMkLst>
            <pc:docMk/>
            <pc:sldMk cId="1695405930" sldId="260"/>
            <ac:inkMk id="35" creationId="{BD3B2254-2825-1146-0E22-747156FD2D29}"/>
          </ac:inkMkLst>
        </pc:inkChg>
        <pc:inkChg chg="add del">
          <ac:chgData name="Kenan Tabinas" userId="aff20947-de81-4ceb-92a7-6c01f7647d35" providerId="ADAL" clId="{9E8E761B-BA16-40BD-B39B-31A79490DF34}" dt="2025-02-14T09:15:14.422" v="1300" actId="478"/>
          <ac:inkMkLst>
            <pc:docMk/>
            <pc:sldMk cId="1695405930" sldId="260"/>
            <ac:inkMk id="36" creationId="{C8A05F43-2538-A262-8CB3-F78FF1446F6B}"/>
          </ac:inkMkLst>
        </pc:inkChg>
        <pc:inkChg chg="add del mod">
          <ac:chgData name="Kenan Tabinas" userId="aff20947-de81-4ceb-92a7-6c01f7647d35" providerId="ADAL" clId="{9E8E761B-BA16-40BD-B39B-31A79490DF34}" dt="2025-02-14T09:15:14.422" v="1300" actId="478"/>
          <ac:inkMkLst>
            <pc:docMk/>
            <pc:sldMk cId="1695405930" sldId="260"/>
            <ac:inkMk id="37" creationId="{84398082-DF93-BC44-722B-2E3CC12207E3}"/>
          </ac:inkMkLst>
        </pc:inkChg>
        <pc:inkChg chg="add del">
          <ac:chgData name="Kenan Tabinas" userId="aff20947-de81-4ceb-92a7-6c01f7647d35" providerId="ADAL" clId="{9E8E761B-BA16-40BD-B39B-31A79490DF34}" dt="2025-02-14T09:15:14.422" v="1300" actId="478"/>
          <ac:inkMkLst>
            <pc:docMk/>
            <pc:sldMk cId="1695405930" sldId="260"/>
            <ac:inkMk id="38" creationId="{BC664B3E-A411-CA54-CE2F-E57D0F2A5798}"/>
          </ac:inkMkLst>
        </pc:inkChg>
        <pc:inkChg chg="add del">
          <ac:chgData name="Kenan Tabinas" userId="aff20947-de81-4ceb-92a7-6c01f7647d35" providerId="ADAL" clId="{9E8E761B-BA16-40BD-B39B-31A79490DF34}" dt="2025-02-14T09:15:01.683" v="1299" actId="9405"/>
          <ac:inkMkLst>
            <pc:docMk/>
            <pc:sldMk cId="1695405930" sldId="260"/>
            <ac:inkMk id="39" creationId="{F67C280D-BB94-E027-5D72-DCD86E85FA64}"/>
          </ac:inkMkLst>
        </pc:inkChg>
        <pc:inkChg chg="add del mod">
          <ac:chgData name="Kenan Tabinas" userId="aff20947-de81-4ceb-92a7-6c01f7647d35" providerId="ADAL" clId="{9E8E761B-BA16-40BD-B39B-31A79490DF34}" dt="2025-02-14T09:15:01.445" v="1297" actId="9405"/>
          <ac:inkMkLst>
            <pc:docMk/>
            <pc:sldMk cId="1695405930" sldId="260"/>
            <ac:inkMk id="40" creationId="{DFB9218C-CE1F-DCE4-19F4-7B3C237F00DC}"/>
          </ac:inkMkLst>
        </pc:inkChg>
        <pc:inkChg chg="add del">
          <ac:chgData name="Kenan Tabinas" userId="aff20947-de81-4ceb-92a7-6c01f7647d35" providerId="ADAL" clId="{9E8E761B-BA16-40BD-B39B-31A79490DF34}" dt="2025-02-14T09:15:01.227" v="1295" actId="9405"/>
          <ac:inkMkLst>
            <pc:docMk/>
            <pc:sldMk cId="1695405930" sldId="260"/>
            <ac:inkMk id="42" creationId="{363C7DB5-0B5D-8881-9E5E-8942E4F47603}"/>
          </ac:inkMkLst>
        </pc:inkChg>
        <pc:inkChg chg="add del mod">
          <ac:chgData name="Kenan Tabinas" userId="aff20947-de81-4ceb-92a7-6c01f7647d35" providerId="ADAL" clId="{9E8E761B-BA16-40BD-B39B-31A79490DF34}" dt="2025-02-14T09:15:01.023" v="1294" actId="9405"/>
          <ac:inkMkLst>
            <pc:docMk/>
            <pc:sldMk cId="1695405930" sldId="260"/>
            <ac:inkMk id="44" creationId="{48101CB8-852E-70AB-E2AA-201D32CEBE1A}"/>
          </ac:inkMkLst>
        </pc:inkChg>
        <pc:inkChg chg="add del mod">
          <ac:chgData name="Kenan Tabinas" userId="aff20947-de81-4ceb-92a7-6c01f7647d35" providerId="ADAL" clId="{9E8E761B-BA16-40BD-B39B-31A79490DF34}" dt="2025-02-14T09:15:00.779" v="1293"/>
          <ac:inkMkLst>
            <pc:docMk/>
            <pc:sldMk cId="1695405930" sldId="260"/>
            <ac:inkMk id="45" creationId="{775A01C1-8A14-249B-582D-0595CADEECAF}"/>
          </ac:inkMkLst>
        </pc:inkChg>
        <pc:inkChg chg="add del mod">
          <ac:chgData name="Kenan Tabinas" userId="aff20947-de81-4ceb-92a7-6c01f7647d35" providerId="ADAL" clId="{9E8E761B-BA16-40BD-B39B-31A79490DF34}" dt="2025-02-14T09:15:00.570" v="1291" actId="9405"/>
          <ac:inkMkLst>
            <pc:docMk/>
            <pc:sldMk cId="1695405930" sldId="260"/>
            <ac:inkMk id="47" creationId="{98027FDF-9DF5-CFEE-3A18-B7AC91D77150}"/>
          </ac:inkMkLst>
        </pc:inkChg>
        <pc:inkChg chg="add del mod">
          <ac:chgData name="Kenan Tabinas" userId="aff20947-de81-4ceb-92a7-6c01f7647d35" providerId="ADAL" clId="{9E8E761B-BA16-40BD-B39B-31A79490DF34}" dt="2025-02-14T09:15:00.373" v="1290"/>
          <ac:inkMkLst>
            <pc:docMk/>
            <pc:sldMk cId="1695405930" sldId="260"/>
            <ac:inkMk id="48" creationId="{C16508C7-89B6-B437-B504-705EE1B32A24}"/>
          </ac:inkMkLst>
        </pc:inkChg>
        <pc:inkChg chg="add del mod">
          <ac:chgData name="Kenan Tabinas" userId="aff20947-de81-4ceb-92a7-6c01f7647d35" providerId="ADAL" clId="{9E8E761B-BA16-40BD-B39B-31A79490DF34}" dt="2025-02-14T09:14:59.986" v="1288" actId="9405"/>
          <ac:inkMkLst>
            <pc:docMk/>
            <pc:sldMk cId="1695405930" sldId="260"/>
            <ac:inkMk id="50" creationId="{FE5EED02-AB41-0219-B5BC-B0900FE7C454}"/>
          </ac:inkMkLst>
        </pc:inkChg>
        <pc:inkChg chg="add del mod">
          <ac:chgData name="Kenan Tabinas" userId="aff20947-de81-4ceb-92a7-6c01f7647d35" providerId="ADAL" clId="{9E8E761B-BA16-40BD-B39B-31A79490DF34}" dt="2025-02-14T09:14:28.544" v="1253" actId="9405"/>
          <ac:inkMkLst>
            <pc:docMk/>
            <pc:sldMk cId="1695405930" sldId="260"/>
            <ac:inkMk id="51" creationId="{F2A53762-4919-D456-4388-B75EF610C4EB}"/>
          </ac:inkMkLst>
        </pc:inkChg>
        <pc:inkChg chg="add del mod">
          <ac:chgData name="Kenan Tabinas" userId="aff20947-de81-4ceb-92a7-6c01f7647d35" providerId="ADAL" clId="{9E8E761B-BA16-40BD-B39B-31A79490DF34}" dt="2025-02-14T09:14:28.333" v="1252" actId="9405"/>
          <ac:inkMkLst>
            <pc:docMk/>
            <pc:sldMk cId="1695405930" sldId="260"/>
            <ac:inkMk id="52" creationId="{644E3248-EB68-5783-707F-1F13F78BCDD4}"/>
          </ac:inkMkLst>
        </pc:inkChg>
        <pc:inkChg chg="add del mod">
          <ac:chgData name="Kenan Tabinas" userId="aff20947-de81-4ceb-92a7-6c01f7647d35" providerId="ADAL" clId="{9E8E761B-BA16-40BD-B39B-31A79490DF34}" dt="2025-02-14T09:14:28.079" v="1251" actId="9405"/>
          <ac:inkMkLst>
            <pc:docMk/>
            <pc:sldMk cId="1695405930" sldId="260"/>
            <ac:inkMk id="53" creationId="{DCD5AE26-395F-35B9-F0FB-D55A606934C3}"/>
          </ac:inkMkLst>
        </pc:inkChg>
        <pc:inkChg chg="add del mod">
          <ac:chgData name="Kenan Tabinas" userId="aff20947-de81-4ceb-92a7-6c01f7647d35" providerId="ADAL" clId="{9E8E761B-BA16-40BD-B39B-31A79490DF34}" dt="2025-02-14T09:14:27.909" v="1250" actId="9405"/>
          <ac:inkMkLst>
            <pc:docMk/>
            <pc:sldMk cId="1695405930" sldId="260"/>
            <ac:inkMk id="54" creationId="{9CF92779-49A0-2B9C-3A79-7B744B9C0CB8}"/>
          </ac:inkMkLst>
        </pc:inkChg>
        <pc:inkChg chg="add del mod">
          <ac:chgData name="Kenan Tabinas" userId="aff20947-de81-4ceb-92a7-6c01f7647d35" providerId="ADAL" clId="{9E8E761B-BA16-40BD-B39B-31A79490DF34}" dt="2025-02-14T09:14:27.749" v="1249" actId="9405"/>
          <ac:inkMkLst>
            <pc:docMk/>
            <pc:sldMk cId="1695405930" sldId="260"/>
            <ac:inkMk id="55" creationId="{A21BC41D-7171-CD65-A9DC-A224FF36CB57}"/>
          </ac:inkMkLst>
        </pc:inkChg>
        <pc:inkChg chg="add del mod">
          <ac:chgData name="Kenan Tabinas" userId="aff20947-de81-4ceb-92a7-6c01f7647d35" providerId="ADAL" clId="{9E8E761B-BA16-40BD-B39B-31A79490DF34}" dt="2025-02-14T09:14:27.608" v="1248"/>
          <ac:inkMkLst>
            <pc:docMk/>
            <pc:sldMk cId="1695405930" sldId="260"/>
            <ac:inkMk id="56" creationId="{622920CF-4525-DDFF-6EE1-BDC9DCF34937}"/>
          </ac:inkMkLst>
        </pc:inkChg>
        <pc:inkChg chg="add del mod">
          <ac:chgData name="Kenan Tabinas" userId="aff20947-de81-4ceb-92a7-6c01f7647d35" providerId="ADAL" clId="{9E8E761B-BA16-40BD-B39B-31A79490DF34}" dt="2025-02-14T09:14:59.794" v="1287" actId="9405"/>
          <ac:inkMkLst>
            <pc:docMk/>
            <pc:sldMk cId="1695405930" sldId="260"/>
            <ac:inkMk id="58" creationId="{8D0447A7-4B4F-1EB5-211E-E278EC374BB7}"/>
          </ac:inkMkLst>
        </pc:inkChg>
        <pc:inkChg chg="add del mod">
          <ac:chgData name="Kenan Tabinas" userId="aff20947-de81-4ceb-92a7-6c01f7647d35" providerId="ADAL" clId="{9E8E761B-BA16-40BD-B39B-31A79490DF34}" dt="2025-02-14T09:14:59.603" v="1286" actId="9405"/>
          <ac:inkMkLst>
            <pc:docMk/>
            <pc:sldMk cId="1695405930" sldId="260"/>
            <ac:inkMk id="59" creationId="{188BB789-6178-0702-EC39-42F15F8FD91D}"/>
          </ac:inkMkLst>
        </pc:inkChg>
        <pc:inkChg chg="add del mod">
          <ac:chgData name="Kenan Tabinas" userId="aff20947-de81-4ceb-92a7-6c01f7647d35" providerId="ADAL" clId="{9E8E761B-BA16-40BD-B39B-31A79490DF34}" dt="2025-02-14T09:14:39.983" v="1259"/>
          <ac:inkMkLst>
            <pc:docMk/>
            <pc:sldMk cId="1695405930" sldId="260"/>
            <ac:inkMk id="60" creationId="{08B445AA-E921-70A9-DBC9-DF9751A64CDB}"/>
          </ac:inkMkLst>
        </pc:inkChg>
        <pc:inkChg chg="add del mod">
          <ac:chgData name="Kenan Tabinas" userId="aff20947-de81-4ceb-92a7-6c01f7647d35" providerId="ADAL" clId="{9E8E761B-BA16-40BD-B39B-31A79490DF34}" dt="2025-02-14T09:14:59.428" v="1285" actId="9405"/>
          <ac:inkMkLst>
            <pc:docMk/>
            <pc:sldMk cId="1695405930" sldId="260"/>
            <ac:inkMk id="62" creationId="{881E4889-B43F-8305-6611-05B0CB8AE130}"/>
          </ac:inkMkLst>
        </pc:inkChg>
        <pc:inkChg chg="add del mod">
          <ac:chgData name="Kenan Tabinas" userId="aff20947-de81-4ceb-92a7-6c01f7647d35" providerId="ADAL" clId="{9E8E761B-BA16-40BD-B39B-31A79490DF34}" dt="2025-02-14T09:14:59.233" v="1284" actId="9405"/>
          <ac:inkMkLst>
            <pc:docMk/>
            <pc:sldMk cId="1695405930" sldId="260"/>
            <ac:inkMk id="63" creationId="{D5214FDB-CB68-7D61-0C82-4471BBF28AAD}"/>
          </ac:inkMkLst>
        </pc:inkChg>
        <pc:inkChg chg="add del mod">
          <ac:chgData name="Kenan Tabinas" userId="aff20947-de81-4ceb-92a7-6c01f7647d35" providerId="ADAL" clId="{9E8E761B-BA16-40BD-B39B-31A79490DF34}" dt="2025-02-14T09:14:59.045" v="1283" actId="9405"/>
          <ac:inkMkLst>
            <pc:docMk/>
            <pc:sldMk cId="1695405930" sldId="260"/>
            <ac:inkMk id="64" creationId="{BF76470A-B79D-32FA-F6E0-8F91CDDF9EC7}"/>
          </ac:inkMkLst>
        </pc:inkChg>
        <pc:inkChg chg="add del mod">
          <ac:chgData name="Kenan Tabinas" userId="aff20947-de81-4ceb-92a7-6c01f7647d35" providerId="ADAL" clId="{9E8E761B-BA16-40BD-B39B-31A79490DF34}" dt="2025-02-14T09:14:58.883" v="1282" actId="9405"/>
          <ac:inkMkLst>
            <pc:docMk/>
            <pc:sldMk cId="1695405930" sldId="260"/>
            <ac:inkMk id="65" creationId="{B9398803-9D61-912C-8C66-9829869FC47E}"/>
          </ac:inkMkLst>
        </pc:inkChg>
        <pc:inkChg chg="add del mod">
          <ac:chgData name="Kenan Tabinas" userId="aff20947-de81-4ceb-92a7-6c01f7647d35" providerId="ADAL" clId="{9E8E761B-BA16-40BD-B39B-31A79490DF34}" dt="2025-02-14T09:14:58.700" v="1281" actId="9405"/>
          <ac:inkMkLst>
            <pc:docMk/>
            <pc:sldMk cId="1695405930" sldId="260"/>
            <ac:inkMk id="66" creationId="{56168E90-0A97-7B2E-AE22-9B24F213F2E9}"/>
          </ac:inkMkLst>
        </pc:inkChg>
        <pc:inkChg chg="add del mod">
          <ac:chgData name="Kenan Tabinas" userId="aff20947-de81-4ceb-92a7-6c01f7647d35" providerId="ADAL" clId="{9E8E761B-BA16-40BD-B39B-31A79490DF34}" dt="2025-02-14T09:14:58.536" v="1280"/>
          <ac:inkMkLst>
            <pc:docMk/>
            <pc:sldMk cId="1695405930" sldId="260"/>
            <ac:inkMk id="67" creationId="{9CDCC0DC-63B6-A9ED-469E-9088D1B56265}"/>
          </ac:inkMkLst>
        </pc:inkChg>
        <pc:inkChg chg="add del">
          <ac:chgData name="Kenan Tabinas" userId="aff20947-de81-4ceb-92a7-6c01f7647d35" providerId="ADAL" clId="{9E8E761B-BA16-40BD-B39B-31A79490DF34}" dt="2025-02-14T09:14:58.353" v="1278" actId="9405"/>
          <ac:inkMkLst>
            <pc:docMk/>
            <pc:sldMk cId="1695405930" sldId="260"/>
            <ac:inkMk id="69" creationId="{0608163F-FE5E-B764-5788-6402BE59EB9D}"/>
          </ac:inkMkLst>
        </pc:inkChg>
        <pc:inkChg chg="add del mod">
          <ac:chgData name="Kenan Tabinas" userId="aff20947-de81-4ceb-92a7-6c01f7647d35" providerId="ADAL" clId="{9E8E761B-BA16-40BD-B39B-31A79490DF34}" dt="2025-02-14T09:14:58.214" v="1277" actId="9405"/>
          <ac:inkMkLst>
            <pc:docMk/>
            <pc:sldMk cId="1695405930" sldId="260"/>
            <ac:inkMk id="70" creationId="{4CA37C20-70B0-4870-9BB8-82AA6D278932}"/>
          </ac:inkMkLst>
        </pc:inkChg>
        <pc:inkChg chg="add del">
          <ac:chgData name="Kenan Tabinas" userId="aff20947-de81-4ceb-92a7-6c01f7647d35" providerId="ADAL" clId="{9E8E761B-BA16-40BD-B39B-31A79490DF34}" dt="2025-02-14T09:14:58.088" v="1275" actId="9405"/>
          <ac:inkMkLst>
            <pc:docMk/>
            <pc:sldMk cId="1695405930" sldId="260"/>
            <ac:inkMk id="71" creationId="{6198EB87-97B7-7DC1-A9BF-CA4F3DAC6C9E}"/>
          </ac:inkMkLst>
        </pc:inkChg>
        <pc:inkChg chg="add del">
          <ac:chgData name="Kenan Tabinas" userId="aff20947-de81-4ceb-92a7-6c01f7647d35" providerId="ADAL" clId="{9E8E761B-BA16-40BD-B39B-31A79490DF34}" dt="2025-02-14T09:14:57.881" v="1273" actId="9405"/>
          <ac:inkMkLst>
            <pc:docMk/>
            <pc:sldMk cId="1695405930" sldId="260"/>
            <ac:inkMk id="73" creationId="{6459FA23-F009-62B3-7B7D-6DDADA27D785}"/>
          </ac:inkMkLst>
        </pc:inkChg>
        <pc:inkChg chg="add del">
          <ac:chgData name="Kenan Tabinas" userId="aff20947-de81-4ceb-92a7-6c01f7647d35" providerId="ADAL" clId="{9E8E761B-BA16-40BD-B39B-31A79490DF34}" dt="2025-02-14T09:42:04.172" v="1305" actId="9405"/>
          <ac:inkMkLst>
            <pc:docMk/>
            <pc:sldMk cId="1695405930" sldId="260"/>
            <ac:inkMk id="75" creationId="{6253311E-DF61-5FB7-4DED-B1F408D81236}"/>
          </ac:inkMkLst>
        </pc:inkChg>
        <pc:inkChg chg="add del">
          <ac:chgData name="Kenan Tabinas" userId="aff20947-de81-4ceb-92a7-6c01f7647d35" providerId="ADAL" clId="{9E8E761B-BA16-40BD-B39B-31A79490DF34}" dt="2025-02-14T09:42:03.850" v="1304" actId="9405"/>
          <ac:inkMkLst>
            <pc:docMk/>
            <pc:sldMk cId="1695405930" sldId="260"/>
            <ac:inkMk id="76" creationId="{65385DB6-DCE5-8D7E-4478-7E09C86BA16D}"/>
          </ac:inkMkLst>
        </pc:inkChg>
      </pc:sldChg>
      <pc:sldChg chg="addSp delSp modSp mod ord">
        <pc:chgData name="Kenan Tabinas" userId="aff20947-de81-4ceb-92a7-6c01f7647d35" providerId="ADAL" clId="{9E8E761B-BA16-40BD-B39B-31A79490DF34}" dt="2025-02-14T09:50:40.355" v="1610"/>
        <pc:sldMkLst>
          <pc:docMk/>
          <pc:sldMk cId="1127155016" sldId="261"/>
        </pc:sldMkLst>
        <pc:spChg chg="mod">
          <ac:chgData name="Kenan Tabinas" userId="aff20947-de81-4ceb-92a7-6c01f7647d35" providerId="ADAL" clId="{9E8E761B-BA16-40BD-B39B-31A79490DF34}" dt="2025-02-14T09:44:13.174" v="1325" actId="20577"/>
          <ac:spMkLst>
            <pc:docMk/>
            <pc:sldMk cId="1127155016" sldId="261"/>
            <ac:spMk id="2" creationId="{94B2753F-3C31-8934-731E-0205E604AA4D}"/>
          </ac:spMkLst>
        </pc:spChg>
        <pc:grpChg chg="add del mod">
          <ac:chgData name="Kenan Tabinas" userId="aff20947-de81-4ceb-92a7-6c01f7647d35" providerId="ADAL" clId="{9E8E761B-BA16-40BD-B39B-31A79490DF34}" dt="2025-02-14T09:45:09.287" v="1368"/>
          <ac:grpSpMkLst>
            <pc:docMk/>
            <pc:sldMk cId="1127155016" sldId="261"/>
            <ac:grpSpMk id="7" creationId="{E9BBE488-1C4F-5920-6D3F-932046929E8F}"/>
          </ac:grpSpMkLst>
        </pc:grpChg>
        <pc:grpChg chg="mod">
          <ac:chgData name="Kenan Tabinas" userId="aff20947-de81-4ceb-92a7-6c01f7647d35" providerId="ADAL" clId="{9E8E761B-BA16-40BD-B39B-31A79490DF34}" dt="2025-02-14T09:44:23.975" v="1342"/>
          <ac:grpSpMkLst>
            <pc:docMk/>
            <pc:sldMk cId="1127155016" sldId="261"/>
            <ac:grpSpMk id="19" creationId="{C2DE191A-203D-F8FB-5C77-270944FE2F97}"/>
          </ac:grpSpMkLst>
        </pc:grpChg>
        <pc:grpChg chg="mod">
          <ac:chgData name="Kenan Tabinas" userId="aff20947-de81-4ceb-92a7-6c01f7647d35" providerId="ADAL" clId="{9E8E761B-BA16-40BD-B39B-31A79490DF34}" dt="2025-02-14T09:45:05.832" v="1366"/>
          <ac:grpSpMkLst>
            <pc:docMk/>
            <pc:sldMk cId="1127155016" sldId="261"/>
            <ac:grpSpMk id="24" creationId="{4FC06B34-5749-99CE-D97C-9A88B4CBF38A}"/>
          </ac:grpSpMkLst>
        </pc:grpChg>
        <pc:grpChg chg="mod">
          <ac:chgData name="Kenan Tabinas" userId="aff20947-de81-4ceb-92a7-6c01f7647d35" providerId="ADAL" clId="{9E8E761B-BA16-40BD-B39B-31A79490DF34}" dt="2025-02-14T09:45:05.832" v="1366"/>
          <ac:grpSpMkLst>
            <pc:docMk/>
            <pc:sldMk cId="1127155016" sldId="261"/>
            <ac:grpSpMk id="25" creationId="{EF7033BB-17E8-E495-8908-0B3862652154}"/>
          </ac:grpSpMkLst>
        </pc:grpChg>
        <pc:grpChg chg="add del mod">
          <ac:chgData name="Kenan Tabinas" userId="aff20947-de81-4ceb-92a7-6c01f7647d35" providerId="ADAL" clId="{9E8E761B-BA16-40BD-B39B-31A79490DF34}" dt="2025-02-14T09:45:04.039" v="1361"/>
          <ac:grpSpMkLst>
            <pc:docMk/>
            <pc:sldMk cId="1127155016" sldId="261"/>
            <ac:grpSpMk id="30" creationId="{118E8F27-E5D6-D7FF-DFC2-DDDB93CB30AD}"/>
          </ac:grpSpMkLst>
        </pc:grpChg>
        <pc:grpChg chg="mod">
          <ac:chgData name="Kenan Tabinas" userId="aff20947-de81-4ceb-92a7-6c01f7647d35" providerId="ADAL" clId="{9E8E761B-BA16-40BD-B39B-31A79490DF34}" dt="2025-02-14T09:45:03.694" v="1358"/>
          <ac:grpSpMkLst>
            <pc:docMk/>
            <pc:sldMk cId="1127155016" sldId="261"/>
            <ac:grpSpMk id="33" creationId="{41EC2E9B-D0CB-349C-0BC2-EA2D80DB32A5}"/>
          </ac:grpSpMkLst>
        </pc:grpChg>
        <pc:grpChg chg="mod">
          <ac:chgData name="Kenan Tabinas" userId="aff20947-de81-4ceb-92a7-6c01f7647d35" providerId="ADAL" clId="{9E8E761B-BA16-40BD-B39B-31A79490DF34}" dt="2025-02-14T09:45:09.287" v="1368"/>
          <ac:grpSpMkLst>
            <pc:docMk/>
            <pc:sldMk cId="1127155016" sldId="261"/>
            <ac:grpSpMk id="35" creationId="{1181B12C-2DBA-A646-B738-77C67FC5D925}"/>
          </ac:grpSpMkLst>
        </pc:grpChg>
        <pc:grpChg chg="add del mod">
          <ac:chgData name="Kenan Tabinas" userId="aff20947-de81-4ceb-92a7-6c01f7647d35" providerId="ADAL" clId="{9E8E761B-BA16-40BD-B39B-31A79490DF34}" dt="2025-02-14T09:48:29.977" v="1467"/>
          <ac:grpSpMkLst>
            <pc:docMk/>
            <pc:sldMk cId="1127155016" sldId="261"/>
            <ac:grpSpMk id="39" creationId="{D549503F-3FE4-643D-CCE7-47570D43369E}"/>
          </ac:grpSpMkLst>
        </pc:grpChg>
        <pc:grpChg chg="add del mod">
          <ac:chgData name="Kenan Tabinas" userId="aff20947-de81-4ceb-92a7-6c01f7647d35" providerId="ADAL" clId="{9E8E761B-BA16-40BD-B39B-31A79490DF34}" dt="2025-02-14T09:47:51.154" v="1411"/>
          <ac:grpSpMkLst>
            <pc:docMk/>
            <pc:sldMk cId="1127155016" sldId="261"/>
            <ac:grpSpMk id="41" creationId="{543D03BC-9045-AFD9-D5C5-B1F36D792C8D}"/>
          </ac:grpSpMkLst>
        </pc:grpChg>
        <pc:grpChg chg="add del mod">
          <ac:chgData name="Kenan Tabinas" userId="aff20947-de81-4ceb-92a7-6c01f7647d35" providerId="ADAL" clId="{9E8E761B-BA16-40BD-B39B-31A79490DF34}" dt="2025-02-14T09:47:40.501" v="1393"/>
          <ac:grpSpMkLst>
            <pc:docMk/>
            <pc:sldMk cId="1127155016" sldId="261"/>
            <ac:grpSpMk id="43" creationId="{5E3A2AD4-9943-CD9C-0D81-DEB7C81D4A44}"/>
          </ac:grpSpMkLst>
        </pc:grpChg>
        <pc:grpChg chg="add del mod">
          <ac:chgData name="Kenan Tabinas" userId="aff20947-de81-4ceb-92a7-6c01f7647d35" providerId="ADAL" clId="{9E8E761B-BA16-40BD-B39B-31A79490DF34}" dt="2025-02-14T09:47:40.293" v="1391"/>
          <ac:grpSpMkLst>
            <pc:docMk/>
            <pc:sldMk cId="1127155016" sldId="261"/>
            <ac:grpSpMk id="45" creationId="{4D7ACEA1-A06D-CFD1-6A76-D59D3BE5BF1C}"/>
          </ac:grpSpMkLst>
        </pc:grpChg>
        <pc:grpChg chg="add del mod">
          <ac:chgData name="Kenan Tabinas" userId="aff20947-de81-4ceb-92a7-6c01f7647d35" providerId="ADAL" clId="{9E8E761B-BA16-40BD-B39B-31A79490DF34}" dt="2025-02-14T09:47:39.971" v="1388"/>
          <ac:grpSpMkLst>
            <pc:docMk/>
            <pc:sldMk cId="1127155016" sldId="261"/>
            <ac:grpSpMk id="48" creationId="{1719BE54-97D2-1B5D-6293-07719FD9C836}"/>
          </ac:grpSpMkLst>
        </pc:grpChg>
        <pc:grpChg chg="mod">
          <ac:chgData name="Kenan Tabinas" userId="aff20947-de81-4ceb-92a7-6c01f7647d35" providerId="ADAL" clId="{9E8E761B-BA16-40BD-B39B-31A79490DF34}" dt="2025-02-14T09:47:39.812" v="1386"/>
          <ac:grpSpMkLst>
            <pc:docMk/>
            <pc:sldMk cId="1127155016" sldId="261"/>
            <ac:grpSpMk id="50" creationId="{B9EAE39C-4049-F3EB-DA97-EECB8E250487}"/>
          </ac:grpSpMkLst>
        </pc:grpChg>
        <pc:grpChg chg="add del mod">
          <ac:chgData name="Kenan Tabinas" userId="aff20947-de81-4ceb-92a7-6c01f7647d35" providerId="ADAL" clId="{9E8E761B-BA16-40BD-B39B-31A79490DF34}" dt="2025-02-14T09:47:50.841" v="1408"/>
          <ac:grpSpMkLst>
            <pc:docMk/>
            <pc:sldMk cId="1127155016" sldId="261"/>
            <ac:grpSpMk id="53" creationId="{64DD3478-CD6B-AC6A-56BE-742F903016D0}"/>
          </ac:grpSpMkLst>
        </pc:grpChg>
        <pc:grpChg chg="add del mod">
          <ac:chgData name="Kenan Tabinas" userId="aff20947-de81-4ceb-92a7-6c01f7647d35" providerId="ADAL" clId="{9E8E761B-BA16-40BD-B39B-31A79490DF34}" dt="2025-02-14T09:47:50.677" v="1406"/>
          <ac:grpSpMkLst>
            <pc:docMk/>
            <pc:sldMk cId="1127155016" sldId="261"/>
            <ac:grpSpMk id="55" creationId="{ECD9C964-DC0A-AEF1-C0E8-5B47D6578358}"/>
          </ac:grpSpMkLst>
        </pc:grpChg>
        <pc:grpChg chg="mod">
          <ac:chgData name="Kenan Tabinas" userId="aff20947-de81-4ceb-92a7-6c01f7647d35" providerId="ADAL" clId="{9E8E761B-BA16-40BD-B39B-31A79490DF34}" dt="2025-02-14T09:47:50.392" v="1403"/>
          <ac:grpSpMkLst>
            <pc:docMk/>
            <pc:sldMk cId="1127155016" sldId="261"/>
            <ac:grpSpMk id="58" creationId="{625683C8-520F-0546-D992-0E5B14B5DD43}"/>
          </ac:grpSpMkLst>
        </pc:grpChg>
        <pc:grpChg chg="add del mod">
          <ac:chgData name="Kenan Tabinas" userId="aff20947-de81-4ceb-92a7-6c01f7647d35" providerId="ADAL" clId="{9E8E761B-BA16-40BD-B39B-31A79490DF34}" dt="2025-02-14T09:48:29.738" v="1465"/>
          <ac:grpSpMkLst>
            <pc:docMk/>
            <pc:sldMk cId="1127155016" sldId="261"/>
            <ac:grpSpMk id="60" creationId="{C827F618-4CEC-90EE-06C1-016C09C53298}"/>
          </ac:grpSpMkLst>
        </pc:grpChg>
        <pc:grpChg chg="add del mod">
          <ac:chgData name="Kenan Tabinas" userId="aff20947-de81-4ceb-92a7-6c01f7647d35" providerId="ADAL" clId="{9E8E761B-BA16-40BD-B39B-31A79490DF34}" dt="2025-02-14T09:48:29.504" v="1463"/>
          <ac:grpSpMkLst>
            <pc:docMk/>
            <pc:sldMk cId="1127155016" sldId="261"/>
            <ac:grpSpMk id="62" creationId="{7B885F35-CBF4-A8F4-31EA-D7237C3A4578}"/>
          </ac:grpSpMkLst>
        </pc:grpChg>
        <pc:grpChg chg="add del mod">
          <ac:chgData name="Kenan Tabinas" userId="aff20947-de81-4ceb-92a7-6c01f7647d35" providerId="ADAL" clId="{9E8E761B-BA16-40BD-B39B-31A79490DF34}" dt="2025-02-14T09:48:29.313" v="1461"/>
          <ac:grpSpMkLst>
            <pc:docMk/>
            <pc:sldMk cId="1127155016" sldId="261"/>
            <ac:grpSpMk id="64" creationId="{9B0C2A27-49D8-AF84-E311-333A13E30566}"/>
          </ac:grpSpMkLst>
        </pc:grpChg>
        <pc:grpChg chg="add del mod">
          <ac:chgData name="Kenan Tabinas" userId="aff20947-de81-4ceb-92a7-6c01f7647d35" providerId="ADAL" clId="{9E8E761B-BA16-40BD-B39B-31A79490DF34}" dt="2025-02-14T09:48:29.151" v="1459"/>
          <ac:grpSpMkLst>
            <pc:docMk/>
            <pc:sldMk cId="1127155016" sldId="261"/>
            <ac:grpSpMk id="66" creationId="{071E88AE-49B4-4C52-5D64-48F98ED2CA70}"/>
          </ac:grpSpMkLst>
        </pc:grpChg>
        <pc:grpChg chg="add del mod">
          <ac:chgData name="Kenan Tabinas" userId="aff20947-de81-4ceb-92a7-6c01f7647d35" providerId="ADAL" clId="{9E8E761B-BA16-40BD-B39B-31A79490DF34}" dt="2025-02-14T09:48:28.708" v="1456"/>
          <ac:grpSpMkLst>
            <pc:docMk/>
            <pc:sldMk cId="1127155016" sldId="261"/>
            <ac:grpSpMk id="69" creationId="{2F7BB73F-DBF7-719B-84DE-20866A2A2666}"/>
          </ac:grpSpMkLst>
        </pc:grpChg>
        <pc:grpChg chg="add del mod">
          <ac:chgData name="Kenan Tabinas" userId="aff20947-de81-4ceb-92a7-6c01f7647d35" providerId="ADAL" clId="{9E8E761B-BA16-40BD-B39B-31A79490DF34}" dt="2025-02-14T09:48:28.539" v="1454"/>
          <ac:grpSpMkLst>
            <pc:docMk/>
            <pc:sldMk cId="1127155016" sldId="261"/>
            <ac:grpSpMk id="71" creationId="{2A5132C8-9835-E41C-AF7E-A50799508690}"/>
          </ac:grpSpMkLst>
        </pc:grpChg>
        <pc:grpChg chg="add del mod">
          <ac:chgData name="Kenan Tabinas" userId="aff20947-de81-4ceb-92a7-6c01f7647d35" providerId="ADAL" clId="{9E8E761B-BA16-40BD-B39B-31A79490DF34}" dt="2025-02-14T09:48:28.366" v="1452"/>
          <ac:grpSpMkLst>
            <pc:docMk/>
            <pc:sldMk cId="1127155016" sldId="261"/>
            <ac:grpSpMk id="73" creationId="{637AB8AC-9A2D-DB00-D480-F30C71893922}"/>
          </ac:grpSpMkLst>
        </pc:grpChg>
        <pc:grpChg chg="add del mod">
          <ac:chgData name="Kenan Tabinas" userId="aff20947-de81-4ceb-92a7-6c01f7647d35" providerId="ADAL" clId="{9E8E761B-BA16-40BD-B39B-31A79490DF34}" dt="2025-02-14T09:48:28.153" v="1450"/>
          <ac:grpSpMkLst>
            <pc:docMk/>
            <pc:sldMk cId="1127155016" sldId="261"/>
            <ac:grpSpMk id="75" creationId="{698387B5-4A86-F8AF-CD53-5CB4F6F8760F}"/>
          </ac:grpSpMkLst>
        </pc:grpChg>
        <pc:grpChg chg="add del mod">
          <ac:chgData name="Kenan Tabinas" userId="aff20947-de81-4ceb-92a7-6c01f7647d35" providerId="ADAL" clId="{9E8E761B-BA16-40BD-B39B-31A79490DF34}" dt="2025-02-14T09:48:27.995" v="1448"/>
          <ac:grpSpMkLst>
            <pc:docMk/>
            <pc:sldMk cId="1127155016" sldId="261"/>
            <ac:grpSpMk id="77" creationId="{0C2F5667-240F-326A-5C0D-DB1AA7CAD116}"/>
          </ac:grpSpMkLst>
        </pc:grpChg>
        <pc:grpChg chg="mod">
          <ac:chgData name="Kenan Tabinas" userId="aff20947-de81-4ceb-92a7-6c01f7647d35" providerId="ADAL" clId="{9E8E761B-BA16-40BD-B39B-31A79490DF34}" dt="2025-02-14T09:48:19.008" v="1434"/>
          <ac:grpSpMkLst>
            <pc:docMk/>
            <pc:sldMk cId="1127155016" sldId="261"/>
            <ac:grpSpMk id="79" creationId="{E315237A-B85B-2A01-1EB9-CB0A7FDB66DC}"/>
          </ac:grpSpMkLst>
        </pc:grpChg>
        <pc:grpChg chg="add del mod">
          <ac:chgData name="Kenan Tabinas" userId="aff20947-de81-4ceb-92a7-6c01f7647d35" providerId="ADAL" clId="{9E8E761B-BA16-40BD-B39B-31A79490DF34}" dt="2025-02-14T09:48:27.836" v="1446"/>
          <ac:grpSpMkLst>
            <pc:docMk/>
            <pc:sldMk cId="1127155016" sldId="261"/>
            <ac:grpSpMk id="81" creationId="{1977B3B5-E246-9C62-07C5-7EBA13B9E5BA}"/>
          </ac:grpSpMkLst>
        </pc:grpChg>
        <pc:grpChg chg="mod">
          <ac:chgData name="Kenan Tabinas" userId="aff20947-de81-4ceb-92a7-6c01f7647d35" providerId="ADAL" clId="{9E8E761B-BA16-40BD-B39B-31A79490DF34}" dt="2025-02-14T09:48:27.359" v="1442"/>
          <ac:grpSpMkLst>
            <pc:docMk/>
            <pc:sldMk cId="1127155016" sldId="261"/>
            <ac:grpSpMk id="85" creationId="{5421D9E2-706D-E82F-F256-BF3DECFCB8C7}"/>
          </ac:grpSpMkLst>
        </pc:grpChg>
        <pc:grpChg chg="add del mod">
          <ac:chgData name="Kenan Tabinas" userId="aff20947-de81-4ceb-92a7-6c01f7647d35" providerId="ADAL" clId="{9E8E761B-BA16-40BD-B39B-31A79490DF34}" dt="2025-02-14T09:49:43.251" v="1552"/>
          <ac:grpSpMkLst>
            <pc:docMk/>
            <pc:sldMk cId="1127155016" sldId="261"/>
            <ac:grpSpMk id="89" creationId="{03096212-D0AB-9C17-D424-965302B9C2EA}"/>
          </ac:grpSpMkLst>
        </pc:grpChg>
        <pc:grpChg chg="add del mod">
          <ac:chgData name="Kenan Tabinas" userId="aff20947-de81-4ceb-92a7-6c01f7647d35" providerId="ADAL" clId="{9E8E761B-BA16-40BD-B39B-31A79490DF34}" dt="2025-02-14T09:49:42.758" v="1549"/>
          <ac:grpSpMkLst>
            <pc:docMk/>
            <pc:sldMk cId="1127155016" sldId="261"/>
            <ac:grpSpMk id="92" creationId="{0649AA56-0691-481E-B17C-B8A50BE71CFA}"/>
          </ac:grpSpMkLst>
        </pc:grpChg>
        <pc:grpChg chg="add del mod">
          <ac:chgData name="Kenan Tabinas" userId="aff20947-de81-4ceb-92a7-6c01f7647d35" providerId="ADAL" clId="{9E8E761B-BA16-40BD-B39B-31A79490DF34}" dt="2025-02-14T09:49:42.536" v="1547"/>
          <ac:grpSpMkLst>
            <pc:docMk/>
            <pc:sldMk cId="1127155016" sldId="261"/>
            <ac:grpSpMk id="94" creationId="{452D117C-610B-0DA7-0F16-3CA2327E764D}"/>
          </ac:grpSpMkLst>
        </pc:grpChg>
        <pc:grpChg chg="add del mod">
          <ac:chgData name="Kenan Tabinas" userId="aff20947-de81-4ceb-92a7-6c01f7647d35" providerId="ADAL" clId="{9E8E761B-BA16-40BD-B39B-31A79490DF34}" dt="2025-02-14T09:49:42.362" v="1545"/>
          <ac:grpSpMkLst>
            <pc:docMk/>
            <pc:sldMk cId="1127155016" sldId="261"/>
            <ac:grpSpMk id="97" creationId="{5138B3E9-31AE-58FF-4F52-B9BA7E8DC435}"/>
          </ac:grpSpMkLst>
        </pc:grpChg>
        <pc:grpChg chg="add del mod">
          <ac:chgData name="Kenan Tabinas" userId="aff20947-de81-4ceb-92a7-6c01f7647d35" providerId="ADAL" clId="{9E8E761B-BA16-40BD-B39B-31A79490DF34}" dt="2025-02-14T09:49:40.936" v="1543"/>
          <ac:grpSpMkLst>
            <pc:docMk/>
            <pc:sldMk cId="1127155016" sldId="261"/>
            <ac:grpSpMk id="99" creationId="{EC79E295-84E7-308E-CD05-82198F08E164}"/>
          </ac:grpSpMkLst>
        </pc:grpChg>
        <pc:grpChg chg="mod">
          <ac:chgData name="Kenan Tabinas" userId="aff20947-de81-4ceb-92a7-6c01f7647d35" providerId="ADAL" clId="{9E8E761B-BA16-40BD-B39B-31A79490DF34}" dt="2025-02-14T09:48:57.212" v="1490"/>
          <ac:grpSpMkLst>
            <pc:docMk/>
            <pc:sldMk cId="1127155016" sldId="261"/>
            <ac:grpSpMk id="103" creationId="{72DEE100-F046-6D4A-B29C-7D3D3269A71B}"/>
          </ac:grpSpMkLst>
        </pc:grpChg>
        <pc:grpChg chg="mod">
          <ac:chgData name="Kenan Tabinas" userId="aff20947-de81-4ceb-92a7-6c01f7647d35" providerId="ADAL" clId="{9E8E761B-BA16-40BD-B39B-31A79490DF34}" dt="2025-02-14T09:49:01.030" v="1494"/>
          <ac:grpSpMkLst>
            <pc:docMk/>
            <pc:sldMk cId="1127155016" sldId="261"/>
            <ac:grpSpMk id="105" creationId="{BD2DF38C-7241-4F79-9D98-D5AA643EF020}"/>
          </ac:grpSpMkLst>
        </pc:grpChg>
        <pc:grpChg chg="add del mod">
          <ac:chgData name="Kenan Tabinas" userId="aff20947-de81-4ceb-92a7-6c01f7647d35" providerId="ADAL" clId="{9E8E761B-BA16-40BD-B39B-31A79490DF34}" dt="2025-02-14T09:49:11.334" v="1508"/>
          <ac:grpSpMkLst>
            <pc:docMk/>
            <pc:sldMk cId="1127155016" sldId="261"/>
            <ac:grpSpMk id="107" creationId="{88DD0A24-DF13-CADA-A5FA-2D39CC9E7E9B}"/>
          </ac:grpSpMkLst>
        </pc:grpChg>
        <pc:grpChg chg="add del mod">
          <ac:chgData name="Kenan Tabinas" userId="aff20947-de81-4ceb-92a7-6c01f7647d35" providerId="ADAL" clId="{9E8E761B-BA16-40BD-B39B-31A79490DF34}" dt="2025-02-14T09:49:10.984" v="1506"/>
          <ac:grpSpMkLst>
            <pc:docMk/>
            <pc:sldMk cId="1127155016" sldId="261"/>
            <ac:grpSpMk id="109" creationId="{BF718D06-B237-DFCA-11E0-0A641BF65F39}"/>
          </ac:grpSpMkLst>
        </pc:grpChg>
        <pc:grpChg chg="mod">
          <ac:chgData name="Kenan Tabinas" userId="aff20947-de81-4ceb-92a7-6c01f7647d35" providerId="ADAL" clId="{9E8E761B-BA16-40BD-B39B-31A79490DF34}" dt="2025-02-14T09:49:10.511" v="1503"/>
          <ac:grpSpMkLst>
            <pc:docMk/>
            <pc:sldMk cId="1127155016" sldId="261"/>
            <ac:grpSpMk id="112" creationId="{77174B7D-800D-F6D0-31DA-28D7D2182F46}"/>
          </ac:grpSpMkLst>
        </pc:grpChg>
        <pc:grpChg chg="add del mod">
          <ac:chgData name="Kenan Tabinas" userId="aff20947-de81-4ceb-92a7-6c01f7647d35" providerId="ADAL" clId="{9E8E761B-BA16-40BD-B39B-31A79490DF34}" dt="2025-02-14T09:49:32.395" v="1526"/>
          <ac:grpSpMkLst>
            <pc:docMk/>
            <pc:sldMk cId="1127155016" sldId="261"/>
            <ac:grpSpMk id="114" creationId="{FFD8C3A7-B831-7001-4A3E-0C9F52C2C661}"/>
          </ac:grpSpMkLst>
        </pc:grpChg>
        <pc:grpChg chg="mod">
          <ac:chgData name="Kenan Tabinas" userId="aff20947-de81-4ceb-92a7-6c01f7647d35" providerId="ADAL" clId="{9E8E761B-BA16-40BD-B39B-31A79490DF34}" dt="2025-02-14T09:49:23.707" v="1516"/>
          <ac:grpSpMkLst>
            <pc:docMk/>
            <pc:sldMk cId="1127155016" sldId="261"/>
            <ac:grpSpMk id="118" creationId="{C9898151-8ED4-AC6A-E3A2-A34F8EEB8924}"/>
          </ac:grpSpMkLst>
        </pc:grpChg>
        <pc:grpChg chg="mod">
          <ac:chgData name="Kenan Tabinas" userId="aff20947-de81-4ceb-92a7-6c01f7647d35" providerId="ADAL" clId="{9E8E761B-BA16-40BD-B39B-31A79490DF34}" dt="2025-02-14T09:49:31.519" v="1522"/>
          <ac:grpSpMkLst>
            <pc:docMk/>
            <pc:sldMk cId="1127155016" sldId="261"/>
            <ac:grpSpMk id="121" creationId="{880F7643-BC29-6FFF-91D3-59021BD29627}"/>
          </ac:grpSpMkLst>
        </pc:grpChg>
        <pc:grpChg chg="add del mod">
          <ac:chgData name="Kenan Tabinas" userId="aff20947-de81-4ceb-92a7-6c01f7647d35" providerId="ADAL" clId="{9E8E761B-BA16-40BD-B39B-31A79490DF34}" dt="2025-02-14T09:49:40.445" v="1539"/>
          <ac:grpSpMkLst>
            <pc:docMk/>
            <pc:sldMk cId="1127155016" sldId="261"/>
            <ac:grpSpMk id="124" creationId="{AD99979D-7E69-B49A-0F5F-D28BBC19E670}"/>
          </ac:grpSpMkLst>
        </pc:grpChg>
        <pc:grpChg chg="mod">
          <ac:chgData name="Kenan Tabinas" userId="aff20947-de81-4ceb-92a7-6c01f7647d35" providerId="ADAL" clId="{9E8E761B-BA16-40BD-B39B-31A79490DF34}" dt="2025-02-14T09:49:39.983" v="1535"/>
          <ac:grpSpMkLst>
            <pc:docMk/>
            <pc:sldMk cId="1127155016" sldId="261"/>
            <ac:grpSpMk id="128" creationId="{141B3609-8803-FE99-9AAF-7EC335534E47}"/>
          </ac:grpSpMkLst>
        </pc:grpChg>
        <pc:grpChg chg="add del mod">
          <ac:chgData name="Kenan Tabinas" userId="aff20947-de81-4ceb-92a7-6c01f7647d35" providerId="ADAL" clId="{9E8E761B-BA16-40BD-B39B-31A79490DF34}" dt="2025-02-14T09:50:27.895" v="1597"/>
          <ac:grpSpMkLst>
            <pc:docMk/>
            <pc:sldMk cId="1127155016" sldId="261"/>
            <ac:grpSpMk id="132" creationId="{5C48E7CB-A9AF-D2D0-FFA6-4FCCA1C82134}"/>
          </ac:grpSpMkLst>
        </pc:grpChg>
        <pc:grpChg chg="add del mod">
          <ac:chgData name="Kenan Tabinas" userId="aff20947-de81-4ceb-92a7-6c01f7647d35" providerId="ADAL" clId="{9E8E761B-BA16-40BD-B39B-31A79490DF34}" dt="2025-02-14T09:50:25.879" v="1595"/>
          <ac:grpSpMkLst>
            <pc:docMk/>
            <pc:sldMk cId="1127155016" sldId="261"/>
            <ac:grpSpMk id="139" creationId="{C30440A1-60DF-AC0B-EDD6-448068F55802}"/>
          </ac:grpSpMkLst>
        </pc:grpChg>
        <pc:grpChg chg="mod">
          <ac:chgData name="Kenan Tabinas" userId="aff20947-de81-4ceb-92a7-6c01f7647d35" providerId="ADAL" clId="{9E8E761B-BA16-40BD-B39B-31A79490DF34}" dt="2025-02-14T09:50:05.566" v="1574"/>
          <ac:grpSpMkLst>
            <pc:docMk/>
            <pc:sldMk cId="1127155016" sldId="261"/>
            <ac:grpSpMk id="146" creationId="{2B8FD866-B6BA-5B05-973C-62F81CB6892A}"/>
          </ac:grpSpMkLst>
        </pc:grpChg>
        <pc:grpChg chg="mod">
          <ac:chgData name="Kenan Tabinas" userId="aff20947-de81-4ceb-92a7-6c01f7647d35" providerId="ADAL" clId="{9E8E761B-BA16-40BD-B39B-31A79490DF34}" dt="2025-02-14T09:50:16.778" v="1583"/>
          <ac:grpSpMkLst>
            <pc:docMk/>
            <pc:sldMk cId="1127155016" sldId="261"/>
            <ac:grpSpMk id="149" creationId="{B3D4DFF7-E886-414D-862F-414319753DA8}"/>
          </ac:grpSpMkLst>
        </pc:grpChg>
        <pc:grpChg chg="mod">
          <ac:chgData name="Kenan Tabinas" userId="aff20947-de81-4ceb-92a7-6c01f7647d35" providerId="ADAL" clId="{9E8E761B-BA16-40BD-B39B-31A79490DF34}" dt="2025-02-14T09:50:25.292" v="1591"/>
          <ac:grpSpMkLst>
            <pc:docMk/>
            <pc:sldMk cId="1127155016" sldId="261"/>
            <ac:grpSpMk id="153" creationId="{0CB05904-83AF-CA56-7F74-6EEBC6490456}"/>
          </ac:grpSpMkLst>
        </pc:grpChg>
        <pc:grpChg chg="add del mod">
          <ac:chgData name="Kenan Tabinas" userId="aff20947-de81-4ceb-92a7-6c01f7647d35" providerId="ADAL" clId="{9E8E761B-BA16-40BD-B39B-31A79490DF34}" dt="2025-02-14T09:50:40.355" v="1610"/>
          <ac:grpSpMkLst>
            <pc:docMk/>
            <pc:sldMk cId="1127155016" sldId="261"/>
            <ac:grpSpMk id="155" creationId="{05EF3319-6133-F6A7-68FA-B9C7DDFCAB6D}"/>
          </ac:grpSpMkLst>
        </pc:grpChg>
        <pc:grpChg chg="mod">
          <ac:chgData name="Kenan Tabinas" userId="aff20947-de81-4ceb-92a7-6c01f7647d35" providerId="ADAL" clId="{9E8E761B-BA16-40BD-B39B-31A79490DF34}" dt="2025-02-14T09:50:33.420" v="1603"/>
          <ac:grpSpMkLst>
            <pc:docMk/>
            <pc:sldMk cId="1127155016" sldId="261"/>
            <ac:grpSpMk id="159" creationId="{C13EE79D-86F7-8E64-94C5-D29C2AA40E31}"/>
          </ac:grpSpMkLst>
        </pc:grpChg>
        <pc:grpChg chg="mod">
          <ac:chgData name="Kenan Tabinas" userId="aff20947-de81-4ceb-92a7-6c01f7647d35" providerId="ADAL" clId="{9E8E761B-BA16-40BD-B39B-31A79490DF34}" dt="2025-02-14T09:50:37.525" v="1607"/>
          <ac:grpSpMkLst>
            <pc:docMk/>
            <pc:sldMk cId="1127155016" sldId="261"/>
            <ac:grpSpMk id="161" creationId="{953B1ADF-1E37-22C8-8854-6ED5C86A4694}"/>
          </ac:grpSpMkLst>
        </pc:grpChg>
        <pc:grpChg chg="mod">
          <ac:chgData name="Kenan Tabinas" userId="aff20947-de81-4ceb-92a7-6c01f7647d35" providerId="ADAL" clId="{9E8E761B-BA16-40BD-B39B-31A79490DF34}" dt="2025-02-14T09:50:40.355" v="1610"/>
          <ac:grpSpMkLst>
            <pc:docMk/>
            <pc:sldMk cId="1127155016" sldId="261"/>
            <ac:grpSpMk id="164" creationId="{8340AA44-56D4-2913-5A50-2F05E0CE8646}"/>
          </ac:grpSpMkLst>
        </pc:grpChg>
        <pc:inkChg chg="add del">
          <ac:chgData name="Kenan Tabinas" userId="aff20947-de81-4ceb-92a7-6c01f7647d35" providerId="ADAL" clId="{9E8E761B-BA16-40BD-B39B-31A79490DF34}" dt="2025-02-14T09:44:10.851" v="1320" actId="9405"/>
          <ac:inkMkLst>
            <pc:docMk/>
            <pc:sldMk cId="1127155016" sldId="261"/>
            <ac:inkMk id="4" creationId="{7F97B571-F2E0-830C-A8C9-DCB611949559}"/>
          </ac:inkMkLst>
        </pc:inkChg>
        <pc:inkChg chg="add mod">
          <ac:chgData name="Kenan Tabinas" userId="aff20947-de81-4ceb-92a7-6c01f7647d35" providerId="ADAL" clId="{9E8E761B-BA16-40BD-B39B-31A79490DF34}" dt="2025-02-14T09:45:09.287" v="1368"/>
          <ac:inkMkLst>
            <pc:docMk/>
            <pc:sldMk cId="1127155016" sldId="261"/>
            <ac:inkMk id="5" creationId="{BF550EAC-8F5B-4C66-3BAA-DFED516A726D}"/>
          </ac:inkMkLst>
        </pc:inkChg>
        <pc:inkChg chg="add mod">
          <ac:chgData name="Kenan Tabinas" userId="aff20947-de81-4ceb-92a7-6c01f7647d35" providerId="ADAL" clId="{9E8E761B-BA16-40BD-B39B-31A79490DF34}" dt="2025-02-14T09:45:09.287" v="1368"/>
          <ac:inkMkLst>
            <pc:docMk/>
            <pc:sldMk cId="1127155016" sldId="261"/>
            <ac:inkMk id="6" creationId="{03204577-50E9-F518-5F7A-6DD7690733BF}"/>
          </ac:inkMkLst>
        </pc:inkChg>
        <pc:inkChg chg="add mod">
          <ac:chgData name="Kenan Tabinas" userId="aff20947-de81-4ceb-92a7-6c01f7647d35" providerId="ADAL" clId="{9E8E761B-BA16-40BD-B39B-31A79490DF34}" dt="2025-02-14T09:45:09.287" v="1368"/>
          <ac:inkMkLst>
            <pc:docMk/>
            <pc:sldMk cId="1127155016" sldId="261"/>
            <ac:inkMk id="8" creationId="{A8539139-87F0-4E60-01B1-51C0CF28B178}"/>
          </ac:inkMkLst>
        </pc:inkChg>
        <pc:inkChg chg="add mod">
          <ac:chgData name="Kenan Tabinas" userId="aff20947-de81-4ceb-92a7-6c01f7647d35" providerId="ADAL" clId="{9E8E761B-BA16-40BD-B39B-31A79490DF34}" dt="2025-02-14T09:45:09.287" v="1368"/>
          <ac:inkMkLst>
            <pc:docMk/>
            <pc:sldMk cId="1127155016" sldId="261"/>
            <ac:inkMk id="9" creationId="{A7D0FD73-6C79-E67B-70C1-C690FB5474CD}"/>
          </ac:inkMkLst>
        </pc:inkChg>
        <pc:inkChg chg="add mod">
          <ac:chgData name="Kenan Tabinas" userId="aff20947-de81-4ceb-92a7-6c01f7647d35" providerId="ADAL" clId="{9E8E761B-BA16-40BD-B39B-31A79490DF34}" dt="2025-02-14T09:45:09.287" v="1368"/>
          <ac:inkMkLst>
            <pc:docMk/>
            <pc:sldMk cId="1127155016" sldId="261"/>
            <ac:inkMk id="10" creationId="{793F8AA2-B0D4-F044-DABE-FC17F550F2D0}"/>
          </ac:inkMkLst>
        </pc:inkChg>
        <pc:inkChg chg="add mod">
          <ac:chgData name="Kenan Tabinas" userId="aff20947-de81-4ceb-92a7-6c01f7647d35" providerId="ADAL" clId="{9E8E761B-BA16-40BD-B39B-31A79490DF34}" dt="2025-02-14T09:45:09.287" v="1368"/>
          <ac:inkMkLst>
            <pc:docMk/>
            <pc:sldMk cId="1127155016" sldId="261"/>
            <ac:inkMk id="11" creationId="{349FF15E-4140-EFFD-DE07-9D2094171D3B}"/>
          </ac:inkMkLst>
        </pc:inkChg>
        <pc:inkChg chg="add mod">
          <ac:chgData name="Kenan Tabinas" userId="aff20947-de81-4ceb-92a7-6c01f7647d35" providerId="ADAL" clId="{9E8E761B-BA16-40BD-B39B-31A79490DF34}" dt="2025-02-14T09:44:28.949" v="1348"/>
          <ac:inkMkLst>
            <pc:docMk/>
            <pc:sldMk cId="1127155016" sldId="261"/>
            <ac:inkMk id="12" creationId="{495F88A7-3174-8061-F913-145D60D8A4F3}"/>
          </ac:inkMkLst>
        </pc:inkChg>
        <pc:inkChg chg="add">
          <ac:chgData name="Kenan Tabinas" userId="aff20947-de81-4ceb-92a7-6c01f7647d35" providerId="ADAL" clId="{9E8E761B-BA16-40BD-B39B-31A79490DF34}" dt="2025-02-14T09:44:20.326" v="1334" actId="9405"/>
          <ac:inkMkLst>
            <pc:docMk/>
            <pc:sldMk cId="1127155016" sldId="261"/>
            <ac:inkMk id="13" creationId="{DE20865B-6C5B-686D-7C6F-A40599D7CEE7}"/>
          </ac:inkMkLst>
        </pc:inkChg>
        <pc:inkChg chg="add mod">
          <ac:chgData name="Kenan Tabinas" userId="aff20947-de81-4ceb-92a7-6c01f7647d35" providerId="ADAL" clId="{9E8E761B-BA16-40BD-B39B-31A79490DF34}" dt="2025-02-14T09:45:09.287" v="1368"/>
          <ac:inkMkLst>
            <pc:docMk/>
            <pc:sldMk cId="1127155016" sldId="261"/>
            <ac:inkMk id="14" creationId="{CA7BE678-8078-E676-9FA8-77FF99B44234}"/>
          </ac:inkMkLst>
        </pc:inkChg>
        <pc:inkChg chg="add">
          <ac:chgData name="Kenan Tabinas" userId="aff20947-de81-4ceb-92a7-6c01f7647d35" providerId="ADAL" clId="{9E8E761B-BA16-40BD-B39B-31A79490DF34}" dt="2025-02-14T09:44:20.897" v="1336" actId="9405"/>
          <ac:inkMkLst>
            <pc:docMk/>
            <pc:sldMk cId="1127155016" sldId="261"/>
            <ac:inkMk id="15" creationId="{9CF93B90-91D0-C568-69CD-861BB687DA8D}"/>
          </ac:inkMkLst>
        </pc:inkChg>
        <pc:inkChg chg="add mod">
          <ac:chgData name="Kenan Tabinas" userId="aff20947-de81-4ceb-92a7-6c01f7647d35" providerId="ADAL" clId="{9E8E761B-BA16-40BD-B39B-31A79490DF34}" dt="2025-02-14T09:45:09.287" v="1368"/>
          <ac:inkMkLst>
            <pc:docMk/>
            <pc:sldMk cId="1127155016" sldId="261"/>
            <ac:inkMk id="16" creationId="{2BFB5FBE-F1C8-AAC1-D05B-F8BF4F1C3412}"/>
          </ac:inkMkLst>
        </pc:inkChg>
        <pc:inkChg chg="add del mod">
          <ac:chgData name="Kenan Tabinas" userId="aff20947-de81-4ceb-92a7-6c01f7647d35" providerId="ADAL" clId="{9E8E761B-BA16-40BD-B39B-31A79490DF34}" dt="2025-02-14T09:44:25.211" v="1343" actId="9405"/>
          <ac:inkMkLst>
            <pc:docMk/>
            <pc:sldMk cId="1127155016" sldId="261"/>
            <ac:inkMk id="17" creationId="{EEC0C5D6-A753-FDED-76E9-FDBC9126301B}"/>
          </ac:inkMkLst>
        </pc:inkChg>
        <pc:inkChg chg="add del">
          <ac:chgData name="Kenan Tabinas" userId="aff20947-de81-4ceb-92a7-6c01f7647d35" providerId="ADAL" clId="{9E8E761B-BA16-40BD-B39B-31A79490DF34}" dt="2025-02-14T09:44:23.975" v="1341" actId="9405"/>
          <ac:inkMkLst>
            <pc:docMk/>
            <pc:sldMk cId="1127155016" sldId="261"/>
            <ac:inkMk id="18" creationId="{239C2918-408A-5642-D415-14352DFD11BB}"/>
          </ac:inkMkLst>
        </pc:inkChg>
        <pc:inkChg chg="add">
          <ac:chgData name="Kenan Tabinas" userId="aff20947-de81-4ceb-92a7-6c01f7647d35" providerId="ADAL" clId="{9E8E761B-BA16-40BD-B39B-31A79490DF34}" dt="2025-02-14T09:44:26.455" v="1344" actId="9405"/>
          <ac:inkMkLst>
            <pc:docMk/>
            <pc:sldMk cId="1127155016" sldId="261"/>
            <ac:inkMk id="20" creationId="{D85AFE16-97C2-F96E-AB27-66B3341A83E3}"/>
          </ac:inkMkLst>
        </pc:inkChg>
        <pc:inkChg chg="add">
          <ac:chgData name="Kenan Tabinas" userId="aff20947-de81-4ceb-92a7-6c01f7647d35" providerId="ADAL" clId="{9E8E761B-BA16-40BD-B39B-31A79490DF34}" dt="2025-02-14T09:44:27.129" v="1345" actId="9405"/>
          <ac:inkMkLst>
            <pc:docMk/>
            <pc:sldMk cId="1127155016" sldId="261"/>
            <ac:inkMk id="21" creationId="{433A9C9B-8A3E-9E74-FEAA-891B37FA8636}"/>
          </ac:inkMkLst>
        </pc:inkChg>
        <pc:inkChg chg="add mod">
          <ac:chgData name="Kenan Tabinas" userId="aff20947-de81-4ceb-92a7-6c01f7647d35" providerId="ADAL" clId="{9E8E761B-BA16-40BD-B39B-31A79490DF34}" dt="2025-02-14T09:45:05.832" v="1366"/>
          <ac:inkMkLst>
            <pc:docMk/>
            <pc:sldMk cId="1127155016" sldId="261"/>
            <ac:inkMk id="22" creationId="{C0DDFA36-DB97-4BBD-5430-BEC56F8E7A95}"/>
          </ac:inkMkLst>
        </pc:inkChg>
        <pc:inkChg chg="add del mod">
          <ac:chgData name="Kenan Tabinas" userId="aff20947-de81-4ceb-92a7-6c01f7647d35" providerId="ADAL" clId="{9E8E761B-BA16-40BD-B39B-31A79490DF34}" dt="2025-02-14T09:45:05.832" v="1365" actId="9405"/>
          <ac:inkMkLst>
            <pc:docMk/>
            <pc:sldMk cId="1127155016" sldId="261"/>
            <ac:inkMk id="23" creationId="{0F57EBEF-891B-553E-E4DD-8B31D8C53D18}"/>
          </ac:inkMkLst>
        </pc:inkChg>
        <pc:inkChg chg="add del mod">
          <ac:chgData name="Kenan Tabinas" userId="aff20947-de81-4ceb-92a7-6c01f7647d35" providerId="ADAL" clId="{9E8E761B-BA16-40BD-B39B-31A79490DF34}" dt="2025-02-14T09:45:05.070" v="1364" actId="9405"/>
          <ac:inkMkLst>
            <pc:docMk/>
            <pc:sldMk cId="1127155016" sldId="261"/>
            <ac:inkMk id="26" creationId="{8A0E028F-D4DC-4254-B064-869A59F27F9B}"/>
          </ac:inkMkLst>
        </pc:inkChg>
        <pc:inkChg chg="add del mod">
          <ac:chgData name="Kenan Tabinas" userId="aff20947-de81-4ceb-92a7-6c01f7647d35" providerId="ADAL" clId="{9E8E761B-BA16-40BD-B39B-31A79490DF34}" dt="2025-02-14T09:45:04.483" v="1363" actId="9405"/>
          <ac:inkMkLst>
            <pc:docMk/>
            <pc:sldMk cId="1127155016" sldId="261"/>
            <ac:inkMk id="27" creationId="{54864E30-17D5-AA73-03CF-6385046B08F9}"/>
          </ac:inkMkLst>
        </pc:inkChg>
        <pc:inkChg chg="add del mod">
          <ac:chgData name="Kenan Tabinas" userId="aff20947-de81-4ceb-92a7-6c01f7647d35" providerId="ADAL" clId="{9E8E761B-BA16-40BD-B39B-31A79490DF34}" dt="2025-02-14T09:45:04.236" v="1362" actId="9405"/>
          <ac:inkMkLst>
            <pc:docMk/>
            <pc:sldMk cId="1127155016" sldId="261"/>
            <ac:inkMk id="28" creationId="{3C8FA7DC-9D28-AFB0-78A8-8A1552778B52}"/>
          </ac:inkMkLst>
        </pc:inkChg>
        <pc:inkChg chg="add del mod">
          <ac:chgData name="Kenan Tabinas" userId="aff20947-de81-4ceb-92a7-6c01f7647d35" providerId="ADAL" clId="{9E8E761B-BA16-40BD-B39B-31A79490DF34}" dt="2025-02-14T09:45:04.039" v="1361"/>
          <ac:inkMkLst>
            <pc:docMk/>
            <pc:sldMk cId="1127155016" sldId="261"/>
            <ac:inkMk id="29" creationId="{02222959-F7E9-06A1-ABF9-9CC137252D4D}"/>
          </ac:inkMkLst>
        </pc:inkChg>
        <pc:inkChg chg="add del mod">
          <ac:chgData name="Kenan Tabinas" userId="aff20947-de81-4ceb-92a7-6c01f7647d35" providerId="ADAL" clId="{9E8E761B-BA16-40BD-B39B-31A79490DF34}" dt="2025-02-14T09:45:03.849" v="1359" actId="9405"/>
          <ac:inkMkLst>
            <pc:docMk/>
            <pc:sldMk cId="1127155016" sldId="261"/>
            <ac:inkMk id="31" creationId="{1E5F8AC3-6DE8-428B-5EA2-C6775109DF4A}"/>
          </ac:inkMkLst>
        </pc:inkChg>
        <pc:inkChg chg="add del mod">
          <ac:chgData name="Kenan Tabinas" userId="aff20947-de81-4ceb-92a7-6c01f7647d35" providerId="ADAL" clId="{9E8E761B-BA16-40BD-B39B-31A79490DF34}" dt="2025-02-14T09:45:03.694" v="1358"/>
          <ac:inkMkLst>
            <pc:docMk/>
            <pc:sldMk cId="1127155016" sldId="261"/>
            <ac:inkMk id="32" creationId="{6F92FA22-D710-5133-A4D1-8D6E292FC0EC}"/>
          </ac:inkMkLst>
        </pc:inkChg>
        <pc:inkChg chg="add">
          <ac:chgData name="Kenan Tabinas" userId="aff20947-de81-4ceb-92a7-6c01f7647d35" providerId="ADAL" clId="{9E8E761B-BA16-40BD-B39B-31A79490DF34}" dt="2025-02-14T09:45:08.687" v="1367" actId="9405"/>
          <ac:inkMkLst>
            <pc:docMk/>
            <pc:sldMk cId="1127155016" sldId="261"/>
            <ac:inkMk id="34" creationId="{3856AB05-35BF-8561-436B-ABB4E9D6BFDD}"/>
          </ac:inkMkLst>
        </pc:inkChg>
        <pc:inkChg chg="add del">
          <ac:chgData name="Kenan Tabinas" userId="aff20947-de81-4ceb-92a7-6c01f7647d35" providerId="ADAL" clId="{9E8E761B-BA16-40BD-B39B-31A79490DF34}" dt="2025-02-14T09:47:12.944" v="1370" actId="9405"/>
          <ac:inkMkLst>
            <pc:docMk/>
            <pc:sldMk cId="1127155016" sldId="261"/>
            <ac:inkMk id="36" creationId="{034488CC-32A4-416D-DAAF-739D145003EE}"/>
          </ac:inkMkLst>
        </pc:inkChg>
        <pc:inkChg chg="add del mod">
          <ac:chgData name="Kenan Tabinas" userId="aff20947-de81-4ceb-92a7-6c01f7647d35" providerId="ADAL" clId="{9E8E761B-BA16-40BD-B39B-31A79490DF34}" dt="2025-02-14T09:48:30.247" v="1468" actId="9405"/>
          <ac:inkMkLst>
            <pc:docMk/>
            <pc:sldMk cId="1127155016" sldId="261"/>
            <ac:inkMk id="37" creationId="{8A58F58D-EE82-0E0F-4D77-BF42FB9ED4DF}"/>
          </ac:inkMkLst>
        </pc:inkChg>
        <pc:inkChg chg="add del mod">
          <ac:chgData name="Kenan Tabinas" userId="aff20947-de81-4ceb-92a7-6c01f7647d35" providerId="ADAL" clId="{9E8E761B-BA16-40BD-B39B-31A79490DF34}" dt="2025-02-14T09:48:29.977" v="1467"/>
          <ac:inkMkLst>
            <pc:docMk/>
            <pc:sldMk cId="1127155016" sldId="261"/>
            <ac:inkMk id="38" creationId="{A4813319-2B1E-EC8B-B589-73571EA76DDA}"/>
          </ac:inkMkLst>
        </pc:inkChg>
        <pc:inkChg chg="add del mod">
          <ac:chgData name="Kenan Tabinas" userId="aff20947-de81-4ceb-92a7-6c01f7647d35" providerId="ADAL" clId="{9E8E761B-BA16-40BD-B39B-31A79490DF34}" dt="2025-02-14T09:47:51.154" v="1411"/>
          <ac:inkMkLst>
            <pc:docMk/>
            <pc:sldMk cId="1127155016" sldId="261"/>
            <ac:inkMk id="40" creationId="{D60447BC-9DF6-F908-BAEF-21AF536F8BB0}"/>
          </ac:inkMkLst>
        </pc:inkChg>
        <pc:inkChg chg="add del mod">
          <ac:chgData name="Kenan Tabinas" userId="aff20947-de81-4ceb-92a7-6c01f7647d35" providerId="ADAL" clId="{9E8E761B-BA16-40BD-B39B-31A79490DF34}" dt="2025-02-14T09:47:40.501" v="1393"/>
          <ac:inkMkLst>
            <pc:docMk/>
            <pc:sldMk cId="1127155016" sldId="261"/>
            <ac:inkMk id="42" creationId="{BF65206F-6307-67EE-8A88-B48779DE1DB5}"/>
          </ac:inkMkLst>
        </pc:inkChg>
        <pc:inkChg chg="add del mod">
          <ac:chgData name="Kenan Tabinas" userId="aff20947-de81-4ceb-92a7-6c01f7647d35" providerId="ADAL" clId="{9E8E761B-BA16-40BD-B39B-31A79490DF34}" dt="2025-02-14T09:47:40.293" v="1391"/>
          <ac:inkMkLst>
            <pc:docMk/>
            <pc:sldMk cId="1127155016" sldId="261"/>
            <ac:inkMk id="44" creationId="{F9D9FB0B-9615-563D-3516-F9DF2EEF960D}"/>
          </ac:inkMkLst>
        </pc:inkChg>
        <pc:inkChg chg="add del mod">
          <ac:chgData name="Kenan Tabinas" userId="aff20947-de81-4ceb-92a7-6c01f7647d35" providerId="ADAL" clId="{9E8E761B-BA16-40BD-B39B-31A79490DF34}" dt="2025-02-14T09:47:40.145" v="1389" actId="9405"/>
          <ac:inkMkLst>
            <pc:docMk/>
            <pc:sldMk cId="1127155016" sldId="261"/>
            <ac:inkMk id="46" creationId="{D15DD0D4-DE94-3A0C-6588-3441C96FECC8}"/>
          </ac:inkMkLst>
        </pc:inkChg>
        <pc:inkChg chg="add del mod">
          <ac:chgData name="Kenan Tabinas" userId="aff20947-de81-4ceb-92a7-6c01f7647d35" providerId="ADAL" clId="{9E8E761B-BA16-40BD-B39B-31A79490DF34}" dt="2025-02-14T09:47:39.971" v="1388"/>
          <ac:inkMkLst>
            <pc:docMk/>
            <pc:sldMk cId="1127155016" sldId="261"/>
            <ac:inkMk id="47" creationId="{76DCD6A1-6670-A2B2-EE54-A656F9E7EDAD}"/>
          </ac:inkMkLst>
        </pc:inkChg>
        <pc:inkChg chg="add del mod">
          <ac:chgData name="Kenan Tabinas" userId="aff20947-de81-4ceb-92a7-6c01f7647d35" providerId="ADAL" clId="{9E8E761B-BA16-40BD-B39B-31A79490DF34}" dt="2025-02-14T09:47:39.812" v="1386"/>
          <ac:inkMkLst>
            <pc:docMk/>
            <pc:sldMk cId="1127155016" sldId="261"/>
            <ac:inkMk id="49" creationId="{1CDED379-2F59-3848-967B-A550D09EF9CA}"/>
          </ac:inkMkLst>
        </pc:inkChg>
        <pc:inkChg chg="add del mod">
          <ac:chgData name="Kenan Tabinas" userId="aff20947-de81-4ceb-92a7-6c01f7647d35" providerId="ADAL" clId="{9E8E761B-BA16-40BD-B39B-31A79490DF34}" dt="2025-02-14T09:47:50.995" v="1409" actId="9405"/>
          <ac:inkMkLst>
            <pc:docMk/>
            <pc:sldMk cId="1127155016" sldId="261"/>
            <ac:inkMk id="51" creationId="{DBDEFBE4-3A04-5733-8F79-8F3D5748F322}"/>
          </ac:inkMkLst>
        </pc:inkChg>
        <pc:inkChg chg="add del mod">
          <ac:chgData name="Kenan Tabinas" userId="aff20947-de81-4ceb-92a7-6c01f7647d35" providerId="ADAL" clId="{9E8E761B-BA16-40BD-B39B-31A79490DF34}" dt="2025-02-14T09:47:50.841" v="1408"/>
          <ac:inkMkLst>
            <pc:docMk/>
            <pc:sldMk cId="1127155016" sldId="261"/>
            <ac:inkMk id="52" creationId="{A9A3696F-6C23-2E4B-B0F9-5CBEFE05F277}"/>
          </ac:inkMkLst>
        </pc:inkChg>
        <pc:inkChg chg="add del mod">
          <ac:chgData name="Kenan Tabinas" userId="aff20947-de81-4ceb-92a7-6c01f7647d35" providerId="ADAL" clId="{9E8E761B-BA16-40BD-B39B-31A79490DF34}" dt="2025-02-14T09:47:50.677" v="1406"/>
          <ac:inkMkLst>
            <pc:docMk/>
            <pc:sldMk cId="1127155016" sldId="261"/>
            <ac:inkMk id="54" creationId="{8131E9CC-447C-FB9C-CDB4-919C15180F7A}"/>
          </ac:inkMkLst>
        </pc:inkChg>
        <pc:inkChg chg="add del mod">
          <ac:chgData name="Kenan Tabinas" userId="aff20947-de81-4ceb-92a7-6c01f7647d35" providerId="ADAL" clId="{9E8E761B-BA16-40BD-B39B-31A79490DF34}" dt="2025-02-14T09:47:50.535" v="1404" actId="9405"/>
          <ac:inkMkLst>
            <pc:docMk/>
            <pc:sldMk cId="1127155016" sldId="261"/>
            <ac:inkMk id="56" creationId="{6F6103D2-1D6A-F63E-FE83-7FDA7F64BD55}"/>
          </ac:inkMkLst>
        </pc:inkChg>
        <pc:inkChg chg="add del mod">
          <ac:chgData name="Kenan Tabinas" userId="aff20947-de81-4ceb-92a7-6c01f7647d35" providerId="ADAL" clId="{9E8E761B-BA16-40BD-B39B-31A79490DF34}" dt="2025-02-14T09:47:50.392" v="1403"/>
          <ac:inkMkLst>
            <pc:docMk/>
            <pc:sldMk cId="1127155016" sldId="261"/>
            <ac:inkMk id="57" creationId="{417B0613-75A6-C0A0-FDD0-43F3FFC5EAF3}"/>
          </ac:inkMkLst>
        </pc:inkChg>
        <pc:inkChg chg="add del mod">
          <ac:chgData name="Kenan Tabinas" userId="aff20947-de81-4ceb-92a7-6c01f7647d35" providerId="ADAL" clId="{9E8E761B-BA16-40BD-B39B-31A79490DF34}" dt="2025-02-14T09:48:29.738" v="1465"/>
          <ac:inkMkLst>
            <pc:docMk/>
            <pc:sldMk cId="1127155016" sldId="261"/>
            <ac:inkMk id="59" creationId="{B016070F-54B1-426F-A51E-96C42A6519E8}"/>
          </ac:inkMkLst>
        </pc:inkChg>
        <pc:inkChg chg="add del mod">
          <ac:chgData name="Kenan Tabinas" userId="aff20947-de81-4ceb-92a7-6c01f7647d35" providerId="ADAL" clId="{9E8E761B-BA16-40BD-B39B-31A79490DF34}" dt="2025-02-14T09:48:29.504" v="1463"/>
          <ac:inkMkLst>
            <pc:docMk/>
            <pc:sldMk cId="1127155016" sldId="261"/>
            <ac:inkMk id="61" creationId="{5C3A14EE-58D8-7DAE-95C7-08305C8AC526}"/>
          </ac:inkMkLst>
        </pc:inkChg>
        <pc:inkChg chg="add del mod">
          <ac:chgData name="Kenan Tabinas" userId="aff20947-de81-4ceb-92a7-6c01f7647d35" providerId="ADAL" clId="{9E8E761B-BA16-40BD-B39B-31A79490DF34}" dt="2025-02-14T09:48:29.313" v="1461"/>
          <ac:inkMkLst>
            <pc:docMk/>
            <pc:sldMk cId="1127155016" sldId="261"/>
            <ac:inkMk id="63" creationId="{06F3EA11-EA3A-130E-C439-C7A85077CBF5}"/>
          </ac:inkMkLst>
        </pc:inkChg>
        <pc:inkChg chg="add del mod">
          <ac:chgData name="Kenan Tabinas" userId="aff20947-de81-4ceb-92a7-6c01f7647d35" providerId="ADAL" clId="{9E8E761B-BA16-40BD-B39B-31A79490DF34}" dt="2025-02-14T09:48:29.151" v="1459"/>
          <ac:inkMkLst>
            <pc:docMk/>
            <pc:sldMk cId="1127155016" sldId="261"/>
            <ac:inkMk id="65" creationId="{3B10FE9C-DD26-0F12-DB24-0AB72AC18761}"/>
          </ac:inkMkLst>
        </pc:inkChg>
        <pc:inkChg chg="add del mod">
          <ac:chgData name="Kenan Tabinas" userId="aff20947-de81-4ceb-92a7-6c01f7647d35" providerId="ADAL" clId="{9E8E761B-BA16-40BD-B39B-31A79490DF34}" dt="2025-02-14T09:48:28.993" v="1457" actId="9405"/>
          <ac:inkMkLst>
            <pc:docMk/>
            <pc:sldMk cId="1127155016" sldId="261"/>
            <ac:inkMk id="67" creationId="{B6A2C647-5A04-3217-3BD5-FFF1C7B91F80}"/>
          </ac:inkMkLst>
        </pc:inkChg>
        <pc:inkChg chg="add del mod">
          <ac:chgData name="Kenan Tabinas" userId="aff20947-de81-4ceb-92a7-6c01f7647d35" providerId="ADAL" clId="{9E8E761B-BA16-40BD-B39B-31A79490DF34}" dt="2025-02-14T09:48:28.708" v="1456"/>
          <ac:inkMkLst>
            <pc:docMk/>
            <pc:sldMk cId="1127155016" sldId="261"/>
            <ac:inkMk id="68" creationId="{5B048C44-598C-70DE-1DA6-ADE83724F97A}"/>
          </ac:inkMkLst>
        </pc:inkChg>
        <pc:inkChg chg="add del mod">
          <ac:chgData name="Kenan Tabinas" userId="aff20947-de81-4ceb-92a7-6c01f7647d35" providerId="ADAL" clId="{9E8E761B-BA16-40BD-B39B-31A79490DF34}" dt="2025-02-14T09:48:28.539" v="1454"/>
          <ac:inkMkLst>
            <pc:docMk/>
            <pc:sldMk cId="1127155016" sldId="261"/>
            <ac:inkMk id="70" creationId="{83E647CC-F069-F4F0-73C8-DF9153E66D7D}"/>
          </ac:inkMkLst>
        </pc:inkChg>
        <pc:inkChg chg="add del mod">
          <ac:chgData name="Kenan Tabinas" userId="aff20947-de81-4ceb-92a7-6c01f7647d35" providerId="ADAL" clId="{9E8E761B-BA16-40BD-B39B-31A79490DF34}" dt="2025-02-14T09:48:28.366" v="1452"/>
          <ac:inkMkLst>
            <pc:docMk/>
            <pc:sldMk cId="1127155016" sldId="261"/>
            <ac:inkMk id="72" creationId="{8B9D3FC0-A82D-85DD-5D44-CE4D22751140}"/>
          </ac:inkMkLst>
        </pc:inkChg>
        <pc:inkChg chg="add del mod">
          <ac:chgData name="Kenan Tabinas" userId="aff20947-de81-4ceb-92a7-6c01f7647d35" providerId="ADAL" clId="{9E8E761B-BA16-40BD-B39B-31A79490DF34}" dt="2025-02-14T09:48:28.153" v="1450"/>
          <ac:inkMkLst>
            <pc:docMk/>
            <pc:sldMk cId="1127155016" sldId="261"/>
            <ac:inkMk id="74" creationId="{0E0FDA0D-492C-1B2B-684C-366925AB7CA6}"/>
          </ac:inkMkLst>
        </pc:inkChg>
        <pc:inkChg chg="add del mod">
          <ac:chgData name="Kenan Tabinas" userId="aff20947-de81-4ceb-92a7-6c01f7647d35" providerId="ADAL" clId="{9E8E761B-BA16-40BD-B39B-31A79490DF34}" dt="2025-02-14T09:48:27.995" v="1448"/>
          <ac:inkMkLst>
            <pc:docMk/>
            <pc:sldMk cId="1127155016" sldId="261"/>
            <ac:inkMk id="76" creationId="{46D0FD66-E1E9-68DE-2967-FE13966A934F}"/>
          </ac:inkMkLst>
        </pc:inkChg>
        <pc:inkChg chg="add del mod">
          <ac:chgData name="Kenan Tabinas" userId="aff20947-de81-4ceb-92a7-6c01f7647d35" providerId="ADAL" clId="{9E8E761B-BA16-40BD-B39B-31A79490DF34}" dt="2025-02-14T09:48:19.008" v="1434"/>
          <ac:inkMkLst>
            <pc:docMk/>
            <pc:sldMk cId="1127155016" sldId="261"/>
            <ac:inkMk id="78" creationId="{EFD3EB7B-A52F-D709-ECFB-6F2A756BA4EE}"/>
          </ac:inkMkLst>
        </pc:inkChg>
        <pc:inkChg chg="add del mod">
          <ac:chgData name="Kenan Tabinas" userId="aff20947-de81-4ceb-92a7-6c01f7647d35" providerId="ADAL" clId="{9E8E761B-BA16-40BD-B39B-31A79490DF34}" dt="2025-02-14T09:48:27.836" v="1446"/>
          <ac:inkMkLst>
            <pc:docMk/>
            <pc:sldMk cId="1127155016" sldId="261"/>
            <ac:inkMk id="80" creationId="{A3999C57-EE39-AADF-D158-D5A1FF7C9851}"/>
          </ac:inkMkLst>
        </pc:inkChg>
        <pc:inkChg chg="add del">
          <ac:chgData name="Kenan Tabinas" userId="aff20947-de81-4ceb-92a7-6c01f7647d35" providerId="ADAL" clId="{9E8E761B-BA16-40BD-B39B-31A79490DF34}" dt="2025-02-14T09:48:27.676" v="1444" actId="9405"/>
          <ac:inkMkLst>
            <pc:docMk/>
            <pc:sldMk cId="1127155016" sldId="261"/>
            <ac:inkMk id="82" creationId="{5FE605B8-E085-B328-3676-BEBBF3B9F0B7}"/>
          </ac:inkMkLst>
        </pc:inkChg>
        <pc:inkChg chg="add del">
          <ac:chgData name="Kenan Tabinas" userId="aff20947-de81-4ceb-92a7-6c01f7647d35" providerId="ADAL" clId="{9E8E761B-BA16-40BD-B39B-31A79490DF34}" dt="2025-02-14T09:48:27.518" v="1443" actId="9405"/>
          <ac:inkMkLst>
            <pc:docMk/>
            <pc:sldMk cId="1127155016" sldId="261"/>
            <ac:inkMk id="83" creationId="{2741CD55-2DED-D28A-616E-DAB983ABFB9E}"/>
          </ac:inkMkLst>
        </pc:inkChg>
        <pc:inkChg chg="add del">
          <ac:chgData name="Kenan Tabinas" userId="aff20947-de81-4ceb-92a7-6c01f7647d35" providerId="ADAL" clId="{9E8E761B-BA16-40BD-B39B-31A79490DF34}" dt="2025-02-14T09:48:27.359" v="1441" actId="9405"/>
          <ac:inkMkLst>
            <pc:docMk/>
            <pc:sldMk cId="1127155016" sldId="261"/>
            <ac:inkMk id="84" creationId="{D9C43A48-7FFF-56B0-D5AA-EDB1812F5505}"/>
          </ac:inkMkLst>
        </pc:inkChg>
        <pc:inkChg chg="add del mod">
          <ac:chgData name="Kenan Tabinas" userId="aff20947-de81-4ceb-92a7-6c01f7647d35" providerId="ADAL" clId="{9E8E761B-BA16-40BD-B39B-31A79490DF34}" dt="2025-02-14T09:49:43.829" v="1554" actId="9405"/>
          <ac:inkMkLst>
            <pc:docMk/>
            <pc:sldMk cId="1127155016" sldId="261"/>
            <ac:inkMk id="86" creationId="{F94A09D8-0813-A698-F913-65FE88691B91}"/>
          </ac:inkMkLst>
        </pc:inkChg>
        <pc:inkChg chg="add del mod">
          <ac:chgData name="Kenan Tabinas" userId="aff20947-de81-4ceb-92a7-6c01f7647d35" providerId="ADAL" clId="{9E8E761B-BA16-40BD-B39B-31A79490DF34}" dt="2025-02-14T09:49:43.553" v="1553" actId="9405"/>
          <ac:inkMkLst>
            <pc:docMk/>
            <pc:sldMk cId="1127155016" sldId="261"/>
            <ac:inkMk id="87" creationId="{FF69173D-C25B-FC87-7DF6-AAC99CF004F5}"/>
          </ac:inkMkLst>
        </pc:inkChg>
        <pc:inkChg chg="add del mod">
          <ac:chgData name="Kenan Tabinas" userId="aff20947-de81-4ceb-92a7-6c01f7647d35" providerId="ADAL" clId="{9E8E761B-BA16-40BD-B39B-31A79490DF34}" dt="2025-02-14T09:49:43.251" v="1552"/>
          <ac:inkMkLst>
            <pc:docMk/>
            <pc:sldMk cId="1127155016" sldId="261"/>
            <ac:inkMk id="88" creationId="{D0531F46-BE05-DD55-5FB0-969941C2B7ED}"/>
          </ac:inkMkLst>
        </pc:inkChg>
        <pc:inkChg chg="add del mod">
          <ac:chgData name="Kenan Tabinas" userId="aff20947-de81-4ceb-92a7-6c01f7647d35" providerId="ADAL" clId="{9E8E761B-BA16-40BD-B39B-31A79490DF34}" dt="2025-02-14T09:49:42.981" v="1550" actId="9405"/>
          <ac:inkMkLst>
            <pc:docMk/>
            <pc:sldMk cId="1127155016" sldId="261"/>
            <ac:inkMk id="90" creationId="{14B40C64-B12A-AAE1-A8E0-D9FB1CD58FEB}"/>
          </ac:inkMkLst>
        </pc:inkChg>
        <pc:inkChg chg="add del mod">
          <ac:chgData name="Kenan Tabinas" userId="aff20947-de81-4ceb-92a7-6c01f7647d35" providerId="ADAL" clId="{9E8E761B-BA16-40BD-B39B-31A79490DF34}" dt="2025-02-14T09:49:42.758" v="1549"/>
          <ac:inkMkLst>
            <pc:docMk/>
            <pc:sldMk cId="1127155016" sldId="261"/>
            <ac:inkMk id="91" creationId="{D718D325-E2EB-1E20-E0F2-5DF0D52FD1F1}"/>
          </ac:inkMkLst>
        </pc:inkChg>
        <pc:inkChg chg="add del mod">
          <ac:chgData name="Kenan Tabinas" userId="aff20947-de81-4ceb-92a7-6c01f7647d35" providerId="ADAL" clId="{9E8E761B-BA16-40BD-B39B-31A79490DF34}" dt="2025-02-14T09:49:42.536" v="1547"/>
          <ac:inkMkLst>
            <pc:docMk/>
            <pc:sldMk cId="1127155016" sldId="261"/>
            <ac:inkMk id="93" creationId="{5E09FAF2-5C01-C3F3-B9DC-8AB503E044B9}"/>
          </ac:inkMkLst>
        </pc:inkChg>
        <pc:inkChg chg="add del">
          <ac:chgData name="Kenan Tabinas" userId="aff20947-de81-4ceb-92a7-6c01f7647d35" providerId="ADAL" clId="{9E8E761B-BA16-40BD-B39B-31A79490DF34}" dt="2025-02-14T09:48:43.955" v="1479" actId="9405"/>
          <ac:inkMkLst>
            <pc:docMk/>
            <pc:sldMk cId="1127155016" sldId="261"/>
            <ac:inkMk id="95" creationId="{4B793C51-DBFF-8466-5F58-C25BE55BAE63}"/>
          </ac:inkMkLst>
        </pc:inkChg>
        <pc:inkChg chg="add del mod">
          <ac:chgData name="Kenan Tabinas" userId="aff20947-de81-4ceb-92a7-6c01f7647d35" providerId="ADAL" clId="{9E8E761B-BA16-40BD-B39B-31A79490DF34}" dt="2025-02-14T09:49:42.362" v="1545"/>
          <ac:inkMkLst>
            <pc:docMk/>
            <pc:sldMk cId="1127155016" sldId="261"/>
            <ac:inkMk id="96" creationId="{99BFE5EB-A3F1-0F22-4AFD-4485F6687337}"/>
          </ac:inkMkLst>
        </pc:inkChg>
        <pc:inkChg chg="add del mod">
          <ac:chgData name="Kenan Tabinas" userId="aff20947-de81-4ceb-92a7-6c01f7647d35" providerId="ADAL" clId="{9E8E761B-BA16-40BD-B39B-31A79490DF34}" dt="2025-02-14T09:49:40.936" v="1543"/>
          <ac:inkMkLst>
            <pc:docMk/>
            <pc:sldMk cId="1127155016" sldId="261"/>
            <ac:inkMk id="98" creationId="{0F7F10F7-E5F8-9DB0-08A7-CECEB4875AE9}"/>
          </ac:inkMkLst>
        </pc:inkChg>
        <pc:inkChg chg="add del">
          <ac:chgData name="Kenan Tabinas" userId="aff20947-de81-4ceb-92a7-6c01f7647d35" providerId="ADAL" clId="{9E8E761B-BA16-40BD-B39B-31A79490DF34}" dt="2025-02-14T09:48:51.731" v="1485" actId="9405"/>
          <ac:inkMkLst>
            <pc:docMk/>
            <pc:sldMk cId="1127155016" sldId="261"/>
            <ac:inkMk id="100" creationId="{9AC1BCFC-D674-20D7-C9CB-B9035D95986F}"/>
          </ac:inkMkLst>
        </pc:inkChg>
        <pc:inkChg chg="add del mod">
          <ac:chgData name="Kenan Tabinas" userId="aff20947-de81-4ceb-92a7-6c01f7647d35" providerId="ADAL" clId="{9E8E761B-BA16-40BD-B39B-31A79490DF34}" dt="2025-02-14T09:49:40.762" v="1541" actId="9405"/>
          <ac:inkMkLst>
            <pc:docMk/>
            <pc:sldMk cId="1127155016" sldId="261"/>
            <ac:inkMk id="101" creationId="{DC8A8F04-8856-AD73-95CE-D647E0087B17}"/>
          </ac:inkMkLst>
        </pc:inkChg>
        <pc:inkChg chg="add del mod">
          <ac:chgData name="Kenan Tabinas" userId="aff20947-de81-4ceb-92a7-6c01f7647d35" providerId="ADAL" clId="{9E8E761B-BA16-40BD-B39B-31A79490DF34}" dt="2025-02-14T09:48:57.212" v="1490"/>
          <ac:inkMkLst>
            <pc:docMk/>
            <pc:sldMk cId="1127155016" sldId="261"/>
            <ac:inkMk id="102" creationId="{37BDBCF1-DDCB-3F18-FD0D-9303064B357A}"/>
          </ac:inkMkLst>
        </pc:inkChg>
        <pc:inkChg chg="add del mod">
          <ac:chgData name="Kenan Tabinas" userId="aff20947-de81-4ceb-92a7-6c01f7647d35" providerId="ADAL" clId="{9E8E761B-BA16-40BD-B39B-31A79490DF34}" dt="2025-02-14T09:49:01.030" v="1494"/>
          <ac:inkMkLst>
            <pc:docMk/>
            <pc:sldMk cId="1127155016" sldId="261"/>
            <ac:inkMk id="104" creationId="{24FDE480-4CEF-A749-4483-1F2EA1A54430}"/>
          </ac:inkMkLst>
        </pc:inkChg>
        <pc:inkChg chg="add del mod">
          <ac:chgData name="Kenan Tabinas" userId="aff20947-de81-4ceb-92a7-6c01f7647d35" providerId="ADAL" clId="{9E8E761B-BA16-40BD-B39B-31A79490DF34}" dt="2025-02-14T09:49:11.334" v="1508"/>
          <ac:inkMkLst>
            <pc:docMk/>
            <pc:sldMk cId="1127155016" sldId="261"/>
            <ac:inkMk id="106" creationId="{61DA2776-CF7F-FD33-0335-826EBF4622BF}"/>
          </ac:inkMkLst>
        </pc:inkChg>
        <pc:inkChg chg="add del mod">
          <ac:chgData name="Kenan Tabinas" userId="aff20947-de81-4ceb-92a7-6c01f7647d35" providerId="ADAL" clId="{9E8E761B-BA16-40BD-B39B-31A79490DF34}" dt="2025-02-14T09:49:10.984" v="1506"/>
          <ac:inkMkLst>
            <pc:docMk/>
            <pc:sldMk cId="1127155016" sldId="261"/>
            <ac:inkMk id="108" creationId="{1E9B7DB2-734D-38DB-4447-039BB0264EB1}"/>
          </ac:inkMkLst>
        </pc:inkChg>
        <pc:inkChg chg="add del">
          <ac:chgData name="Kenan Tabinas" userId="aff20947-de81-4ceb-92a7-6c01f7647d35" providerId="ADAL" clId="{9E8E761B-BA16-40BD-B39B-31A79490DF34}" dt="2025-02-14T09:49:10.762" v="1504" actId="9405"/>
          <ac:inkMkLst>
            <pc:docMk/>
            <pc:sldMk cId="1127155016" sldId="261"/>
            <ac:inkMk id="110" creationId="{72C3DA26-56F0-0F41-CCC9-014A4780969B}"/>
          </ac:inkMkLst>
        </pc:inkChg>
        <pc:inkChg chg="add del mod">
          <ac:chgData name="Kenan Tabinas" userId="aff20947-de81-4ceb-92a7-6c01f7647d35" providerId="ADAL" clId="{9E8E761B-BA16-40BD-B39B-31A79490DF34}" dt="2025-02-14T09:49:10.511" v="1503"/>
          <ac:inkMkLst>
            <pc:docMk/>
            <pc:sldMk cId="1127155016" sldId="261"/>
            <ac:inkMk id="111" creationId="{7C80B263-87D9-B99B-CCB8-C476E8BF7FD7}"/>
          </ac:inkMkLst>
        </pc:inkChg>
        <pc:inkChg chg="add del mod">
          <ac:chgData name="Kenan Tabinas" userId="aff20947-de81-4ceb-92a7-6c01f7647d35" providerId="ADAL" clId="{9E8E761B-BA16-40BD-B39B-31A79490DF34}" dt="2025-02-14T09:49:32.395" v="1526"/>
          <ac:inkMkLst>
            <pc:docMk/>
            <pc:sldMk cId="1127155016" sldId="261"/>
            <ac:inkMk id="113" creationId="{B97E52C7-11EC-D65E-02D6-CC9A6896B61A}"/>
          </ac:inkMkLst>
        </pc:inkChg>
        <pc:inkChg chg="add del mod">
          <ac:chgData name="Kenan Tabinas" userId="aff20947-de81-4ceb-92a7-6c01f7647d35" providerId="ADAL" clId="{9E8E761B-BA16-40BD-B39B-31A79490DF34}" dt="2025-02-14T09:49:32.025" v="1524" actId="9405"/>
          <ac:inkMkLst>
            <pc:docMk/>
            <pc:sldMk cId="1127155016" sldId="261"/>
            <ac:inkMk id="115" creationId="{BEABB486-4D09-6BD9-A955-A92C05B9B57C}"/>
          </ac:inkMkLst>
        </pc:inkChg>
        <pc:inkChg chg="add del">
          <ac:chgData name="Kenan Tabinas" userId="aff20947-de81-4ceb-92a7-6c01f7647d35" providerId="ADAL" clId="{9E8E761B-BA16-40BD-B39B-31A79490DF34}" dt="2025-02-14T09:49:24.056" v="1517" actId="9405"/>
          <ac:inkMkLst>
            <pc:docMk/>
            <pc:sldMk cId="1127155016" sldId="261"/>
            <ac:inkMk id="116" creationId="{6AF23DAA-08E9-D005-0B5F-71F1E604C2F4}"/>
          </ac:inkMkLst>
        </pc:inkChg>
        <pc:inkChg chg="add del mod">
          <ac:chgData name="Kenan Tabinas" userId="aff20947-de81-4ceb-92a7-6c01f7647d35" providerId="ADAL" clId="{9E8E761B-BA16-40BD-B39B-31A79490DF34}" dt="2025-02-14T09:49:23.707" v="1516"/>
          <ac:inkMkLst>
            <pc:docMk/>
            <pc:sldMk cId="1127155016" sldId="261"/>
            <ac:inkMk id="117" creationId="{F05889E4-3383-D923-D834-084705CEB6E9}"/>
          </ac:inkMkLst>
        </pc:inkChg>
        <pc:inkChg chg="add del mod">
          <ac:chgData name="Kenan Tabinas" userId="aff20947-de81-4ceb-92a7-6c01f7647d35" providerId="ADAL" clId="{9E8E761B-BA16-40BD-B39B-31A79490DF34}" dt="2025-02-14T09:49:31.701" v="1523" actId="9405"/>
          <ac:inkMkLst>
            <pc:docMk/>
            <pc:sldMk cId="1127155016" sldId="261"/>
            <ac:inkMk id="119" creationId="{CB534644-271A-5AE8-F9FF-1CA946982D46}"/>
          </ac:inkMkLst>
        </pc:inkChg>
        <pc:inkChg chg="add del">
          <ac:chgData name="Kenan Tabinas" userId="aff20947-de81-4ceb-92a7-6c01f7647d35" providerId="ADAL" clId="{9E8E761B-BA16-40BD-B39B-31A79490DF34}" dt="2025-02-14T09:49:31.519" v="1521" actId="9405"/>
          <ac:inkMkLst>
            <pc:docMk/>
            <pc:sldMk cId="1127155016" sldId="261"/>
            <ac:inkMk id="120" creationId="{5BCEF220-B07A-1D55-2C54-975C7C1D23E7}"/>
          </ac:inkMkLst>
        </pc:inkChg>
        <pc:inkChg chg="add del mod">
          <ac:chgData name="Kenan Tabinas" userId="aff20947-de81-4ceb-92a7-6c01f7647d35" providerId="ADAL" clId="{9E8E761B-BA16-40BD-B39B-31A79490DF34}" dt="2025-02-14T09:49:40.612" v="1540" actId="9405"/>
          <ac:inkMkLst>
            <pc:docMk/>
            <pc:sldMk cId="1127155016" sldId="261"/>
            <ac:inkMk id="122" creationId="{117F110E-26BC-85BC-5F31-7555ADF9AC4F}"/>
          </ac:inkMkLst>
        </pc:inkChg>
        <pc:inkChg chg="add del mod">
          <ac:chgData name="Kenan Tabinas" userId="aff20947-de81-4ceb-92a7-6c01f7647d35" providerId="ADAL" clId="{9E8E761B-BA16-40BD-B39B-31A79490DF34}" dt="2025-02-14T09:49:40.445" v="1539"/>
          <ac:inkMkLst>
            <pc:docMk/>
            <pc:sldMk cId="1127155016" sldId="261"/>
            <ac:inkMk id="123" creationId="{D3782214-7683-FE82-2387-28E49589A51C}"/>
          </ac:inkMkLst>
        </pc:inkChg>
        <pc:inkChg chg="add del mod">
          <ac:chgData name="Kenan Tabinas" userId="aff20947-de81-4ceb-92a7-6c01f7647d35" providerId="ADAL" clId="{9E8E761B-BA16-40BD-B39B-31A79490DF34}" dt="2025-02-14T09:49:40.303" v="1537" actId="9405"/>
          <ac:inkMkLst>
            <pc:docMk/>
            <pc:sldMk cId="1127155016" sldId="261"/>
            <ac:inkMk id="125" creationId="{20FBA330-F248-1D75-7B6F-639B637D495E}"/>
          </ac:inkMkLst>
        </pc:inkChg>
        <pc:inkChg chg="add del mod">
          <ac:chgData name="Kenan Tabinas" userId="aff20947-de81-4ceb-92a7-6c01f7647d35" providerId="ADAL" clId="{9E8E761B-BA16-40BD-B39B-31A79490DF34}" dt="2025-02-14T09:49:40.129" v="1536" actId="9405"/>
          <ac:inkMkLst>
            <pc:docMk/>
            <pc:sldMk cId="1127155016" sldId="261"/>
            <ac:inkMk id="126" creationId="{65969842-2C61-DD7E-D3B1-AB6DCBA28B93}"/>
          </ac:inkMkLst>
        </pc:inkChg>
        <pc:inkChg chg="add del mod">
          <ac:chgData name="Kenan Tabinas" userId="aff20947-de81-4ceb-92a7-6c01f7647d35" providerId="ADAL" clId="{9E8E761B-BA16-40BD-B39B-31A79490DF34}" dt="2025-02-14T09:49:39.983" v="1535"/>
          <ac:inkMkLst>
            <pc:docMk/>
            <pc:sldMk cId="1127155016" sldId="261"/>
            <ac:inkMk id="127" creationId="{BF74EE5B-20AF-1F70-50D7-92EA4AE86361}"/>
          </ac:inkMkLst>
        </pc:inkChg>
        <pc:inkChg chg="add mod">
          <ac:chgData name="Kenan Tabinas" userId="aff20947-de81-4ceb-92a7-6c01f7647d35" providerId="ADAL" clId="{9E8E761B-BA16-40BD-B39B-31A79490DF34}" dt="2025-02-14T09:50:40.355" v="1610"/>
          <ac:inkMkLst>
            <pc:docMk/>
            <pc:sldMk cId="1127155016" sldId="261"/>
            <ac:inkMk id="129" creationId="{62C5FECE-A485-465D-EC0F-1FEC0EDD52E1}"/>
          </ac:inkMkLst>
        </pc:inkChg>
        <pc:inkChg chg="add mod">
          <ac:chgData name="Kenan Tabinas" userId="aff20947-de81-4ceb-92a7-6c01f7647d35" providerId="ADAL" clId="{9E8E761B-BA16-40BD-B39B-31A79490DF34}" dt="2025-02-14T09:50:25.292" v="1591"/>
          <ac:inkMkLst>
            <pc:docMk/>
            <pc:sldMk cId="1127155016" sldId="261"/>
            <ac:inkMk id="130" creationId="{3C8D3BD9-D785-14BB-8F8C-EA0A10EA0239}"/>
          </ac:inkMkLst>
        </pc:inkChg>
        <pc:inkChg chg="add mod">
          <ac:chgData name="Kenan Tabinas" userId="aff20947-de81-4ceb-92a7-6c01f7647d35" providerId="ADAL" clId="{9E8E761B-BA16-40BD-B39B-31A79490DF34}" dt="2025-02-14T09:50:40.355" v="1610"/>
          <ac:inkMkLst>
            <pc:docMk/>
            <pc:sldMk cId="1127155016" sldId="261"/>
            <ac:inkMk id="131" creationId="{67708DDF-E316-7697-8440-8A8C38B2FAB2}"/>
          </ac:inkMkLst>
        </pc:inkChg>
        <pc:inkChg chg="add mod">
          <ac:chgData name="Kenan Tabinas" userId="aff20947-de81-4ceb-92a7-6c01f7647d35" providerId="ADAL" clId="{9E8E761B-BA16-40BD-B39B-31A79490DF34}" dt="2025-02-14T09:50:27.895" v="1597"/>
          <ac:inkMkLst>
            <pc:docMk/>
            <pc:sldMk cId="1127155016" sldId="261"/>
            <ac:inkMk id="133" creationId="{92D77BAF-5BA3-6842-BEB6-3B7EAAADB9FE}"/>
          </ac:inkMkLst>
        </pc:inkChg>
        <pc:inkChg chg="add mod">
          <ac:chgData name="Kenan Tabinas" userId="aff20947-de81-4ceb-92a7-6c01f7647d35" providerId="ADAL" clId="{9E8E761B-BA16-40BD-B39B-31A79490DF34}" dt="2025-02-14T09:50:40.355" v="1610"/>
          <ac:inkMkLst>
            <pc:docMk/>
            <pc:sldMk cId="1127155016" sldId="261"/>
            <ac:inkMk id="134" creationId="{B9323301-93B5-6F42-C2D5-CD393F61A889}"/>
          </ac:inkMkLst>
        </pc:inkChg>
        <pc:inkChg chg="add mod">
          <ac:chgData name="Kenan Tabinas" userId="aff20947-de81-4ceb-92a7-6c01f7647d35" providerId="ADAL" clId="{9E8E761B-BA16-40BD-B39B-31A79490DF34}" dt="2025-02-14T09:50:40.355" v="1610"/>
          <ac:inkMkLst>
            <pc:docMk/>
            <pc:sldMk cId="1127155016" sldId="261"/>
            <ac:inkMk id="135" creationId="{70BCF1AA-323D-C829-2660-6C9707B59FB3}"/>
          </ac:inkMkLst>
        </pc:inkChg>
        <pc:inkChg chg="add mod">
          <ac:chgData name="Kenan Tabinas" userId="aff20947-de81-4ceb-92a7-6c01f7647d35" providerId="ADAL" clId="{9E8E761B-BA16-40BD-B39B-31A79490DF34}" dt="2025-02-14T09:50:40.355" v="1610"/>
          <ac:inkMkLst>
            <pc:docMk/>
            <pc:sldMk cId="1127155016" sldId="261"/>
            <ac:inkMk id="136" creationId="{93550BEC-5DAF-7EA4-EE88-03B86712A62D}"/>
          </ac:inkMkLst>
        </pc:inkChg>
        <pc:inkChg chg="add mod">
          <ac:chgData name="Kenan Tabinas" userId="aff20947-de81-4ceb-92a7-6c01f7647d35" providerId="ADAL" clId="{9E8E761B-BA16-40BD-B39B-31A79490DF34}" dt="2025-02-14T09:50:40.355" v="1610"/>
          <ac:inkMkLst>
            <pc:docMk/>
            <pc:sldMk cId="1127155016" sldId="261"/>
            <ac:inkMk id="137" creationId="{0FEB9F3A-2EA6-0D12-29A3-4687CE45E403}"/>
          </ac:inkMkLst>
        </pc:inkChg>
        <pc:inkChg chg="add del mod">
          <ac:chgData name="Kenan Tabinas" userId="aff20947-de81-4ceb-92a7-6c01f7647d35" providerId="ADAL" clId="{9E8E761B-BA16-40BD-B39B-31A79490DF34}" dt="2025-02-14T09:50:25.879" v="1595"/>
          <ac:inkMkLst>
            <pc:docMk/>
            <pc:sldMk cId="1127155016" sldId="261"/>
            <ac:inkMk id="138" creationId="{0D09A730-CCA2-4289-4265-02FBD1EC74FD}"/>
          </ac:inkMkLst>
        </pc:inkChg>
        <pc:inkChg chg="add del mod">
          <ac:chgData name="Kenan Tabinas" userId="aff20947-de81-4ceb-92a7-6c01f7647d35" providerId="ADAL" clId="{9E8E761B-BA16-40BD-B39B-31A79490DF34}" dt="2025-02-14T09:50:17.202" v="1585" actId="9405"/>
          <ac:inkMkLst>
            <pc:docMk/>
            <pc:sldMk cId="1127155016" sldId="261"/>
            <ac:inkMk id="140" creationId="{662DD856-B2CD-24F4-DEB6-1CFEE69EB453}"/>
          </ac:inkMkLst>
        </pc:inkChg>
        <pc:inkChg chg="add del mod">
          <ac:chgData name="Kenan Tabinas" userId="aff20947-de81-4ceb-92a7-6c01f7647d35" providerId="ADAL" clId="{9E8E761B-BA16-40BD-B39B-31A79490DF34}" dt="2025-02-14T09:50:06.913" v="1578" actId="9405"/>
          <ac:inkMkLst>
            <pc:docMk/>
            <pc:sldMk cId="1127155016" sldId="261"/>
            <ac:inkMk id="141" creationId="{D54C042B-EB13-CB18-5DD1-BB8C7A94C584}"/>
          </ac:inkMkLst>
        </pc:inkChg>
        <pc:inkChg chg="add del mod">
          <ac:chgData name="Kenan Tabinas" userId="aff20947-de81-4ceb-92a7-6c01f7647d35" providerId="ADAL" clId="{9E8E761B-BA16-40BD-B39B-31A79490DF34}" dt="2025-02-14T09:50:06.468" v="1577" actId="9405"/>
          <ac:inkMkLst>
            <pc:docMk/>
            <pc:sldMk cId="1127155016" sldId="261"/>
            <ac:inkMk id="142" creationId="{307B272E-6E57-F831-3D31-36C277B458E6}"/>
          </ac:inkMkLst>
        </pc:inkChg>
        <pc:inkChg chg="add del mod">
          <ac:chgData name="Kenan Tabinas" userId="aff20947-de81-4ceb-92a7-6c01f7647d35" providerId="ADAL" clId="{9E8E761B-BA16-40BD-B39B-31A79490DF34}" dt="2025-02-14T09:50:06.104" v="1576" actId="9405"/>
          <ac:inkMkLst>
            <pc:docMk/>
            <pc:sldMk cId="1127155016" sldId="261"/>
            <ac:inkMk id="143" creationId="{B438F5B0-ED4C-2903-EA32-3F78C87A0462}"/>
          </ac:inkMkLst>
        </pc:inkChg>
        <pc:inkChg chg="add del mod">
          <ac:chgData name="Kenan Tabinas" userId="aff20947-de81-4ceb-92a7-6c01f7647d35" providerId="ADAL" clId="{9E8E761B-BA16-40BD-B39B-31A79490DF34}" dt="2025-02-14T09:50:05.851" v="1575" actId="9405"/>
          <ac:inkMkLst>
            <pc:docMk/>
            <pc:sldMk cId="1127155016" sldId="261"/>
            <ac:inkMk id="144" creationId="{0638BA06-86EF-7CB9-8B15-53CFEB80139A}"/>
          </ac:inkMkLst>
        </pc:inkChg>
        <pc:inkChg chg="add del mod">
          <ac:chgData name="Kenan Tabinas" userId="aff20947-de81-4ceb-92a7-6c01f7647d35" providerId="ADAL" clId="{9E8E761B-BA16-40BD-B39B-31A79490DF34}" dt="2025-02-14T09:50:05.566" v="1574"/>
          <ac:inkMkLst>
            <pc:docMk/>
            <pc:sldMk cId="1127155016" sldId="261"/>
            <ac:inkMk id="145" creationId="{8BE9494D-39CD-95B2-94A9-7AAD26FA8008}"/>
          </ac:inkMkLst>
        </pc:inkChg>
        <pc:inkChg chg="add del mod">
          <ac:chgData name="Kenan Tabinas" userId="aff20947-de81-4ceb-92a7-6c01f7647d35" providerId="ADAL" clId="{9E8E761B-BA16-40BD-B39B-31A79490DF34}" dt="2025-02-14T09:50:16.922" v="1584" actId="9405"/>
          <ac:inkMkLst>
            <pc:docMk/>
            <pc:sldMk cId="1127155016" sldId="261"/>
            <ac:inkMk id="147" creationId="{6A978584-5762-1120-38C7-8778F283A24B}"/>
          </ac:inkMkLst>
        </pc:inkChg>
        <pc:inkChg chg="add del mod">
          <ac:chgData name="Kenan Tabinas" userId="aff20947-de81-4ceb-92a7-6c01f7647d35" providerId="ADAL" clId="{9E8E761B-BA16-40BD-B39B-31A79490DF34}" dt="2025-02-14T09:50:16.778" v="1583"/>
          <ac:inkMkLst>
            <pc:docMk/>
            <pc:sldMk cId="1127155016" sldId="261"/>
            <ac:inkMk id="148" creationId="{F36E5333-06D8-6CC4-7A0F-CA43D517C706}"/>
          </ac:inkMkLst>
        </pc:inkChg>
        <pc:inkChg chg="add del">
          <ac:chgData name="Kenan Tabinas" userId="aff20947-de81-4ceb-92a7-6c01f7647d35" providerId="ADAL" clId="{9E8E761B-BA16-40BD-B39B-31A79490DF34}" dt="2025-02-14T09:50:25.637" v="1593" actId="9405"/>
          <ac:inkMkLst>
            <pc:docMk/>
            <pc:sldMk cId="1127155016" sldId="261"/>
            <ac:inkMk id="150" creationId="{F65541A9-DC57-223E-A4B6-D45146426285}"/>
          </ac:inkMkLst>
        </pc:inkChg>
        <pc:inkChg chg="add del mod">
          <ac:chgData name="Kenan Tabinas" userId="aff20947-de81-4ceb-92a7-6c01f7647d35" providerId="ADAL" clId="{9E8E761B-BA16-40BD-B39B-31A79490DF34}" dt="2025-02-14T09:50:25.462" v="1592" actId="9405"/>
          <ac:inkMkLst>
            <pc:docMk/>
            <pc:sldMk cId="1127155016" sldId="261"/>
            <ac:inkMk id="151" creationId="{ECB732BC-2F78-5698-C08D-392228350F64}"/>
          </ac:inkMkLst>
        </pc:inkChg>
        <pc:inkChg chg="add del">
          <ac:chgData name="Kenan Tabinas" userId="aff20947-de81-4ceb-92a7-6c01f7647d35" providerId="ADAL" clId="{9E8E761B-BA16-40BD-B39B-31A79490DF34}" dt="2025-02-14T09:50:25.292" v="1590" actId="9405"/>
          <ac:inkMkLst>
            <pc:docMk/>
            <pc:sldMk cId="1127155016" sldId="261"/>
            <ac:inkMk id="152" creationId="{94099C01-642C-6207-5A0A-68B293D5B88B}"/>
          </ac:inkMkLst>
        </pc:inkChg>
        <pc:inkChg chg="add mod">
          <ac:chgData name="Kenan Tabinas" userId="aff20947-de81-4ceb-92a7-6c01f7647d35" providerId="ADAL" clId="{9E8E761B-BA16-40BD-B39B-31A79490DF34}" dt="2025-02-14T09:50:27.895" v="1597"/>
          <ac:inkMkLst>
            <pc:docMk/>
            <pc:sldMk cId="1127155016" sldId="261"/>
            <ac:inkMk id="154" creationId="{7B0E4D86-02EB-2E95-8E5D-4B847EB32FCB}"/>
          </ac:inkMkLst>
        </pc:inkChg>
        <pc:inkChg chg="add mod">
          <ac:chgData name="Kenan Tabinas" userId="aff20947-de81-4ceb-92a7-6c01f7647d35" providerId="ADAL" clId="{9E8E761B-BA16-40BD-B39B-31A79490DF34}" dt="2025-02-14T09:50:40.355" v="1610"/>
          <ac:inkMkLst>
            <pc:docMk/>
            <pc:sldMk cId="1127155016" sldId="261"/>
            <ac:inkMk id="156" creationId="{FD8DF342-3958-FB12-645B-410BCFA9F591}"/>
          </ac:inkMkLst>
        </pc:inkChg>
        <pc:inkChg chg="add mod">
          <ac:chgData name="Kenan Tabinas" userId="aff20947-de81-4ceb-92a7-6c01f7647d35" providerId="ADAL" clId="{9E8E761B-BA16-40BD-B39B-31A79490DF34}" dt="2025-02-14T09:50:40.355" v="1610"/>
          <ac:inkMkLst>
            <pc:docMk/>
            <pc:sldMk cId="1127155016" sldId="261"/>
            <ac:inkMk id="157" creationId="{352FB111-FAF9-6396-6129-DB3F7CFBF3D8}"/>
          </ac:inkMkLst>
        </pc:inkChg>
        <pc:inkChg chg="add del">
          <ac:chgData name="Kenan Tabinas" userId="aff20947-de81-4ceb-92a7-6c01f7647d35" providerId="ADAL" clId="{9E8E761B-BA16-40BD-B39B-31A79490DF34}" dt="2025-02-14T09:50:33.420" v="1602" actId="9405"/>
          <ac:inkMkLst>
            <pc:docMk/>
            <pc:sldMk cId="1127155016" sldId="261"/>
            <ac:inkMk id="158" creationId="{6749B91B-EE5A-960A-8FF3-499319C0EF7B}"/>
          </ac:inkMkLst>
        </pc:inkChg>
        <pc:inkChg chg="add del mod">
          <ac:chgData name="Kenan Tabinas" userId="aff20947-de81-4ceb-92a7-6c01f7647d35" providerId="ADAL" clId="{9E8E761B-BA16-40BD-B39B-31A79490DF34}" dt="2025-02-14T09:50:37.525" v="1607"/>
          <ac:inkMkLst>
            <pc:docMk/>
            <pc:sldMk cId="1127155016" sldId="261"/>
            <ac:inkMk id="160" creationId="{20F5EE1A-23F5-5800-E803-71BBBEE0C912}"/>
          </ac:inkMkLst>
        </pc:inkChg>
        <pc:inkChg chg="add">
          <ac:chgData name="Kenan Tabinas" userId="aff20947-de81-4ceb-92a7-6c01f7647d35" providerId="ADAL" clId="{9E8E761B-BA16-40BD-B39B-31A79490DF34}" dt="2025-02-14T09:50:38.926" v="1608" actId="9405"/>
          <ac:inkMkLst>
            <pc:docMk/>
            <pc:sldMk cId="1127155016" sldId="261"/>
            <ac:inkMk id="162" creationId="{FCA89FF4-6E19-D8CA-DE1F-5D7713D9C9E8}"/>
          </ac:inkMkLst>
        </pc:inkChg>
        <pc:inkChg chg="add">
          <ac:chgData name="Kenan Tabinas" userId="aff20947-de81-4ceb-92a7-6c01f7647d35" providerId="ADAL" clId="{9E8E761B-BA16-40BD-B39B-31A79490DF34}" dt="2025-02-14T09:50:39.670" v="1609" actId="9405"/>
          <ac:inkMkLst>
            <pc:docMk/>
            <pc:sldMk cId="1127155016" sldId="261"/>
            <ac:inkMk id="163" creationId="{9B1862BC-2717-318F-65BC-C624D9C98B46}"/>
          </ac:inkMkLst>
        </pc:inkChg>
      </pc:sldChg>
      <pc:sldChg chg="addSp delSp modSp add mod">
        <pc:chgData name="Kenan Tabinas" userId="aff20947-de81-4ceb-92a7-6c01f7647d35" providerId="ADAL" clId="{9E8E761B-BA16-40BD-B39B-31A79490DF34}" dt="2025-02-14T12:26:18.607" v="2611"/>
        <pc:sldMkLst>
          <pc:docMk/>
          <pc:sldMk cId="140925323" sldId="262"/>
        </pc:sldMkLst>
        <pc:spChg chg="mod">
          <ac:chgData name="Kenan Tabinas" userId="aff20947-de81-4ceb-92a7-6c01f7647d35" providerId="ADAL" clId="{9E8E761B-BA16-40BD-B39B-31A79490DF34}" dt="2025-02-14T07:57:42.188" v="151" actId="20577"/>
          <ac:spMkLst>
            <pc:docMk/>
            <pc:sldMk cId="140925323" sldId="262"/>
            <ac:spMk id="2" creationId="{DED12939-80F0-AD7C-EDE0-3BFA9E643382}"/>
          </ac:spMkLst>
        </pc:spChg>
        <pc:spChg chg="add">
          <ac:chgData name="Kenan Tabinas" userId="aff20947-de81-4ceb-92a7-6c01f7647d35" providerId="ADAL" clId="{9E8E761B-BA16-40BD-B39B-31A79490DF34}" dt="2025-02-14T07:54:06.937" v="89"/>
          <ac:spMkLst>
            <pc:docMk/>
            <pc:sldMk cId="140925323" sldId="262"/>
            <ac:spMk id="4" creationId="{26995FD3-5381-B746-6619-F9CA96950C0B}"/>
          </ac:spMkLst>
        </pc:spChg>
        <pc:grpChg chg="add del mod">
          <ac:chgData name="Kenan Tabinas" userId="aff20947-de81-4ceb-92a7-6c01f7647d35" providerId="ADAL" clId="{9E8E761B-BA16-40BD-B39B-31A79490DF34}" dt="2025-02-14T09:11:43.388" v="1178" actId="14100"/>
          <ac:grpSpMkLst>
            <pc:docMk/>
            <pc:sldMk cId="140925323" sldId="262"/>
            <ac:grpSpMk id="4" creationId="{9464165C-9EC8-4A30-3476-F3FBC593D469}"/>
          </ac:grpSpMkLst>
        </pc:grpChg>
        <pc:grpChg chg="mod">
          <ac:chgData name="Kenan Tabinas" userId="aff20947-de81-4ceb-92a7-6c01f7647d35" providerId="ADAL" clId="{9E8E761B-BA16-40BD-B39B-31A79490DF34}" dt="2025-02-14T09:08:45.314" v="1059"/>
          <ac:grpSpMkLst>
            <pc:docMk/>
            <pc:sldMk cId="140925323" sldId="262"/>
            <ac:grpSpMk id="15" creationId="{B4E4C45B-EA0E-5B3E-D0BA-8E621136B085}"/>
          </ac:grpSpMkLst>
        </pc:grpChg>
        <pc:grpChg chg="add del mod">
          <ac:chgData name="Kenan Tabinas" userId="aff20947-de81-4ceb-92a7-6c01f7647d35" providerId="ADAL" clId="{9E8E761B-BA16-40BD-B39B-31A79490DF34}" dt="2025-02-14T09:08:42.015" v="1056"/>
          <ac:grpSpMkLst>
            <pc:docMk/>
            <pc:sldMk cId="140925323" sldId="262"/>
            <ac:grpSpMk id="18" creationId="{8D7C9AB6-C351-0631-E019-FD5D1781F2B7}"/>
          </ac:grpSpMkLst>
        </pc:grpChg>
        <pc:grpChg chg="add del mod">
          <ac:chgData name="Kenan Tabinas" userId="aff20947-de81-4ceb-92a7-6c01f7647d35" providerId="ADAL" clId="{9E8E761B-BA16-40BD-B39B-31A79490DF34}" dt="2025-02-14T09:11:43.388" v="1178" actId="14100"/>
          <ac:grpSpMkLst>
            <pc:docMk/>
            <pc:sldMk cId="140925323" sldId="262"/>
            <ac:grpSpMk id="18" creationId="{C8974FFE-1376-A4E2-5C65-21198E6B21D2}"/>
          </ac:grpSpMkLst>
        </pc:grpChg>
        <pc:grpChg chg="add del mod">
          <ac:chgData name="Kenan Tabinas" userId="aff20947-de81-4ceb-92a7-6c01f7647d35" providerId="ADAL" clId="{9E8E761B-BA16-40BD-B39B-31A79490DF34}" dt="2025-02-14T09:10:56.375" v="1119"/>
          <ac:grpSpMkLst>
            <pc:docMk/>
            <pc:sldMk cId="140925323" sldId="262"/>
            <ac:grpSpMk id="24" creationId="{6D44B7F0-9430-8253-4A4D-61AE7BCB5723}"/>
          </ac:grpSpMkLst>
        </pc:grpChg>
        <pc:grpChg chg="del mod">
          <ac:chgData name="Kenan Tabinas" userId="aff20947-de81-4ceb-92a7-6c01f7647d35" providerId="ADAL" clId="{9E8E761B-BA16-40BD-B39B-31A79490DF34}" dt="2025-02-14T12:25:16.228" v="2554"/>
          <ac:grpSpMkLst>
            <pc:docMk/>
            <pc:sldMk cId="140925323" sldId="262"/>
            <ac:grpSpMk id="24" creationId="{BE422841-6386-F804-388F-DFC94E3EA2A0}"/>
          </ac:grpSpMkLst>
        </pc:grpChg>
        <pc:grpChg chg="del mod">
          <ac:chgData name="Kenan Tabinas" userId="aff20947-de81-4ceb-92a7-6c01f7647d35" providerId="ADAL" clId="{9E8E761B-BA16-40BD-B39B-31A79490DF34}" dt="2025-02-14T12:25:16.786" v="2556"/>
          <ac:grpSpMkLst>
            <pc:docMk/>
            <pc:sldMk cId="140925323" sldId="262"/>
            <ac:grpSpMk id="27" creationId="{766BAA6E-E7A7-7495-5F6E-A47796B32E75}"/>
          </ac:grpSpMkLst>
        </pc:grpChg>
        <pc:grpChg chg="mod">
          <ac:chgData name="Kenan Tabinas" userId="aff20947-de81-4ceb-92a7-6c01f7647d35" providerId="ADAL" clId="{9E8E761B-BA16-40BD-B39B-31A79490DF34}" dt="2025-02-14T09:10:55.912" v="1116"/>
          <ac:grpSpMkLst>
            <pc:docMk/>
            <pc:sldMk cId="140925323" sldId="262"/>
            <ac:grpSpMk id="27" creationId="{A72C5B4E-0D44-26A4-A5FE-E2FDD484BCFE}"/>
          </ac:grpSpMkLst>
        </pc:grpChg>
        <pc:grpChg chg="mod">
          <ac:chgData name="Kenan Tabinas" userId="aff20947-de81-4ceb-92a7-6c01f7647d35" providerId="ADAL" clId="{9E8E761B-BA16-40BD-B39B-31A79490DF34}" dt="2025-02-14T09:08:39.032" v="1046"/>
          <ac:grpSpMkLst>
            <pc:docMk/>
            <pc:sldMk cId="140925323" sldId="262"/>
            <ac:grpSpMk id="28" creationId="{C52CD331-7E9C-3CD5-5227-BDB1A38DEE4A}"/>
          </ac:grpSpMkLst>
        </pc:grpChg>
        <pc:grpChg chg="add del mod">
          <ac:chgData name="Kenan Tabinas" userId="aff20947-de81-4ceb-92a7-6c01f7647d35" providerId="ADAL" clId="{9E8E761B-BA16-40BD-B39B-31A79490DF34}" dt="2025-02-14T09:09:17.678" v="1075" actId="478"/>
          <ac:grpSpMkLst>
            <pc:docMk/>
            <pc:sldMk cId="140925323" sldId="262"/>
            <ac:grpSpMk id="29" creationId="{0D4CBF1E-8C93-CF93-AEDF-6EAE77F4E3AD}"/>
          </ac:grpSpMkLst>
        </pc:grpChg>
        <pc:grpChg chg="del mod">
          <ac:chgData name="Kenan Tabinas" userId="aff20947-de81-4ceb-92a7-6c01f7647d35" providerId="ADAL" clId="{9E8E761B-BA16-40BD-B39B-31A79490DF34}" dt="2025-02-14T12:25:25.650" v="2564"/>
          <ac:grpSpMkLst>
            <pc:docMk/>
            <pc:sldMk cId="140925323" sldId="262"/>
            <ac:grpSpMk id="29" creationId="{84C5298F-E86A-ECFC-2BA7-CB340F7D9B50}"/>
          </ac:grpSpMkLst>
        </pc:grpChg>
        <pc:grpChg chg="add del mod">
          <ac:chgData name="Kenan Tabinas" userId="aff20947-de81-4ceb-92a7-6c01f7647d35" providerId="ADAL" clId="{9E8E761B-BA16-40BD-B39B-31A79490DF34}" dt="2025-02-14T09:10:34.630" v="1103" actId="21"/>
          <ac:grpSpMkLst>
            <pc:docMk/>
            <pc:sldMk cId="140925323" sldId="262"/>
            <ac:grpSpMk id="36" creationId="{9464165C-9EC8-4A30-3476-F3FBC593D469}"/>
          </ac:grpSpMkLst>
        </pc:grpChg>
        <pc:grpChg chg="mod">
          <ac:chgData name="Kenan Tabinas" userId="aff20947-de81-4ceb-92a7-6c01f7647d35" providerId="ADAL" clId="{9E8E761B-BA16-40BD-B39B-31A79490DF34}" dt="2025-02-14T12:25:25.650" v="2564"/>
          <ac:grpSpMkLst>
            <pc:docMk/>
            <pc:sldMk cId="140925323" sldId="262"/>
            <ac:grpSpMk id="37" creationId="{0148CED8-EFE2-656A-B7ED-8E4687700ABB}"/>
          </ac:grpSpMkLst>
        </pc:grpChg>
        <pc:grpChg chg="mod">
          <ac:chgData name="Kenan Tabinas" userId="aff20947-de81-4ceb-92a7-6c01f7647d35" providerId="ADAL" clId="{9E8E761B-BA16-40BD-B39B-31A79490DF34}" dt="2025-02-14T12:25:32.653" v="2570"/>
          <ac:grpSpMkLst>
            <pc:docMk/>
            <pc:sldMk cId="140925323" sldId="262"/>
            <ac:grpSpMk id="43" creationId="{AFD2BE72-45ED-FE0E-05E7-B94B79B2CDA7}"/>
          </ac:grpSpMkLst>
        </pc:grpChg>
        <pc:grpChg chg="del mod">
          <ac:chgData name="Kenan Tabinas" userId="aff20947-de81-4ceb-92a7-6c01f7647d35" providerId="ADAL" clId="{9E8E761B-BA16-40BD-B39B-31A79490DF34}" dt="2025-02-14T09:10:34.630" v="1103" actId="21"/>
          <ac:grpSpMkLst>
            <pc:docMk/>
            <pc:sldMk cId="140925323" sldId="262"/>
            <ac:grpSpMk id="48" creationId="{C8974FFE-1376-A4E2-5C65-21198E6B21D2}"/>
          </ac:grpSpMkLst>
        </pc:grpChg>
        <pc:grpChg chg="add del mod">
          <ac:chgData name="Kenan Tabinas" userId="aff20947-de81-4ceb-92a7-6c01f7647d35" providerId="ADAL" clId="{9E8E761B-BA16-40BD-B39B-31A79490DF34}" dt="2025-02-14T12:26:16.478" v="2609"/>
          <ac:grpSpMkLst>
            <pc:docMk/>
            <pc:sldMk cId="140925323" sldId="262"/>
            <ac:grpSpMk id="49" creationId="{6DAFCC75-B0A8-AB73-F339-99115A32C49C}"/>
          </ac:grpSpMkLst>
        </pc:grpChg>
        <pc:grpChg chg="add del mod">
          <ac:chgData name="Kenan Tabinas" userId="aff20947-de81-4ceb-92a7-6c01f7647d35" providerId="ADAL" clId="{9E8E761B-BA16-40BD-B39B-31A79490DF34}" dt="2025-02-14T09:11:15.024" v="1146"/>
          <ac:grpSpMkLst>
            <pc:docMk/>
            <pc:sldMk cId="140925323" sldId="262"/>
            <ac:grpSpMk id="52" creationId="{A2D0316B-AA47-42E6-1F8D-C96B14257813}"/>
          </ac:grpSpMkLst>
        </pc:grpChg>
        <pc:grpChg chg="del mod">
          <ac:chgData name="Kenan Tabinas" userId="aff20947-de81-4ceb-92a7-6c01f7647d35" providerId="ADAL" clId="{9E8E761B-BA16-40BD-B39B-31A79490DF34}" dt="2025-02-14T12:25:53.562" v="2599"/>
          <ac:grpSpMkLst>
            <pc:docMk/>
            <pc:sldMk cId="140925323" sldId="262"/>
            <ac:grpSpMk id="54" creationId="{518BC022-CEDE-EA42-90E0-A6A35AA5E9CE}"/>
          </ac:grpSpMkLst>
        </pc:grpChg>
        <pc:grpChg chg="mod">
          <ac:chgData name="Kenan Tabinas" userId="aff20947-de81-4ceb-92a7-6c01f7647d35" providerId="ADAL" clId="{9E8E761B-BA16-40BD-B39B-31A79490DF34}" dt="2025-02-14T09:11:14.497" v="1142"/>
          <ac:grpSpMkLst>
            <pc:docMk/>
            <pc:sldMk cId="140925323" sldId="262"/>
            <ac:grpSpMk id="56" creationId="{1A5256AF-EB55-A19C-E3C6-B35E6D1D59C9}"/>
          </ac:grpSpMkLst>
        </pc:grpChg>
        <pc:grpChg chg="mod">
          <ac:chgData name="Kenan Tabinas" userId="aff20947-de81-4ceb-92a7-6c01f7647d35" providerId="ADAL" clId="{9E8E761B-BA16-40BD-B39B-31A79490DF34}" dt="2025-02-14T09:11:29.256" v="1161"/>
          <ac:grpSpMkLst>
            <pc:docMk/>
            <pc:sldMk cId="140925323" sldId="262"/>
            <ac:grpSpMk id="59" creationId="{1B1970E5-A3D2-7E80-E77C-3EADF4047152}"/>
          </ac:grpSpMkLst>
        </pc:grpChg>
        <pc:grpChg chg="mod">
          <ac:chgData name="Kenan Tabinas" userId="aff20947-de81-4ceb-92a7-6c01f7647d35" providerId="ADAL" clId="{9E8E761B-BA16-40BD-B39B-31A79490DF34}" dt="2025-02-14T09:11:37.924" v="1173"/>
          <ac:grpSpMkLst>
            <pc:docMk/>
            <pc:sldMk cId="140925323" sldId="262"/>
            <ac:grpSpMk id="63" creationId="{D93227DB-3B66-0A56-8526-C6D07B416D1C}"/>
          </ac:grpSpMkLst>
        </pc:grpChg>
        <pc:grpChg chg="mod">
          <ac:chgData name="Kenan Tabinas" userId="aff20947-de81-4ceb-92a7-6c01f7647d35" providerId="ADAL" clId="{9E8E761B-BA16-40BD-B39B-31A79490DF34}" dt="2025-02-14T09:11:37.571" v="1170"/>
          <ac:grpSpMkLst>
            <pc:docMk/>
            <pc:sldMk cId="140925323" sldId="262"/>
            <ac:grpSpMk id="3074" creationId="{C45B1294-2181-594F-2B19-21D517B8838D}"/>
          </ac:grpSpMkLst>
        </pc:grpChg>
        <pc:grpChg chg="mod">
          <ac:chgData name="Kenan Tabinas" userId="aff20947-de81-4ceb-92a7-6c01f7647d35" providerId="ADAL" clId="{9E8E761B-BA16-40BD-B39B-31A79490DF34}" dt="2025-02-14T12:25:53.562" v="2599"/>
          <ac:grpSpMkLst>
            <pc:docMk/>
            <pc:sldMk cId="140925323" sldId="262"/>
            <ac:grpSpMk id="3081" creationId="{D532DB74-52C9-AD50-545C-BEBFB1FCD4BD}"/>
          </ac:grpSpMkLst>
        </pc:grpChg>
        <pc:grpChg chg="del mod">
          <ac:chgData name="Kenan Tabinas" userId="aff20947-de81-4ceb-92a7-6c01f7647d35" providerId="ADAL" clId="{9E8E761B-BA16-40BD-B39B-31A79490DF34}" dt="2025-02-14T12:26:18.607" v="2611"/>
          <ac:grpSpMkLst>
            <pc:docMk/>
            <pc:sldMk cId="140925323" sldId="262"/>
            <ac:grpSpMk id="3083" creationId="{7E293907-4B85-BA40-B7D1-5100CF05AD55}"/>
          </ac:grpSpMkLst>
        </pc:grpChg>
        <pc:grpChg chg="mod">
          <ac:chgData name="Kenan Tabinas" userId="aff20947-de81-4ceb-92a7-6c01f7647d35" providerId="ADAL" clId="{9E8E761B-BA16-40BD-B39B-31A79490DF34}" dt="2025-02-14T12:26:18.607" v="2611"/>
          <ac:grpSpMkLst>
            <pc:docMk/>
            <pc:sldMk cId="140925323" sldId="262"/>
            <ac:grpSpMk id="3085" creationId="{6523ADDA-B251-C20E-4C39-46538ADE512D}"/>
          </ac:grpSpMkLst>
        </pc:grpChg>
        <pc:picChg chg="add del">
          <ac:chgData name="Kenan Tabinas" userId="aff20947-de81-4ceb-92a7-6c01f7647d35" providerId="ADAL" clId="{9E8E761B-BA16-40BD-B39B-31A79490DF34}" dt="2025-02-14T07:53:51.592" v="88" actId="478"/>
          <ac:picMkLst>
            <pc:docMk/>
            <pc:sldMk cId="140925323" sldId="262"/>
            <ac:picMk id="3074" creationId="{9E940ADC-6A11-770B-0C49-CFF126F9F01B}"/>
          </ac:picMkLst>
        </pc:picChg>
        <pc:picChg chg="add del">
          <ac:chgData name="Kenan Tabinas" userId="aff20947-de81-4ceb-92a7-6c01f7647d35" providerId="ADAL" clId="{9E8E761B-BA16-40BD-B39B-31A79490DF34}" dt="2025-02-14T07:53:51.592" v="88" actId="478"/>
          <ac:picMkLst>
            <pc:docMk/>
            <pc:sldMk cId="140925323" sldId="262"/>
            <ac:picMk id="3075" creationId="{769FCB4D-4725-9F3A-1F41-1D3029B9E147}"/>
          </ac:picMkLst>
        </pc:picChg>
        <pc:picChg chg="add del">
          <ac:chgData name="Kenan Tabinas" userId="aff20947-de81-4ceb-92a7-6c01f7647d35" providerId="ADAL" clId="{9E8E761B-BA16-40BD-B39B-31A79490DF34}" dt="2025-02-14T07:53:51.592" v="88" actId="478"/>
          <ac:picMkLst>
            <pc:docMk/>
            <pc:sldMk cId="140925323" sldId="262"/>
            <ac:picMk id="3076" creationId="{523810AC-68CB-5390-889E-6DAF250EF57F}"/>
          </ac:picMkLst>
        </pc:picChg>
        <pc:picChg chg="add del">
          <ac:chgData name="Kenan Tabinas" userId="aff20947-de81-4ceb-92a7-6c01f7647d35" providerId="ADAL" clId="{9E8E761B-BA16-40BD-B39B-31A79490DF34}" dt="2025-02-14T07:53:51.592" v="88" actId="478"/>
          <ac:picMkLst>
            <pc:docMk/>
            <pc:sldMk cId="140925323" sldId="262"/>
            <ac:picMk id="3077" creationId="{D57F9C93-C69A-64F9-DF1A-D59A7A839C73}"/>
          </ac:picMkLst>
        </pc:picChg>
        <pc:picChg chg="add del">
          <ac:chgData name="Kenan Tabinas" userId="aff20947-de81-4ceb-92a7-6c01f7647d35" providerId="ADAL" clId="{9E8E761B-BA16-40BD-B39B-31A79490DF34}" dt="2025-02-14T07:53:51.592" v="88" actId="478"/>
          <ac:picMkLst>
            <pc:docMk/>
            <pc:sldMk cId="140925323" sldId="262"/>
            <ac:picMk id="3078" creationId="{0460D785-EF7C-9505-855B-6BE26CEC6157}"/>
          </ac:picMkLst>
        </pc:picChg>
        <pc:picChg chg="add">
          <ac:chgData name="Kenan Tabinas" userId="aff20947-de81-4ceb-92a7-6c01f7647d35" providerId="ADAL" clId="{9E8E761B-BA16-40BD-B39B-31A79490DF34}" dt="2025-02-14T07:54:06.937" v="89"/>
          <ac:picMkLst>
            <pc:docMk/>
            <pc:sldMk cId="140925323" sldId="262"/>
            <ac:picMk id="3080" creationId="{96DE9622-10AE-92E1-6C72-FCC44B05208C}"/>
          </ac:picMkLst>
        </pc:picChg>
        <pc:picChg chg="add">
          <ac:chgData name="Kenan Tabinas" userId="aff20947-de81-4ceb-92a7-6c01f7647d35" providerId="ADAL" clId="{9E8E761B-BA16-40BD-B39B-31A79490DF34}" dt="2025-02-14T07:54:06.937" v="89"/>
          <ac:picMkLst>
            <pc:docMk/>
            <pc:sldMk cId="140925323" sldId="262"/>
            <ac:picMk id="3081" creationId="{F97B2D62-A894-16C0-6470-9B87B4B4E41D}"/>
          </ac:picMkLst>
        </pc:picChg>
        <pc:picChg chg="add">
          <ac:chgData name="Kenan Tabinas" userId="aff20947-de81-4ceb-92a7-6c01f7647d35" providerId="ADAL" clId="{9E8E761B-BA16-40BD-B39B-31A79490DF34}" dt="2025-02-14T07:54:06.937" v="89"/>
          <ac:picMkLst>
            <pc:docMk/>
            <pc:sldMk cId="140925323" sldId="262"/>
            <ac:picMk id="3082" creationId="{F9D6DA0D-70BB-8377-7354-6CD758891173}"/>
          </ac:picMkLst>
        </pc:picChg>
        <pc:picChg chg="add">
          <ac:chgData name="Kenan Tabinas" userId="aff20947-de81-4ceb-92a7-6c01f7647d35" providerId="ADAL" clId="{9E8E761B-BA16-40BD-B39B-31A79490DF34}" dt="2025-02-14T07:54:06.937" v="89"/>
          <ac:picMkLst>
            <pc:docMk/>
            <pc:sldMk cId="140925323" sldId="262"/>
            <ac:picMk id="3083" creationId="{DA1044CE-FF1F-E0AF-7B30-5965A9FBCBDD}"/>
          </ac:picMkLst>
        </pc:picChg>
        <pc:picChg chg="add">
          <ac:chgData name="Kenan Tabinas" userId="aff20947-de81-4ceb-92a7-6c01f7647d35" providerId="ADAL" clId="{9E8E761B-BA16-40BD-B39B-31A79490DF34}" dt="2025-02-14T07:54:06.937" v="89"/>
          <ac:picMkLst>
            <pc:docMk/>
            <pc:sldMk cId="140925323" sldId="262"/>
            <ac:picMk id="3084" creationId="{09147AF2-2E67-8C39-541E-CDA72031F266}"/>
          </ac:picMkLst>
        </pc:picChg>
        <pc:picChg chg="add del mod">
          <ac:chgData name="Kenan Tabinas" userId="aff20947-de81-4ceb-92a7-6c01f7647d35" providerId="ADAL" clId="{9E8E761B-BA16-40BD-B39B-31A79490DF34}" dt="2025-02-14T12:26:00.529" v="2603" actId="478"/>
          <ac:picMkLst>
            <pc:docMk/>
            <pc:sldMk cId="140925323" sldId="262"/>
            <ac:picMk id="3086" creationId="{19666670-FDDD-A915-024D-D4C2437C8D51}"/>
          </ac:picMkLst>
        </pc:picChg>
        <pc:picChg chg="add del mod">
          <ac:chgData name="Kenan Tabinas" userId="aff20947-de81-4ceb-92a7-6c01f7647d35" providerId="ADAL" clId="{9E8E761B-BA16-40BD-B39B-31A79490DF34}" dt="2025-02-14T12:25:57.107" v="2600" actId="478"/>
          <ac:picMkLst>
            <pc:docMk/>
            <pc:sldMk cId="140925323" sldId="262"/>
            <ac:picMk id="3087" creationId="{D48C0D06-956D-6896-FCBD-DEAE85568574}"/>
          </ac:picMkLst>
        </pc:picChg>
        <pc:picChg chg="add del mod">
          <ac:chgData name="Kenan Tabinas" userId="aff20947-de81-4ceb-92a7-6c01f7647d35" providerId="ADAL" clId="{9E8E761B-BA16-40BD-B39B-31A79490DF34}" dt="2025-02-14T09:08:16.729" v="1028" actId="478"/>
          <ac:picMkLst>
            <pc:docMk/>
            <pc:sldMk cId="140925323" sldId="262"/>
            <ac:picMk id="3088" creationId="{75219687-137A-4D9B-34D6-8951A1F630E4}"/>
          </ac:picMkLst>
        </pc:picChg>
        <pc:picChg chg="add del mod">
          <ac:chgData name="Kenan Tabinas" userId="aff20947-de81-4ceb-92a7-6c01f7647d35" providerId="ADAL" clId="{9E8E761B-BA16-40BD-B39B-31A79490DF34}" dt="2025-02-14T12:25:58.381" v="2601" actId="478"/>
          <ac:picMkLst>
            <pc:docMk/>
            <pc:sldMk cId="140925323" sldId="262"/>
            <ac:picMk id="3089" creationId="{19325626-0354-D2BC-13C6-B89A129A0390}"/>
          </ac:picMkLst>
        </pc:picChg>
        <pc:picChg chg="add del mod">
          <ac:chgData name="Kenan Tabinas" userId="aff20947-de81-4ceb-92a7-6c01f7647d35" providerId="ADAL" clId="{9E8E761B-BA16-40BD-B39B-31A79490DF34}" dt="2025-02-14T12:25:59.798" v="2602" actId="478"/>
          <ac:picMkLst>
            <pc:docMk/>
            <pc:sldMk cId="140925323" sldId="262"/>
            <ac:picMk id="3090" creationId="{260192AC-26F7-37C4-80BE-96EC3DDD2E55}"/>
          </ac:picMkLst>
        </pc:picChg>
        <pc:inkChg chg="mod">
          <ac:chgData name="Kenan Tabinas" userId="aff20947-de81-4ceb-92a7-6c01f7647d35" providerId="ADAL" clId="{9E8E761B-BA16-40BD-B39B-31A79490DF34}" dt="2025-02-14T09:10:35.035" v="1104"/>
          <ac:inkMkLst>
            <pc:docMk/>
            <pc:sldMk cId="140925323" sldId="262"/>
            <ac:inkMk id="5" creationId="{C7B9CE92-7167-A217-7283-8539B89E1C45}"/>
          </ac:inkMkLst>
        </pc:inkChg>
        <pc:inkChg chg="add del mod">
          <ac:chgData name="Kenan Tabinas" userId="aff20947-de81-4ceb-92a7-6c01f7647d35" providerId="ADAL" clId="{9E8E761B-BA16-40BD-B39B-31A79490DF34}" dt="2025-02-14T09:08:47.002" v="1060" actId="9405"/>
          <ac:inkMkLst>
            <pc:docMk/>
            <pc:sldMk cId="140925323" sldId="262"/>
            <ac:inkMk id="13" creationId="{4B56854F-30B0-CACA-5CAB-29D988CE32AC}"/>
          </ac:inkMkLst>
        </pc:inkChg>
        <pc:inkChg chg="mod">
          <ac:chgData name="Kenan Tabinas" userId="aff20947-de81-4ceb-92a7-6c01f7647d35" providerId="ADAL" clId="{9E8E761B-BA16-40BD-B39B-31A79490DF34}" dt="2025-02-14T09:10:35.035" v="1104"/>
          <ac:inkMkLst>
            <pc:docMk/>
            <pc:sldMk cId="140925323" sldId="262"/>
            <ac:inkMk id="13" creationId="{91ADFF40-51C2-AB1F-4A14-5290A9F31CA3}"/>
          </ac:inkMkLst>
        </pc:inkChg>
        <pc:inkChg chg="add del mod">
          <ac:chgData name="Kenan Tabinas" userId="aff20947-de81-4ceb-92a7-6c01f7647d35" providerId="ADAL" clId="{9E8E761B-BA16-40BD-B39B-31A79490DF34}" dt="2025-02-14T09:08:45.314" v="1059"/>
          <ac:inkMkLst>
            <pc:docMk/>
            <pc:sldMk cId="140925323" sldId="262"/>
            <ac:inkMk id="14" creationId="{2CDCE128-A1F8-C8BB-8C9F-AD133A600740}"/>
          </ac:inkMkLst>
        </pc:inkChg>
        <pc:inkChg chg="mod">
          <ac:chgData name="Kenan Tabinas" userId="aff20947-de81-4ceb-92a7-6c01f7647d35" providerId="ADAL" clId="{9E8E761B-BA16-40BD-B39B-31A79490DF34}" dt="2025-02-14T09:10:35.035" v="1104"/>
          <ac:inkMkLst>
            <pc:docMk/>
            <pc:sldMk cId="140925323" sldId="262"/>
            <ac:inkMk id="14" creationId="{AA270E98-096B-82B0-2F40-162155D2DB4D}"/>
          </ac:inkMkLst>
        </pc:inkChg>
        <pc:inkChg chg="mod">
          <ac:chgData name="Kenan Tabinas" userId="aff20947-de81-4ceb-92a7-6c01f7647d35" providerId="ADAL" clId="{9E8E761B-BA16-40BD-B39B-31A79490DF34}" dt="2025-02-14T09:10:35.035" v="1104"/>
          <ac:inkMkLst>
            <pc:docMk/>
            <pc:sldMk cId="140925323" sldId="262"/>
            <ac:inkMk id="15" creationId="{12DBC8E3-505F-2575-15CD-CF0747473364}"/>
          </ac:inkMkLst>
        </pc:inkChg>
        <pc:inkChg chg="add del mod">
          <ac:chgData name="Kenan Tabinas" userId="aff20947-de81-4ceb-92a7-6c01f7647d35" providerId="ADAL" clId="{9E8E761B-BA16-40BD-B39B-31A79490DF34}" dt="2025-02-14T09:08:43.368" v="1057" actId="9405"/>
          <ac:inkMkLst>
            <pc:docMk/>
            <pc:sldMk cId="140925323" sldId="262"/>
            <ac:inkMk id="16" creationId="{E36FC7AD-4E15-A9A6-D5F2-98B4ED1636D2}"/>
          </ac:inkMkLst>
        </pc:inkChg>
        <pc:inkChg chg="mod">
          <ac:chgData name="Kenan Tabinas" userId="aff20947-de81-4ceb-92a7-6c01f7647d35" providerId="ADAL" clId="{9E8E761B-BA16-40BD-B39B-31A79490DF34}" dt="2025-02-14T09:10:35.035" v="1104"/>
          <ac:inkMkLst>
            <pc:docMk/>
            <pc:sldMk cId="140925323" sldId="262"/>
            <ac:inkMk id="16" creationId="{E71F9F22-12CF-E32E-358E-3D224FF99D4D}"/>
          </ac:inkMkLst>
        </pc:inkChg>
        <pc:inkChg chg="mod">
          <ac:chgData name="Kenan Tabinas" userId="aff20947-de81-4ceb-92a7-6c01f7647d35" providerId="ADAL" clId="{9E8E761B-BA16-40BD-B39B-31A79490DF34}" dt="2025-02-14T09:10:35.035" v="1104"/>
          <ac:inkMkLst>
            <pc:docMk/>
            <pc:sldMk cId="140925323" sldId="262"/>
            <ac:inkMk id="17" creationId="{72485114-9DF8-7E0A-F741-F6BE759DD70F}"/>
          </ac:inkMkLst>
        </pc:inkChg>
        <pc:inkChg chg="add del mod">
          <ac:chgData name="Kenan Tabinas" userId="aff20947-de81-4ceb-92a7-6c01f7647d35" providerId="ADAL" clId="{9E8E761B-BA16-40BD-B39B-31A79490DF34}" dt="2025-02-14T09:08:42.015" v="1056"/>
          <ac:inkMkLst>
            <pc:docMk/>
            <pc:sldMk cId="140925323" sldId="262"/>
            <ac:inkMk id="17" creationId="{D44A26F6-3FC0-99B2-F259-42DB694685FB}"/>
          </ac:inkMkLst>
        </pc:inkChg>
        <pc:inkChg chg="add del">
          <ac:chgData name="Kenan Tabinas" userId="aff20947-de81-4ceb-92a7-6c01f7647d35" providerId="ADAL" clId="{9E8E761B-BA16-40BD-B39B-31A79490DF34}" dt="2025-02-14T09:08:40.381" v="1054" actId="9405"/>
          <ac:inkMkLst>
            <pc:docMk/>
            <pc:sldMk cId="140925323" sldId="262"/>
            <ac:inkMk id="19" creationId="{7BB32CC2-20E7-453F-7533-1FCE410E7120}"/>
          </ac:inkMkLst>
        </pc:inkChg>
        <pc:inkChg chg="mod">
          <ac:chgData name="Kenan Tabinas" userId="aff20947-de81-4ceb-92a7-6c01f7647d35" providerId="ADAL" clId="{9E8E761B-BA16-40BD-B39B-31A79490DF34}" dt="2025-02-14T09:10:35.035" v="1104"/>
          <ac:inkMkLst>
            <pc:docMk/>
            <pc:sldMk cId="140925323" sldId="262"/>
            <ac:inkMk id="19" creationId="{A2D090F8-4138-E4E6-4A3B-64ED8FF9901C}"/>
          </ac:inkMkLst>
        </pc:inkChg>
        <pc:inkChg chg="mod">
          <ac:chgData name="Kenan Tabinas" userId="aff20947-de81-4ceb-92a7-6c01f7647d35" providerId="ADAL" clId="{9E8E761B-BA16-40BD-B39B-31A79490DF34}" dt="2025-02-14T09:10:35.035" v="1104"/>
          <ac:inkMkLst>
            <pc:docMk/>
            <pc:sldMk cId="140925323" sldId="262"/>
            <ac:inkMk id="20" creationId="{5D424F8D-4E58-F017-7123-279B290DAADB}"/>
          </ac:inkMkLst>
        </pc:inkChg>
        <pc:inkChg chg="add del mod">
          <ac:chgData name="Kenan Tabinas" userId="aff20947-de81-4ceb-92a7-6c01f7647d35" providerId="ADAL" clId="{9E8E761B-BA16-40BD-B39B-31A79490DF34}" dt="2025-02-14T09:08:40.185" v="1053" actId="9405"/>
          <ac:inkMkLst>
            <pc:docMk/>
            <pc:sldMk cId="140925323" sldId="262"/>
            <ac:inkMk id="20" creationId="{D9163E0D-C1B1-42C3-2FD3-9FDF739439FC}"/>
          </ac:inkMkLst>
        </pc:inkChg>
        <pc:inkChg chg="add mod">
          <ac:chgData name="Kenan Tabinas" userId="aff20947-de81-4ceb-92a7-6c01f7647d35" providerId="ADAL" clId="{9E8E761B-BA16-40BD-B39B-31A79490DF34}" dt="2025-02-14T12:25:16.786" v="2556"/>
          <ac:inkMkLst>
            <pc:docMk/>
            <pc:sldMk cId="140925323" sldId="262"/>
            <ac:inkMk id="21" creationId="{2E7D8A8A-458C-16B3-27F6-840DB38173EA}"/>
          </ac:inkMkLst>
        </pc:inkChg>
        <pc:inkChg chg="add del mod">
          <ac:chgData name="Kenan Tabinas" userId="aff20947-de81-4ceb-92a7-6c01f7647d35" providerId="ADAL" clId="{9E8E761B-BA16-40BD-B39B-31A79490DF34}" dt="2025-02-14T09:10:56.930" v="1121" actId="9405"/>
          <ac:inkMkLst>
            <pc:docMk/>
            <pc:sldMk cId="140925323" sldId="262"/>
            <ac:inkMk id="21" creationId="{3148325E-1406-C035-663A-AE8455C930F9}"/>
          </ac:inkMkLst>
        </pc:inkChg>
        <pc:inkChg chg="add del mod">
          <ac:chgData name="Kenan Tabinas" userId="aff20947-de81-4ceb-92a7-6c01f7647d35" providerId="ADAL" clId="{9E8E761B-BA16-40BD-B39B-31A79490DF34}" dt="2025-02-14T09:08:40.028" v="1052" actId="9405"/>
          <ac:inkMkLst>
            <pc:docMk/>
            <pc:sldMk cId="140925323" sldId="262"/>
            <ac:inkMk id="21" creationId="{F780FBEA-03E2-4BC1-3EE3-0BD3016C9D5E}"/>
          </ac:inkMkLst>
        </pc:inkChg>
        <pc:inkChg chg="add del mod">
          <ac:chgData name="Kenan Tabinas" userId="aff20947-de81-4ceb-92a7-6c01f7647d35" providerId="ADAL" clId="{9E8E761B-BA16-40BD-B39B-31A79490DF34}" dt="2025-02-14T09:08:39.832" v="1051" actId="9405"/>
          <ac:inkMkLst>
            <pc:docMk/>
            <pc:sldMk cId="140925323" sldId="262"/>
            <ac:inkMk id="22" creationId="{40B9E052-DE1F-8B2D-4635-87BC0B4E4B7F}"/>
          </ac:inkMkLst>
        </pc:inkChg>
        <pc:inkChg chg="add mod">
          <ac:chgData name="Kenan Tabinas" userId="aff20947-de81-4ceb-92a7-6c01f7647d35" providerId="ADAL" clId="{9E8E761B-BA16-40BD-B39B-31A79490DF34}" dt="2025-02-14T12:25:16.786" v="2556"/>
          <ac:inkMkLst>
            <pc:docMk/>
            <pc:sldMk cId="140925323" sldId="262"/>
            <ac:inkMk id="22" creationId="{5587A278-3EA8-E083-F729-C60C4DEDEA81}"/>
          </ac:inkMkLst>
        </pc:inkChg>
        <pc:inkChg chg="add del mod">
          <ac:chgData name="Kenan Tabinas" userId="aff20947-de81-4ceb-92a7-6c01f7647d35" providerId="ADAL" clId="{9E8E761B-BA16-40BD-B39B-31A79490DF34}" dt="2025-02-14T09:10:56.656" v="1120" actId="9405"/>
          <ac:inkMkLst>
            <pc:docMk/>
            <pc:sldMk cId="140925323" sldId="262"/>
            <ac:inkMk id="22" creationId="{9654DD97-ED8B-E8EF-4ACE-0E3ADC8C56D3}"/>
          </ac:inkMkLst>
        </pc:inkChg>
        <pc:inkChg chg="add mod">
          <ac:chgData name="Kenan Tabinas" userId="aff20947-de81-4ceb-92a7-6c01f7647d35" providerId="ADAL" clId="{9E8E761B-BA16-40BD-B39B-31A79490DF34}" dt="2025-02-14T12:25:16.786" v="2556"/>
          <ac:inkMkLst>
            <pc:docMk/>
            <pc:sldMk cId="140925323" sldId="262"/>
            <ac:inkMk id="23" creationId="{41FC17EE-FB66-4EC6-A6BB-03F994397FC5}"/>
          </ac:inkMkLst>
        </pc:inkChg>
        <pc:inkChg chg="add del mod">
          <ac:chgData name="Kenan Tabinas" userId="aff20947-de81-4ceb-92a7-6c01f7647d35" providerId="ADAL" clId="{9E8E761B-BA16-40BD-B39B-31A79490DF34}" dt="2025-02-14T09:10:56.375" v="1119"/>
          <ac:inkMkLst>
            <pc:docMk/>
            <pc:sldMk cId="140925323" sldId="262"/>
            <ac:inkMk id="23" creationId="{4B07AA6D-54A4-6A2B-C2A3-E643952BB100}"/>
          </ac:inkMkLst>
        </pc:inkChg>
        <pc:inkChg chg="add del">
          <ac:chgData name="Kenan Tabinas" userId="aff20947-de81-4ceb-92a7-6c01f7647d35" providerId="ADAL" clId="{9E8E761B-BA16-40BD-B39B-31A79490DF34}" dt="2025-02-14T09:08:39.661" v="1050" actId="9405"/>
          <ac:inkMkLst>
            <pc:docMk/>
            <pc:sldMk cId="140925323" sldId="262"/>
            <ac:inkMk id="23" creationId="{B33741F8-04DD-C812-5698-09042385DB9C}"/>
          </ac:inkMkLst>
        </pc:inkChg>
        <pc:inkChg chg="add del mod">
          <ac:chgData name="Kenan Tabinas" userId="aff20947-de81-4ceb-92a7-6c01f7647d35" providerId="ADAL" clId="{9E8E761B-BA16-40BD-B39B-31A79490DF34}" dt="2025-02-14T09:08:39.494" v="1049" actId="9405"/>
          <ac:inkMkLst>
            <pc:docMk/>
            <pc:sldMk cId="140925323" sldId="262"/>
            <ac:inkMk id="24" creationId="{969A5EC7-613C-ACB2-2C40-5105993C7BFD}"/>
          </ac:inkMkLst>
        </pc:inkChg>
        <pc:inkChg chg="add del mod">
          <ac:chgData name="Kenan Tabinas" userId="aff20947-de81-4ceb-92a7-6c01f7647d35" providerId="ADAL" clId="{9E8E761B-BA16-40BD-B39B-31A79490DF34}" dt="2025-02-14T09:08:39.345" v="1048" actId="9405"/>
          <ac:inkMkLst>
            <pc:docMk/>
            <pc:sldMk cId="140925323" sldId="262"/>
            <ac:inkMk id="25" creationId="{13DE7FAE-38A1-703A-A0F8-CEC02DA8E43F}"/>
          </ac:inkMkLst>
        </pc:inkChg>
        <pc:inkChg chg="add mod">
          <ac:chgData name="Kenan Tabinas" userId="aff20947-de81-4ceb-92a7-6c01f7647d35" providerId="ADAL" clId="{9E8E761B-BA16-40BD-B39B-31A79490DF34}" dt="2025-02-14T12:25:25.650" v="2564"/>
          <ac:inkMkLst>
            <pc:docMk/>
            <pc:sldMk cId="140925323" sldId="262"/>
            <ac:inkMk id="25" creationId="{5313D627-32E2-858D-ABAF-35AF25D27A2D}"/>
          </ac:inkMkLst>
        </pc:inkChg>
        <pc:inkChg chg="add del mod">
          <ac:chgData name="Kenan Tabinas" userId="aff20947-de81-4ceb-92a7-6c01f7647d35" providerId="ADAL" clId="{9E8E761B-BA16-40BD-B39B-31A79490DF34}" dt="2025-02-14T09:10:56.124" v="1117" actId="9405"/>
          <ac:inkMkLst>
            <pc:docMk/>
            <pc:sldMk cId="140925323" sldId="262"/>
            <ac:inkMk id="25" creationId="{FF5AD182-94ED-17C8-8D01-8F3DC997E07B}"/>
          </ac:inkMkLst>
        </pc:inkChg>
        <pc:inkChg chg="add mod">
          <ac:chgData name="Kenan Tabinas" userId="aff20947-de81-4ceb-92a7-6c01f7647d35" providerId="ADAL" clId="{9E8E761B-BA16-40BD-B39B-31A79490DF34}" dt="2025-02-14T12:25:25.650" v="2564"/>
          <ac:inkMkLst>
            <pc:docMk/>
            <pc:sldMk cId="140925323" sldId="262"/>
            <ac:inkMk id="26" creationId="{34C195BE-CD56-BCE6-F4B2-20DB3D588BCE}"/>
          </ac:inkMkLst>
        </pc:inkChg>
        <pc:inkChg chg="add del mod">
          <ac:chgData name="Kenan Tabinas" userId="aff20947-de81-4ceb-92a7-6c01f7647d35" providerId="ADAL" clId="{9E8E761B-BA16-40BD-B39B-31A79490DF34}" dt="2025-02-14T09:10:55.912" v="1116"/>
          <ac:inkMkLst>
            <pc:docMk/>
            <pc:sldMk cId="140925323" sldId="262"/>
            <ac:inkMk id="26" creationId="{416FCF6C-B8B4-38CF-2706-D93E6567DF92}"/>
          </ac:inkMkLst>
        </pc:inkChg>
        <pc:inkChg chg="add del mod">
          <ac:chgData name="Kenan Tabinas" userId="aff20947-de81-4ceb-92a7-6c01f7647d35" providerId="ADAL" clId="{9E8E761B-BA16-40BD-B39B-31A79490DF34}" dt="2025-02-14T09:08:39.170" v="1047" actId="9405"/>
          <ac:inkMkLst>
            <pc:docMk/>
            <pc:sldMk cId="140925323" sldId="262"/>
            <ac:inkMk id="26" creationId="{F7D01522-0C4C-1305-6561-539736DAC585}"/>
          </ac:inkMkLst>
        </pc:inkChg>
        <pc:inkChg chg="add del">
          <ac:chgData name="Kenan Tabinas" userId="aff20947-de81-4ceb-92a7-6c01f7647d35" providerId="ADAL" clId="{9E8E761B-BA16-40BD-B39B-31A79490DF34}" dt="2025-02-14T09:08:39.031" v="1045" actId="9405"/>
          <ac:inkMkLst>
            <pc:docMk/>
            <pc:sldMk cId="140925323" sldId="262"/>
            <ac:inkMk id="27" creationId="{732904D1-B2A0-8633-80F0-F5E18EF705CE}"/>
          </ac:inkMkLst>
        </pc:inkChg>
        <pc:inkChg chg="add mod">
          <ac:chgData name="Kenan Tabinas" userId="aff20947-de81-4ceb-92a7-6c01f7647d35" providerId="ADAL" clId="{9E8E761B-BA16-40BD-B39B-31A79490DF34}" dt="2025-02-14T12:25:16.786" v="2556"/>
          <ac:inkMkLst>
            <pc:docMk/>
            <pc:sldMk cId="140925323" sldId="262"/>
            <ac:inkMk id="28" creationId="{9006CD1E-1B78-B4F3-69DD-F7AB89A65562}"/>
          </ac:inkMkLst>
        </pc:inkChg>
        <pc:inkChg chg="add del mod">
          <ac:chgData name="Kenan Tabinas" userId="aff20947-de81-4ceb-92a7-6c01f7647d35" providerId="ADAL" clId="{9E8E761B-BA16-40BD-B39B-31A79490DF34}" dt="2025-02-14T09:11:17.795" v="1156" actId="9405"/>
          <ac:inkMkLst>
            <pc:docMk/>
            <pc:sldMk cId="140925323" sldId="262"/>
            <ac:inkMk id="28" creationId="{B38959B7-6674-77BF-C64E-D3D21C1FE536}"/>
          </ac:inkMkLst>
        </pc:inkChg>
        <pc:inkChg chg="add del mod">
          <ac:chgData name="Kenan Tabinas" userId="aff20947-de81-4ceb-92a7-6c01f7647d35" providerId="ADAL" clId="{9E8E761B-BA16-40BD-B39B-31A79490DF34}" dt="2025-02-14T09:11:17.503" v="1155" actId="9405"/>
          <ac:inkMkLst>
            <pc:docMk/>
            <pc:sldMk cId="140925323" sldId="262"/>
            <ac:inkMk id="29" creationId="{5079D4F6-39A1-C373-ADDF-61291DBFF77C}"/>
          </ac:inkMkLst>
        </pc:inkChg>
        <pc:inkChg chg="add mod">
          <ac:chgData name="Kenan Tabinas" userId="aff20947-de81-4ceb-92a7-6c01f7647d35" providerId="ADAL" clId="{9E8E761B-BA16-40BD-B39B-31A79490DF34}" dt="2025-02-14T12:25:25.650" v="2564"/>
          <ac:inkMkLst>
            <pc:docMk/>
            <pc:sldMk cId="140925323" sldId="262"/>
            <ac:inkMk id="30" creationId="{65D0DE0C-4161-F420-91A4-A15FE95847E6}"/>
          </ac:inkMkLst>
        </pc:inkChg>
        <pc:inkChg chg="mod">
          <ac:chgData name="Kenan Tabinas" userId="aff20947-de81-4ceb-92a7-6c01f7647d35" providerId="ADAL" clId="{9E8E761B-BA16-40BD-B39B-31A79490DF34}" dt="2025-02-14T09:09:12.505" v="1073"/>
          <ac:inkMkLst>
            <pc:docMk/>
            <pc:sldMk cId="140925323" sldId="262"/>
            <ac:inkMk id="30" creationId="{68E25A0C-6098-D18E-8BEC-E83CD961F14D}"/>
          </ac:inkMkLst>
        </pc:inkChg>
        <pc:inkChg chg="add del mod">
          <ac:chgData name="Kenan Tabinas" userId="aff20947-de81-4ceb-92a7-6c01f7647d35" providerId="ADAL" clId="{9E8E761B-BA16-40BD-B39B-31A79490DF34}" dt="2025-02-14T09:11:17.205" v="1154" actId="9405"/>
          <ac:inkMkLst>
            <pc:docMk/>
            <pc:sldMk cId="140925323" sldId="262"/>
            <ac:inkMk id="30" creationId="{754810BE-0584-C649-A6EB-9BFFD117D9D4}"/>
          </ac:inkMkLst>
        </pc:inkChg>
        <pc:inkChg chg="add mod">
          <ac:chgData name="Kenan Tabinas" userId="aff20947-de81-4ceb-92a7-6c01f7647d35" providerId="ADAL" clId="{9E8E761B-BA16-40BD-B39B-31A79490DF34}" dt="2025-02-14T12:25:25.650" v="2564"/>
          <ac:inkMkLst>
            <pc:docMk/>
            <pc:sldMk cId="140925323" sldId="262"/>
            <ac:inkMk id="31" creationId="{35E4B319-A510-B1BC-2084-89F3A97B4728}"/>
          </ac:inkMkLst>
        </pc:inkChg>
        <pc:inkChg chg="add del mod">
          <ac:chgData name="Kenan Tabinas" userId="aff20947-de81-4ceb-92a7-6c01f7647d35" providerId="ADAL" clId="{9E8E761B-BA16-40BD-B39B-31A79490DF34}" dt="2025-02-14T09:11:16.933" v="1153" actId="9405"/>
          <ac:inkMkLst>
            <pc:docMk/>
            <pc:sldMk cId="140925323" sldId="262"/>
            <ac:inkMk id="31" creationId="{7B1459C5-39E1-D894-559D-2D926ABBCCFC}"/>
          </ac:inkMkLst>
        </pc:inkChg>
        <pc:inkChg chg="mod">
          <ac:chgData name="Kenan Tabinas" userId="aff20947-de81-4ceb-92a7-6c01f7647d35" providerId="ADAL" clId="{9E8E761B-BA16-40BD-B39B-31A79490DF34}" dt="2025-02-14T09:09:12.505" v="1073"/>
          <ac:inkMkLst>
            <pc:docMk/>
            <pc:sldMk cId="140925323" sldId="262"/>
            <ac:inkMk id="31" creationId="{B53CAF61-19D9-6AB1-46A4-61A5035353BA}"/>
          </ac:inkMkLst>
        </pc:inkChg>
        <pc:inkChg chg="add mod">
          <ac:chgData name="Kenan Tabinas" userId="aff20947-de81-4ceb-92a7-6c01f7647d35" providerId="ADAL" clId="{9E8E761B-BA16-40BD-B39B-31A79490DF34}" dt="2025-02-14T12:25:25.650" v="2564"/>
          <ac:inkMkLst>
            <pc:docMk/>
            <pc:sldMk cId="140925323" sldId="262"/>
            <ac:inkMk id="32" creationId="{0917BC10-2B1A-D012-9FC0-246E6BAB5E1D}"/>
          </ac:inkMkLst>
        </pc:inkChg>
        <pc:inkChg chg="add del mod">
          <ac:chgData name="Kenan Tabinas" userId="aff20947-de81-4ceb-92a7-6c01f7647d35" providerId="ADAL" clId="{9E8E761B-BA16-40BD-B39B-31A79490DF34}" dt="2025-02-14T09:11:16.679" v="1152" actId="9405"/>
          <ac:inkMkLst>
            <pc:docMk/>
            <pc:sldMk cId="140925323" sldId="262"/>
            <ac:inkMk id="32" creationId="{2393560C-FF6E-60AB-E6E0-36D0EE43B567}"/>
          </ac:inkMkLst>
        </pc:inkChg>
        <pc:inkChg chg="mod">
          <ac:chgData name="Kenan Tabinas" userId="aff20947-de81-4ceb-92a7-6c01f7647d35" providerId="ADAL" clId="{9E8E761B-BA16-40BD-B39B-31A79490DF34}" dt="2025-02-14T09:09:12.505" v="1073"/>
          <ac:inkMkLst>
            <pc:docMk/>
            <pc:sldMk cId="140925323" sldId="262"/>
            <ac:inkMk id="32" creationId="{D95AF512-339B-FEFD-B4A4-83DF97B69989}"/>
          </ac:inkMkLst>
        </pc:inkChg>
        <pc:inkChg chg="mod">
          <ac:chgData name="Kenan Tabinas" userId="aff20947-de81-4ceb-92a7-6c01f7647d35" providerId="ADAL" clId="{9E8E761B-BA16-40BD-B39B-31A79490DF34}" dt="2025-02-14T09:09:12.505" v="1073"/>
          <ac:inkMkLst>
            <pc:docMk/>
            <pc:sldMk cId="140925323" sldId="262"/>
            <ac:inkMk id="33" creationId="{595086A9-77E9-5CC6-9AFB-D2B6EB3BC7BA}"/>
          </ac:inkMkLst>
        </pc:inkChg>
        <pc:inkChg chg="add mod">
          <ac:chgData name="Kenan Tabinas" userId="aff20947-de81-4ceb-92a7-6c01f7647d35" providerId="ADAL" clId="{9E8E761B-BA16-40BD-B39B-31A79490DF34}" dt="2025-02-14T12:25:25.650" v="2564"/>
          <ac:inkMkLst>
            <pc:docMk/>
            <pc:sldMk cId="140925323" sldId="262"/>
            <ac:inkMk id="33" creationId="{BF06EF52-65C0-E154-2D27-87A75333A3B2}"/>
          </ac:inkMkLst>
        </pc:inkChg>
        <pc:inkChg chg="add del mod">
          <ac:chgData name="Kenan Tabinas" userId="aff20947-de81-4ceb-92a7-6c01f7647d35" providerId="ADAL" clId="{9E8E761B-BA16-40BD-B39B-31A79490DF34}" dt="2025-02-14T09:11:16.395" v="1151" actId="9405"/>
          <ac:inkMkLst>
            <pc:docMk/>
            <pc:sldMk cId="140925323" sldId="262"/>
            <ac:inkMk id="33" creationId="{EC169ED7-F98B-9954-01E2-43CA31E8264B}"/>
          </ac:inkMkLst>
        </pc:inkChg>
        <pc:inkChg chg="add del mod">
          <ac:chgData name="Kenan Tabinas" userId="aff20947-de81-4ceb-92a7-6c01f7647d35" providerId="ADAL" clId="{9E8E761B-BA16-40BD-B39B-31A79490DF34}" dt="2025-02-14T09:11:16.057" v="1150" actId="9405"/>
          <ac:inkMkLst>
            <pc:docMk/>
            <pc:sldMk cId="140925323" sldId="262"/>
            <ac:inkMk id="34" creationId="{42D87B00-2CD7-1438-06E7-2D4B737DD82E}"/>
          </ac:inkMkLst>
        </pc:inkChg>
        <pc:inkChg chg="mod">
          <ac:chgData name="Kenan Tabinas" userId="aff20947-de81-4ceb-92a7-6c01f7647d35" providerId="ADAL" clId="{9E8E761B-BA16-40BD-B39B-31A79490DF34}" dt="2025-02-14T09:09:12.505" v="1073"/>
          <ac:inkMkLst>
            <pc:docMk/>
            <pc:sldMk cId="140925323" sldId="262"/>
            <ac:inkMk id="34" creationId="{B733C207-661A-7CB3-9B22-7E9B9E439B45}"/>
          </ac:inkMkLst>
        </pc:inkChg>
        <pc:inkChg chg="add mod">
          <ac:chgData name="Kenan Tabinas" userId="aff20947-de81-4ceb-92a7-6c01f7647d35" providerId="ADAL" clId="{9E8E761B-BA16-40BD-B39B-31A79490DF34}" dt="2025-02-14T12:25:25.650" v="2564"/>
          <ac:inkMkLst>
            <pc:docMk/>
            <pc:sldMk cId="140925323" sldId="262"/>
            <ac:inkMk id="34" creationId="{D491FB0A-7922-9EEB-6FB3-A31F42F35C1D}"/>
          </ac:inkMkLst>
        </pc:inkChg>
        <pc:inkChg chg="mod">
          <ac:chgData name="Kenan Tabinas" userId="aff20947-de81-4ceb-92a7-6c01f7647d35" providerId="ADAL" clId="{9E8E761B-BA16-40BD-B39B-31A79490DF34}" dt="2025-02-14T09:09:12.505" v="1073"/>
          <ac:inkMkLst>
            <pc:docMk/>
            <pc:sldMk cId="140925323" sldId="262"/>
            <ac:inkMk id="35" creationId="{2C0797C7-3035-973B-5115-6FF0C0495B0E}"/>
          </ac:inkMkLst>
        </pc:inkChg>
        <pc:inkChg chg="add del mod">
          <ac:chgData name="Kenan Tabinas" userId="aff20947-de81-4ceb-92a7-6c01f7647d35" providerId="ADAL" clId="{9E8E761B-BA16-40BD-B39B-31A79490DF34}" dt="2025-02-14T09:11:15.849" v="1149" actId="9405"/>
          <ac:inkMkLst>
            <pc:docMk/>
            <pc:sldMk cId="140925323" sldId="262"/>
            <ac:inkMk id="35" creationId="{3402DA04-2266-2B3E-0ACA-513D47C08521}"/>
          </ac:inkMkLst>
        </pc:inkChg>
        <pc:inkChg chg="add">
          <ac:chgData name="Kenan Tabinas" userId="aff20947-de81-4ceb-92a7-6c01f7647d35" providerId="ADAL" clId="{9E8E761B-BA16-40BD-B39B-31A79490DF34}" dt="2025-02-14T12:25:23.594" v="2562" actId="9405"/>
          <ac:inkMkLst>
            <pc:docMk/>
            <pc:sldMk cId="140925323" sldId="262"/>
            <ac:inkMk id="35" creationId="{98367AB5-D595-E9AE-DC0A-46D7977D479C}"/>
          </ac:inkMkLst>
        </pc:inkChg>
        <pc:inkChg chg="add mod">
          <ac:chgData name="Kenan Tabinas" userId="aff20947-de81-4ceb-92a7-6c01f7647d35" providerId="ADAL" clId="{9E8E761B-BA16-40BD-B39B-31A79490DF34}" dt="2025-02-14T12:25:25.650" v="2564"/>
          <ac:inkMkLst>
            <pc:docMk/>
            <pc:sldMk cId="140925323" sldId="262"/>
            <ac:inkMk id="36" creationId="{89C83051-9115-68A3-C75E-CC6133683058}"/>
          </ac:inkMkLst>
        </pc:inkChg>
        <pc:inkChg chg="mod">
          <ac:chgData name="Kenan Tabinas" userId="aff20947-de81-4ceb-92a7-6c01f7647d35" providerId="ADAL" clId="{9E8E761B-BA16-40BD-B39B-31A79490DF34}" dt="2025-02-14T09:09:47.482" v="1095"/>
          <ac:inkMkLst>
            <pc:docMk/>
            <pc:sldMk cId="140925323" sldId="262"/>
            <ac:inkMk id="37" creationId="{C7B9CE92-7167-A217-7283-8539B89E1C45}"/>
          </ac:inkMkLst>
        </pc:inkChg>
        <pc:inkChg chg="add mod">
          <ac:chgData name="Kenan Tabinas" userId="aff20947-de81-4ceb-92a7-6c01f7647d35" providerId="ADAL" clId="{9E8E761B-BA16-40BD-B39B-31A79490DF34}" dt="2025-02-14T12:25:32.653" v="2570"/>
          <ac:inkMkLst>
            <pc:docMk/>
            <pc:sldMk cId="140925323" sldId="262"/>
            <ac:inkMk id="38" creationId="{1B97BE56-8164-A08F-C5FD-A262885431C8}"/>
          </ac:inkMkLst>
        </pc:inkChg>
        <pc:inkChg chg="mod">
          <ac:chgData name="Kenan Tabinas" userId="aff20947-de81-4ceb-92a7-6c01f7647d35" providerId="ADAL" clId="{9E8E761B-BA16-40BD-B39B-31A79490DF34}" dt="2025-02-14T09:09:47.482" v="1095"/>
          <ac:inkMkLst>
            <pc:docMk/>
            <pc:sldMk cId="140925323" sldId="262"/>
            <ac:inkMk id="38" creationId="{6CF5E7BB-A82D-175B-0DD3-9B04B64B4092}"/>
          </ac:inkMkLst>
        </pc:inkChg>
        <pc:inkChg chg="add mod">
          <ac:chgData name="Kenan Tabinas" userId="aff20947-de81-4ceb-92a7-6c01f7647d35" providerId="ADAL" clId="{9E8E761B-BA16-40BD-B39B-31A79490DF34}" dt="2025-02-14T12:25:32.653" v="2570"/>
          <ac:inkMkLst>
            <pc:docMk/>
            <pc:sldMk cId="140925323" sldId="262"/>
            <ac:inkMk id="39" creationId="{33204356-560E-399C-E5E1-B1AEED19B9FD}"/>
          </ac:inkMkLst>
        </pc:inkChg>
        <pc:inkChg chg="mod">
          <ac:chgData name="Kenan Tabinas" userId="aff20947-de81-4ceb-92a7-6c01f7647d35" providerId="ADAL" clId="{9E8E761B-BA16-40BD-B39B-31A79490DF34}" dt="2025-02-14T09:09:47.482" v="1095"/>
          <ac:inkMkLst>
            <pc:docMk/>
            <pc:sldMk cId="140925323" sldId="262"/>
            <ac:inkMk id="39" creationId="{B629C1EE-BE87-90F7-CBBB-FC0DA8F62C56}"/>
          </ac:inkMkLst>
        </pc:inkChg>
        <pc:inkChg chg="add mod">
          <ac:chgData name="Kenan Tabinas" userId="aff20947-de81-4ceb-92a7-6c01f7647d35" providerId="ADAL" clId="{9E8E761B-BA16-40BD-B39B-31A79490DF34}" dt="2025-02-14T12:25:32.653" v="2570"/>
          <ac:inkMkLst>
            <pc:docMk/>
            <pc:sldMk cId="140925323" sldId="262"/>
            <ac:inkMk id="40" creationId="{7D7A99E0-E1DF-1A6F-AB91-C7EA61707A3D}"/>
          </ac:inkMkLst>
        </pc:inkChg>
        <pc:inkChg chg="mod">
          <ac:chgData name="Kenan Tabinas" userId="aff20947-de81-4ceb-92a7-6c01f7647d35" providerId="ADAL" clId="{9E8E761B-BA16-40BD-B39B-31A79490DF34}" dt="2025-02-14T09:09:47.482" v="1095"/>
          <ac:inkMkLst>
            <pc:docMk/>
            <pc:sldMk cId="140925323" sldId="262"/>
            <ac:inkMk id="40" creationId="{D9050D0C-5008-00C6-BC00-8BBB68952080}"/>
          </ac:inkMkLst>
        </pc:inkChg>
        <pc:inkChg chg="mod">
          <ac:chgData name="Kenan Tabinas" userId="aff20947-de81-4ceb-92a7-6c01f7647d35" providerId="ADAL" clId="{9E8E761B-BA16-40BD-B39B-31A79490DF34}" dt="2025-02-14T09:09:47.482" v="1095"/>
          <ac:inkMkLst>
            <pc:docMk/>
            <pc:sldMk cId="140925323" sldId="262"/>
            <ac:inkMk id="41" creationId="{91ADFF40-51C2-AB1F-4A14-5290A9F31CA3}"/>
          </ac:inkMkLst>
        </pc:inkChg>
        <pc:inkChg chg="add mod">
          <ac:chgData name="Kenan Tabinas" userId="aff20947-de81-4ceb-92a7-6c01f7647d35" providerId="ADAL" clId="{9E8E761B-BA16-40BD-B39B-31A79490DF34}" dt="2025-02-14T12:25:32.653" v="2570"/>
          <ac:inkMkLst>
            <pc:docMk/>
            <pc:sldMk cId="140925323" sldId="262"/>
            <ac:inkMk id="41" creationId="{FC34AD7C-04AE-BCA6-DE1C-5A93FB2FF6A9}"/>
          </ac:inkMkLst>
        </pc:inkChg>
        <pc:inkChg chg="add mod">
          <ac:chgData name="Kenan Tabinas" userId="aff20947-de81-4ceb-92a7-6c01f7647d35" providerId="ADAL" clId="{9E8E761B-BA16-40BD-B39B-31A79490DF34}" dt="2025-02-14T12:25:32.653" v="2570"/>
          <ac:inkMkLst>
            <pc:docMk/>
            <pc:sldMk cId="140925323" sldId="262"/>
            <ac:inkMk id="42" creationId="{1395E419-6206-1974-207D-9D5DC867782C}"/>
          </ac:inkMkLst>
        </pc:inkChg>
        <pc:inkChg chg="mod">
          <ac:chgData name="Kenan Tabinas" userId="aff20947-de81-4ceb-92a7-6c01f7647d35" providerId="ADAL" clId="{9E8E761B-BA16-40BD-B39B-31A79490DF34}" dt="2025-02-14T09:09:47.482" v="1095"/>
          <ac:inkMkLst>
            <pc:docMk/>
            <pc:sldMk cId="140925323" sldId="262"/>
            <ac:inkMk id="42" creationId="{AA270E98-096B-82B0-2F40-162155D2DB4D}"/>
          </ac:inkMkLst>
        </pc:inkChg>
        <pc:inkChg chg="mod">
          <ac:chgData name="Kenan Tabinas" userId="aff20947-de81-4ceb-92a7-6c01f7647d35" providerId="ADAL" clId="{9E8E761B-BA16-40BD-B39B-31A79490DF34}" dt="2025-02-14T09:09:47.482" v="1095"/>
          <ac:inkMkLst>
            <pc:docMk/>
            <pc:sldMk cId="140925323" sldId="262"/>
            <ac:inkMk id="43" creationId="{12DBC8E3-505F-2575-15CD-CF0747473364}"/>
          </ac:inkMkLst>
        </pc:inkChg>
        <pc:inkChg chg="add mod">
          <ac:chgData name="Kenan Tabinas" userId="aff20947-de81-4ceb-92a7-6c01f7647d35" providerId="ADAL" clId="{9E8E761B-BA16-40BD-B39B-31A79490DF34}" dt="2025-02-14T12:26:18.607" v="2611"/>
          <ac:inkMkLst>
            <pc:docMk/>
            <pc:sldMk cId="140925323" sldId="262"/>
            <ac:inkMk id="44" creationId="{C81637AC-465A-932B-EA7E-A1A32AAB9492}"/>
          </ac:inkMkLst>
        </pc:inkChg>
        <pc:inkChg chg="mod">
          <ac:chgData name="Kenan Tabinas" userId="aff20947-de81-4ceb-92a7-6c01f7647d35" providerId="ADAL" clId="{9E8E761B-BA16-40BD-B39B-31A79490DF34}" dt="2025-02-14T09:09:47.482" v="1095"/>
          <ac:inkMkLst>
            <pc:docMk/>
            <pc:sldMk cId="140925323" sldId="262"/>
            <ac:inkMk id="44" creationId="{E71F9F22-12CF-E32E-358E-3D224FF99D4D}"/>
          </ac:inkMkLst>
        </pc:inkChg>
        <pc:inkChg chg="mod">
          <ac:chgData name="Kenan Tabinas" userId="aff20947-de81-4ceb-92a7-6c01f7647d35" providerId="ADAL" clId="{9E8E761B-BA16-40BD-B39B-31A79490DF34}" dt="2025-02-14T09:09:47.482" v="1095"/>
          <ac:inkMkLst>
            <pc:docMk/>
            <pc:sldMk cId="140925323" sldId="262"/>
            <ac:inkMk id="45" creationId="{72485114-9DF8-7E0A-F741-F6BE759DD70F}"/>
          </ac:inkMkLst>
        </pc:inkChg>
        <pc:inkChg chg="add mod">
          <ac:chgData name="Kenan Tabinas" userId="aff20947-de81-4ceb-92a7-6c01f7647d35" providerId="ADAL" clId="{9E8E761B-BA16-40BD-B39B-31A79490DF34}" dt="2025-02-14T12:26:18.607" v="2611"/>
          <ac:inkMkLst>
            <pc:docMk/>
            <pc:sldMk cId="140925323" sldId="262"/>
            <ac:inkMk id="45" creationId="{90E537A6-5A9C-FEB5-B36E-30F372B7D388}"/>
          </ac:inkMkLst>
        </pc:inkChg>
        <pc:inkChg chg="add mod">
          <ac:chgData name="Kenan Tabinas" userId="aff20947-de81-4ceb-92a7-6c01f7647d35" providerId="ADAL" clId="{9E8E761B-BA16-40BD-B39B-31A79490DF34}" dt="2025-02-14T09:10:01.848" v="1101"/>
          <ac:inkMkLst>
            <pc:docMk/>
            <pc:sldMk cId="140925323" sldId="262"/>
            <ac:inkMk id="46" creationId="{A2D090F8-4138-E4E6-4A3B-64ED8FF9901C}"/>
          </ac:inkMkLst>
        </pc:inkChg>
        <pc:inkChg chg="add del mod">
          <ac:chgData name="Kenan Tabinas" userId="aff20947-de81-4ceb-92a7-6c01f7647d35" providerId="ADAL" clId="{9E8E761B-BA16-40BD-B39B-31A79490DF34}" dt="2025-02-14T12:26:11.833" v="2606"/>
          <ac:inkMkLst>
            <pc:docMk/>
            <pc:sldMk cId="140925323" sldId="262"/>
            <ac:inkMk id="46" creationId="{D03B52D1-B6FD-12ED-5AA0-74EB9E094768}"/>
          </ac:inkMkLst>
        </pc:inkChg>
        <pc:inkChg chg="add del mod">
          <ac:chgData name="Kenan Tabinas" userId="aff20947-de81-4ceb-92a7-6c01f7647d35" providerId="ADAL" clId="{9E8E761B-BA16-40BD-B39B-31A79490DF34}" dt="2025-02-14T12:26:11.833" v="2607"/>
          <ac:inkMkLst>
            <pc:docMk/>
            <pc:sldMk cId="140925323" sldId="262"/>
            <ac:inkMk id="47" creationId="{357B1D38-0A73-1911-0C4F-1EC8DF8178DC}"/>
          </ac:inkMkLst>
        </pc:inkChg>
        <pc:inkChg chg="add mod">
          <ac:chgData name="Kenan Tabinas" userId="aff20947-de81-4ceb-92a7-6c01f7647d35" providerId="ADAL" clId="{9E8E761B-BA16-40BD-B39B-31A79490DF34}" dt="2025-02-14T09:10:01.848" v="1101"/>
          <ac:inkMkLst>
            <pc:docMk/>
            <pc:sldMk cId="140925323" sldId="262"/>
            <ac:inkMk id="47" creationId="{5D424F8D-4E58-F017-7123-279B290DAADB}"/>
          </ac:inkMkLst>
        </pc:inkChg>
        <pc:inkChg chg="add mod">
          <ac:chgData name="Kenan Tabinas" userId="aff20947-de81-4ceb-92a7-6c01f7647d35" providerId="ADAL" clId="{9E8E761B-BA16-40BD-B39B-31A79490DF34}" dt="2025-02-14T12:26:18.607" v="2611"/>
          <ac:inkMkLst>
            <pc:docMk/>
            <pc:sldMk cId="140925323" sldId="262"/>
            <ac:inkMk id="48" creationId="{11AF7589-8E26-0C68-F84E-7503BC69BD4F}"/>
          </ac:inkMkLst>
        </pc:inkChg>
        <pc:inkChg chg="add del mod">
          <ac:chgData name="Kenan Tabinas" userId="aff20947-de81-4ceb-92a7-6c01f7647d35" providerId="ADAL" clId="{9E8E761B-BA16-40BD-B39B-31A79490DF34}" dt="2025-02-14T09:11:15.577" v="1148" actId="9405"/>
          <ac:inkMkLst>
            <pc:docMk/>
            <pc:sldMk cId="140925323" sldId="262"/>
            <ac:inkMk id="49" creationId="{A449838D-0659-35DD-F0B4-A253FDD8FCF3}"/>
          </ac:inkMkLst>
        </pc:inkChg>
        <pc:inkChg chg="add del mod">
          <ac:chgData name="Kenan Tabinas" userId="aff20947-de81-4ceb-92a7-6c01f7647d35" providerId="ADAL" clId="{9E8E761B-BA16-40BD-B39B-31A79490DF34}" dt="2025-02-14T09:11:15.324" v="1147" actId="9405"/>
          <ac:inkMkLst>
            <pc:docMk/>
            <pc:sldMk cId="140925323" sldId="262"/>
            <ac:inkMk id="50" creationId="{4BB7756F-8319-46A6-5291-EE33709B8F62}"/>
          </ac:inkMkLst>
        </pc:inkChg>
        <pc:inkChg chg="add mod">
          <ac:chgData name="Kenan Tabinas" userId="aff20947-de81-4ceb-92a7-6c01f7647d35" providerId="ADAL" clId="{9E8E761B-BA16-40BD-B39B-31A79490DF34}" dt="2025-02-14T12:25:53.562" v="2599"/>
          <ac:inkMkLst>
            <pc:docMk/>
            <pc:sldMk cId="140925323" sldId="262"/>
            <ac:inkMk id="50" creationId="{4BDB1271-32FA-F1B0-9320-5D24C53C60B1}"/>
          </ac:inkMkLst>
        </pc:inkChg>
        <pc:inkChg chg="add mod">
          <ac:chgData name="Kenan Tabinas" userId="aff20947-de81-4ceb-92a7-6c01f7647d35" providerId="ADAL" clId="{9E8E761B-BA16-40BD-B39B-31A79490DF34}" dt="2025-02-14T12:25:41.725" v="2581"/>
          <ac:inkMkLst>
            <pc:docMk/>
            <pc:sldMk cId="140925323" sldId="262"/>
            <ac:inkMk id="51" creationId="{2A42FCB7-18FB-A2C0-112C-2AE60C64E18B}"/>
          </ac:inkMkLst>
        </pc:inkChg>
        <pc:inkChg chg="add del mod">
          <ac:chgData name="Kenan Tabinas" userId="aff20947-de81-4ceb-92a7-6c01f7647d35" providerId="ADAL" clId="{9E8E761B-BA16-40BD-B39B-31A79490DF34}" dt="2025-02-14T09:11:15.024" v="1146"/>
          <ac:inkMkLst>
            <pc:docMk/>
            <pc:sldMk cId="140925323" sldId="262"/>
            <ac:inkMk id="51" creationId="{F11BE5F9-6AD1-99C8-1089-9E826301E5A8}"/>
          </ac:inkMkLst>
        </pc:inkChg>
        <pc:inkChg chg="add mod">
          <ac:chgData name="Kenan Tabinas" userId="aff20947-de81-4ceb-92a7-6c01f7647d35" providerId="ADAL" clId="{9E8E761B-BA16-40BD-B39B-31A79490DF34}" dt="2025-02-14T12:25:41.725" v="2581"/>
          <ac:inkMkLst>
            <pc:docMk/>
            <pc:sldMk cId="140925323" sldId="262"/>
            <ac:inkMk id="52" creationId="{BE1BD80F-26D3-E0B0-C0DE-FD9A94C389FE}"/>
          </ac:inkMkLst>
        </pc:inkChg>
        <pc:inkChg chg="add mod">
          <ac:chgData name="Kenan Tabinas" userId="aff20947-de81-4ceb-92a7-6c01f7647d35" providerId="ADAL" clId="{9E8E761B-BA16-40BD-B39B-31A79490DF34}" dt="2025-02-14T12:25:53.562" v="2599"/>
          <ac:inkMkLst>
            <pc:docMk/>
            <pc:sldMk cId="140925323" sldId="262"/>
            <ac:inkMk id="53" creationId="{91BF7AA0-CAE4-E2AE-B2BE-D823B423CBC6}"/>
          </ac:inkMkLst>
        </pc:inkChg>
        <pc:inkChg chg="add del">
          <ac:chgData name="Kenan Tabinas" userId="aff20947-de81-4ceb-92a7-6c01f7647d35" providerId="ADAL" clId="{9E8E761B-BA16-40BD-B39B-31A79490DF34}" dt="2025-02-14T09:11:14.832" v="1144" actId="9405"/>
          <ac:inkMkLst>
            <pc:docMk/>
            <pc:sldMk cId="140925323" sldId="262"/>
            <ac:inkMk id="53" creationId="{C2A0BA0B-7321-E454-F5B2-03D541150394}"/>
          </ac:inkMkLst>
        </pc:inkChg>
        <pc:inkChg chg="add del">
          <ac:chgData name="Kenan Tabinas" userId="aff20947-de81-4ceb-92a7-6c01f7647d35" providerId="ADAL" clId="{9E8E761B-BA16-40BD-B39B-31A79490DF34}" dt="2025-02-14T09:11:14.665" v="1143" actId="9405"/>
          <ac:inkMkLst>
            <pc:docMk/>
            <pc:sldMk cId="140925323" sldId="262"/>
            <ac:inkMk id="54" creationId="{312F3E8C-2041-D9CC-C8AE-2A7801B4BB67}"/>
          </ac:inkMkLst>
        </pc:inkChg>
        <pc:inkChg chg="add">
          <ac:chgData name="Kenan Tabinas" userId="aff20947-de81-4ceb-92a7-6c01f7647d35" providerId="ADAL" clId="{9E8E761B-BA16-40BD-B39B-31A79490DF34}" dt="2025-02-14T12:25:42.615" v="2582" actId="9405"/>
          <ac:inkMkLst>
            <pc:docMk/>
            <pc:sldMk cId="140925323" sldId="262"/>
            <ac:inkMk id="55" creationId="{6035E78B-C286-F53B-A760-50849334C4A1}"/>
          </ac:inkMkLst>
        </pc:inkChg>
        <pc:inkChg chg="add del mod">
          <ac:chgData name="Kenan Tabinas" userId="aff20947-de81-4ceb-92a7-6c01f7647d35" providerId="ADAL" clId="{9E8E761B-BA16-40BD-B39B-31A79490DF34}" dt="2025-02-14T09:11:14.497" v="1142"/>
          <ac:inkMkLst>
            <pc:docMk/>
            <pc:sldMk cId="140925323" sldId="262"/>
            <ac:inkMk id="55" creationId="{F5190ED0-F5ED-8517-3B1F-328B1536AE96}"/>
          </ac:inkMkLst>
        </pc:inkChg>
        <pc:inkChg chg="add mod">
          <ac:chgData name="Kenan Tabinas" userId="aff20947-de81-4ceb-92a7-6c01f7647d35" providerId="ADAL" clId="{9E8E761B-BA16-40BD-B39B-31A79490DF34}" dt="2025-02-14T12:25:53.562" v="2599"/>
          <ac:inkMkLst>
            <pc:docMk/>
            <pc:sldMk cId="140925323" sldId="262"/>
            <ac:inkMk id="56" creationId="{7E577D84-DE88-FF8E-B8CB-4F113582F186}"/>
          </ac:inkMkLst>
        </pc:inkChg>
        <pc:inkChg chg="add">
          <ac:chgData name="Kenan Tabinas" userId="aff20947-de81-4ceb-92a7-6c01f7647d35" providerId="ADAL" clId="{9E8E761B-BA16-40BD-B39B-31A79490DF34}" dt="2025-02-14T12:25:45.048" v="2584" actId="9405"/>
          <ac:inkMkLst>
            <pc:docMk/>
            <pc:sldMk cId="140925323" sldId="262"/>
            <ac:inkMk id="57" creationId="{86FC75D6-5B9F-0648-8F35-A58029BD914C}"/>
          </ac:inkMkLst>
        </pc:inkChg>
        <pc:inkChg chg="add del mod">
          <ac:chgData name="Kenan Tabinas" userId="aff20947-de81-4ceb-92a7-6c01f7647d35" providerId="ADAL" clId="{9E8E761B-BA16-40BD-B39B-31A79490DF34}" dt="2025-02-14T09:11:38.532" v="1176" actId="9405"/>
          <ac:inkMkLst>
            <pc:docMk/>
            <pc:sldMk cId="140925323" sldId="262"/>
            <ac:inkMk id="57" creationId="{88DBD87C-32C5-4D27-9BBA-6B5A215A1D6D}"/>
          </ac:inkMkLst>
        </pc:inkChg>
        <pc:inkChg chg="add del mod">
          <ac:chgData name="Kenan Tabinas" userId="aff20947-de81-4ceb-92a7-6c01f7647d35" providerId="ADAL" clId="{9E8E761B-BA16-40BD-B39B-31A79490DF34}" dt="2025-02-14T09:11:29.256" v="1161"/>
          <ac:inkMkLst>
            <pc:docMk/>
            <pc:sldMk cId="140925323" sldId="262"/>
            <ac:inkMk id="58" creationId="{D0BFEAB1-A27C-88F8-8E68-440685D58F23}"/>
          </ac:inkMkLst>
        </pc:inkChg>
        <pc:inkChg chg="add mod">
          <ac:chgData name="Kenan Tabinas" userId="aff20947-de81-4ceb-92a7-6c01f7647d35" providerId="ADAL" clId="{9E8E761B-BA16-40BD-B39B-31A79490DF34}" dt="2025-02-14T12:25:53.562" v="2599"/>
          <ac:inkMkLst>
            <pc:docMk/>
            <pc:sldMk cId="140925323" sldId="262"/>
            <ac:inkMk id="58" creationId="{F7AC5241-A049-B03D-32C9-8744E2B885A0}"/>
          </ac:inkMkLst>
        </pc:inkChg>
        <pc:inkChg chg="add">
          <ac:chgData name="Kenan Tabinas" userId="aff20947-de81-4ceb-92a7-6c01f7647d35" providerId="ADAL" clId="{9E8E761B-BA16-40BD-B39B-31A79490DF34}" dt="2025-02-14T12:25:46.497" v="2586" actId="9405"/>
          <ac:inkMkLst>
            <pc:docMk/>
            <pc:sldMk cId="140925323" sldId="262"/>
            <ac:inkMk id="59" creationId="{A23C440F-B710-FB78-1F68-4967C713DEC2}"/>
          </ac:inkMkLst>
        </pc:inkChg>
        <pc:inkChg chg="add">
          <ac:chgData name="Kenan Tabinas" userId="aff20947-de81-4ceb-92a7-6c01f7647d35" providerId="ADAL" clId="{9E8E761B-BA16-40BD-B39B-31A79490DF34}" dt="2025-02-14T12:25:47.056" v="2587" actId="9405"/>
          <ac:inkMkLst>
            <pc:docMk/>
            <pc:sldMk cId="140925323" sldId="262"/>
            <ac:inkMk id="60" creationId="{35E11283-C6E1-AE3C-3C3B-0616D52A9CFB}"/>
          </ac:inkMkLst>
        </pc:inkChg>
        <pc:inkChg chg="add del mod">
          <ac:chgData name="Kenan Tabinas" userId="aff20947-de81-4ceb-92a7-6c01f7647d35" providerId="ADAL" clId="{9E8E761B-BA16-40BD-B39B-31A79490DF34}" dt="2025-02-14T09:11:38.291" v="1175" actId="9405"/>
          <ac:inkMkLst>
            <pc:docMk/>
            <pc:sldMk cId="140925323" sldId="262"/>
            <ac:inkMk id="60" creationId="{DC693495-A04D-AC93-5355-25B92DD3034F}"/>
          </ac:inkMkLst>
        </pc:inkChg>
        <pc:inkChg chg="add mod">
          <ac:chgData name="Kenan Tabinas" userId="aff20947-de81-4ceb-92a7-6c01f7647d35" providerId="ADAL" clId="{9E8E761B-BA16-40BD-B39B-31A79490DF34}" dt="2025-02-14T12:25:53.562" v="2599"/>
          <ac:inkMkLst>
            <pc:docMk/>
            <pc:sldMk cId="140925323" sldId="262"/>
            <ac:inkMk id="61" creationId="{0386764E-66FE-134C-FC20-446CCF615D50}"/>
          </ac:inkMkLst>
        </pc:inkChg>
        <pc:inkChg chg="add del mod">
          <ac:chgData name="Kenan Tabinas" userId="aff20947-de81-4ceb-92a7-6c01f7647d35" providerId="ADAL" clId="{9E8E761B-BA16-40BD-B39B-31A79490DF34}" dt="2025-02-14T09:11:38.096" v="1174" actId="9405"/>
          <ac:inkMkLst>
            <pc:docMk/>
            <pc:sldMk cId="140925323" sldId="262"/>
            <ac:inkMk id="61" creationId="{AA7D7344-BB59-8CFD-CAAE-444D3BB29ADB}"/>
          </ac:inkMkLst>
        </pc:inkChg>
        <pc:inkChg chg="add del mod">
          <ac:chgData name="Kenan Tabinas" userId="aff20947-de81-4ceb-92a7-6c01f7647d35" providerId="ADAL" clId="{9E8E761B-BA16-40BD-B39B-31A79490DF34}" dt="2025-02-14T09:11:37.924" v="1173"/>
          <ac:inkMkLst>
            <pc:docMk/>
            <pc:sldMk cId="140925323" sldId="262"/>
            <ac:inkMk id="62" creationId="{5E18867D-44D4-50FE-8020-2823F4188054}"/>
          </ac:inkMkLst>
        </pc:inkChg>
        <pc:inkChg chg="add">
          <ac:chgData name="Kenan Tabinas" userId="aff20947-de81-4ceb-92a7-6c01f7647d35" providerId="ADAL" clId="{9E8E761B-BA16-40BD-B39B-31A79490DF34}" dt="2025-02-14T12:25:48.851" v="2589" actId="9405"/>
          <ac:inkMkLst>
            <pc:docMk/>
            <pc:sldMk cId="140925323" sldId="262"/>
            <ac:inkMk id="62" creationId="{97EFC6CB-DC47-BABB-B068-50CE0C2B50C3}"/>
          </ac:inkMkLst>
        </pc:inkChg>
        <pc:inkChg chg="add mod">
          <ac:chgData name="Kenan Tabinas" userId="aff20947-de81-4ceb-92a7-6c01f7647d35" providerId="ADAL" clId="{9E8E761B-BA16-40BD-B39B-31A79490DF34}" dt="2025-02-14T12:25:53.562" v="2599"/>
          <ac:inkMkLst>
            <pc:docMk/>
            <pc:sldMk cId="140925323" sldId="262"/>
            <ac:inkMk id="63" creationId="{C1907BED-58F7-41CF-776E-625D164F1FF3}"/>
          </ac:inkMkLst>
        </pc:inkChg>
        <pc:inkChg chg="add">
          <ac:chgData name="Kenan Tabinas" userId="aff20947-de81-4ceb-92a7-6c01f7647d35" providerId="ADAL" clId="{9E8E761B-BA16-40BD-B39B-31A79490DF34}" dt="2025-02-14T12:25:49.629" v="2591" actId="9405"/>
          <ac:inkMkLst>
            <pc:docMk/>
            <pc:sldMk cId="140925323" sldId="262"/>
            <ac:inkMk id="3072" creationId="{729C7697-2AD7-2BDF-4C7B-2AA6C5932A11}"/>
          </ac:inkMkLst>
        </pc:inkChg>
        <pc:inkChg chg="add del mod">
          <ac:chgData name="Kenan Tabinas" userId="aff20947-de81-4ceb-92a7-6c01f7647d35" providerId="ADAL" clId="{9E8E761B-BA16-40BD-B39B-31A79490DF34}" dt="2025-02-14T09:11:37.731" v="1171" actId="9405"/>
          <ac:inkMkLst>
            <pc:docMk/>
            <pc:sldMk cId="140925323" sldId="262"/>
            <ac:inkMk id="3072" creationId="{87896709-BBA1-DE26-B13A-233F4C86064A}"/>
          </ac:inkMkLst>
        </pc:inkChg>
        <pc:inkChg chg="add">
          <ac:chgData name="Kenan Tabinas" userId="aff20947-de81-4ceb-92a7-6c01f7647d35" providerId="ADAL" clId="{9E8E761B-BA16-40BD-B39B-31A79490DF34}" dt="2025-02-14T12:25:49.869" v="2592" actId="9405"/>
          <ac:inkMkLst>
            <pc:docMk/>
            <pc:sldMk cId="140925323" sldId="262"/>
            <ac:inkMk id="3073" creationId="{4F9BC9CD-FE96-1B58-648E-0C4A5BF6A8D8}"/>
          </ac:inkMkLst>
        </pc:inkChg>
        <pc:inkChg chg="add del mod">
          <ac:chgData name="Kenan Tabinas" userId="aff20947-de81-4ceb-92a7-6c01f7647d35" providerId="ADAL" clId="{9E8E761B-BA16-40BD-B39B-31A79490DF34}" dt="2025-02-14T09:11:37.571" v="1170"/>
          <ac:inkMkLst>
            <pc:docMk/>
            <pc:sldMk cId="140925323" sldId="262"/>
            <ac:inkMk id="3073" creationId="{6687A146-D6A1-F703-23CB-DA8B56597994}"/>
          </ac:inkMkLst>
        </pc:inkChg>
        <pc:inkChg chg="add">
          <ac:chgData name="Kenan Tabinas" userId="aff20947-de81-4ceb-92a7-6c01f7647d35" providerId="ADAL" clId="{9E8E761B-BA16-40BD-B39B-31A79490DF34}" dt="2025-02-14T12:25:50.342" v="2593" actId="9405"/>
          <ac:inkMkLst>
            <pc:docMk/>
            <pc:sldMk cId="140925323" sldId="262"/>
            <ac:inkMk id="3074" creationId="{84A76BD6-5150-BC18-78BA-6965E9F5960E}"/>
          </ac:inkMkLst>
        </pc:inkChg>
        <pc:inkChg chg="add">
          <ac:chgData name="Kenan Tabinas" userId="aff20947-de81-4ceb-92a7-6c01f7647d35" providerId="ADAL" clId="{9E8E761B-BA16-40BD-B39B-31A79490DF34}" dt="2025-02-14T09:12:10.644" v="1184" actId="9405"/>
          <ac:inkMkLst>
            <pc:docMk/>
            <pc:sldMk cId="140925323" sldId="262"/>
            <ac:inkMk id="3075" creationId="{28A35AB3-B18E-F8DD-06A6-1FAC7D58F854}"/>
          </ac:inkMkLst>
        </pc:inkChg>
        <pc:inkChg chg="add">
          <ac:chgData name="Kenan Tabinas" userId="aff20947-de81-4ceb-92a7-6c01f7647d35" providerId="ADAL" clId="{9E8E761B-BA16-40BD-B39B-31A79490DF34}" dt="2025-02-14T12:25:50.787" v="2594" actId="9405"/>
          <ac:inkMkLst>
            <pc:docMk/>
            <pc:sldMk cId="140925323" sldId="262"/>
            <ac:inkMk id="3076" creationId="{EEE670BB-5201-CD19-3F76-5DEE1C4D636A}"/>
          </ac:inkMkLst>
        </pc:inkChg>
        <pc:inkChg chg="add">
          <ac:chgData name="Kenan Tabinas" userId="aff20947-de81-4ceb-92a7-6c01f7647d35" providerId="ADAL" clId="{9E8E761B-BA16-40BD-B39B-31A79490DF34}" dt="2025-02-14T12:25:51.170" v="2595" actId="9405"/>
          <ac:inkMkLst>
            <pc:docMk/>
            <pc:sldMk cId="140925323" sldId="262"/>
            <ac:inkMk id="3077" creationId="{EEB156BD-EAAA-8D9F-6B61-B0FA9FAC4D49}"/>
          </ac:inkMkLst>
        </pc:inkChg>
        <pc:inkChg chg="add mod">
          <ac:chgData name="Kenan Tabinas" userId="aff20947-de81-4ceb-92a7-6c01f7647d35" providerId="ADAL" clId="{9E8E761B-BA16-40BD-B39B-31A79490DF34}" dt="2025-02-14T12:25:53.562" v="2599"/>
          <ac:inkMkLst>
            <pc:docMk/>
            <pc:sldMk cId="140925323" sldId="262"/>
            <ac:inkMk id="3078" creationId="{C09458AB-8383-9F50-9CC9-2025694D2C48}"/>
          </ac:inkMkLst>
        </pc:inkChg>
        <pc:inkChg chg="add">
          <ac:chgData name="Kenan Tabinas" userId="aff20947-de81-4ceb-92a7-6c01f7647d35" providerId="ADAL" clId="{9E8E761B-BA16-40BD-B39B-31A79490DF34}" dt="2025-02-14T12:25:52.257" v="2597" actId="9405"/>
          <ac:inkMkLst>
            <pc:docMk/>
            <pc:sldMk cId="140925323" sldId="262"/>
            <ac:inkMk id="3079" creationId="{F63997E8-CC1B-05CD-6AF6-6DD1C699E150}"/>
          </ac:inkMkLst>
        </pc:inkChg>
        <pc:inkChg chg="add mod">
          <ac:chgData name="Kenan Tabinas" userId="aff20947-de81-4ceb-92a7-6c01f7647d35" providerId="ADAL" clId="{9E8E761B-BA16-40BD-B39B-31A79490DF34}" dt="2025-02-14T12:25:53.562" v="2599"/>
          <ac:inkMkLst>
            <pc:docMk/>
            <pc:sldMk cId="140925323" sldId="262"/>
            <ac:inkMk id="3080" creationId="{344FF8AD-CB20-6C4B-CB2E-8838A25DB586}"/>
          </ac:inkMkLst>
        </pc:inkChg>
        <pc:inkChg chg="add mod">
          <ac:chgData name="Kenan Tabinas" userId="aff20947-de81-4ceb-92a7-6c01f7647d35" providerId="ADAL" clId="{9E8E761B-BA16-40BD-B39B-31A79490DF34}" dt="2025-02-14T12:26:18.607" v="2611"/>
          <ac:inkMkLst>
            <pc:docMk/>
            <pc:sldMk cId="140925323" sldId="262"/>
            <ac:inkMk id="3082" creationId="{7B1AF5EA-5312-98E9-E775-1549396A645A}"/>
          </ac:inkMkLst>
        </pc:inkChg>
        <pc:inkChg chg="add mod">
          <ac:chgData name="Kenan Tabinas" userId="aff20947-de81-4ceb-92a7-6c01f7647d35" providerId="ADAL" clId="{9E8E761B-BA16-40BD-B39B-31A79490DF34}" dt="2025-02-14T12:26:18.607" v="2611"/>
          <ac:inkMkLst>
            <pc:docMk/>
            <pc:sldMk cId="140925323" sldId="262"/>
            <ac:inkMk id="3084" creationId="{86BDF3E8-BDB3-8DB3-6E15-ECA898B57E71}"/>
          </ac:inkMkLst>
        </pc:inkChg>
        <pc:cxnChg chg="add mod">
          <ac:chgData name="Kenan Tabinas" userId="aff20947-de81-4ceb-92a7-6c01f7647d35" providerId="ADAL" clId="{9E8E761B-BA16-40BD-B39B-31A79490DF34}" dt="2025-02-14T07:57:14.446" v="122" actId="692"/>
          <ac:cxnSpMkLst>
            <pc:docMk/>
            <pc:sldMk cId="140925323" sldId="262"/>
            <ac:cxnSpMk id="6" creationId="{98F9A572-24A4-9532-0D5A-7632F3E8B565}"/>
          </ac:cxnSpMkLst>
        </pc:cxnChg>
        <pc:cxnChg chg="add mod">
          <ac:chgData name="Kenan Tabinas" userId="aff20947-de81-4ceb-92a7-6c01f7647d35" providerId="ADAL" clId="{9E8E761B-BA16-40BD-B39B-31A79490DF34}" dt="2025-02-14T07:57:21.458" v="125" actId="14100"/>
          <ac:cxnSpMkLst>
            <pc:docMk/>
            <pc:sldMk cId="140925323" sldId="262"/>
            <ac:cxnSpMk id="7" creationId="{35364931-9CD3-1729-306B-0805462225F1}"/>
          </ac:cxnSpMkLst>
        </pc:cxnChg>
        <pc:cxnChg chg="add mod">
          <ac:chgData name="Kenan Tabinas" userId="aff20947-de81-4ceb-92a7-6c01f7647d35" providerId="ADAL" clId="{9E8E761B-BA16-40BD-B39B-31A79490DF34}" dt="2025-02-14T07:57:26.171" v="128" actId="14100"/>
          <ac:cxnSpMkLst>
            <pc:docMk/>
            <pc:sldMk cId="140925323" sldId="262"/>
            <ac:cxnSpMk id="9" creationId="{8F0D36D6-6971-EF09-CC5D-EEFC04A381F6}"/>
          </ac:cxnSpMkLst>
        </pc:cxnChg>
        <pc:cxnChg chg="add mod">
          <ac:chgData name="Kenan Tabinas" userId="aff20947-de81-4ceb-92a7-6c01f7647d35" providerId="ADAL" clId="{9E8E761B-BA16-40BD-B39B-31A79490DF34}" dt="2025-02-14T07:57:30.790" v="131" actId="14100"/>
          <ac:cxnSpMkLst>
            <pc:docMk/>
            <pc:sldMk cId="140925323" sldId="262"/>
            <ac:cxnSpMk id="11" creationId="{02AF4197-37DB-7C6D-F1E9-B2E354D60B00}"/>
          </ac:cxnSpMkLst>
        </pc:cxnChg>
      </pc:sldChg>
      <pc:sldChg chg="new del">
        <pc:chgData name="Kenan Tabinas" userId="aff20947-de81-4ceb-92a7-6c01f7647d35" providerId="ADAL" clId="{9E8E761B-BA16-40BD-B39B-31A79490DF34}" dt="2025-02-14T07:27:50.790" v="20" actId="47"/>
        <pc:sldMkLst>
          <pc:docMk/>
          <pc:sldMk cId="2384503819" sldId="262"/>
        </pc:sldMkLst>
      </pc:sldChg>
      <pc:sldChg chg="addSp delSp modSp add mod">
        <pc:chgData name="Kenan Tabinas" userId="aff20947-de81-4ceb-92a7-6c01f7647d35" providerId="ADAL" clId="{9E8E761B-BA16-40BD-B39B-31A79490DF34}" dt="2025-02-14T12:26:26.991" v="2617"/>
        <pc:sldMkLst>
          <pc:docMk/>
          <pc:sldMk cId="2416738691" sldId="263"/>
        </pc:sldMkLst>
        <pc:spChg chg="mod">
          <ac:chgData name="Kenan Tabinas" userId="aff20947-de81-4ceb-92a7-6c01f7647d35" providerId="ADAL" clId="{9E8E761B-BA16-40BD-B39B-31A79490DF34}" dt="2025-02-14T07:28:17.537" v="26" actId="20577"/>
          <ac:spMkLst>
            <pc:docMk/>
            <pc:sldMk cId="2416738691" sldId="263"/>
            <ac:spMk id="2" creationId="{7BE7EFAE-F36E-CA93-BD29-E3F0B98DB4CE}"/>
          </ac:spMkLst>
        </pc:spChg>
        <pc:spChg chg="add del">
          <ac:chgData name="Kenan Tabinas" userId="aff20947-de81-4ceb-92a7-6c01f7647d35" providerId="ADAL" clId="{9E8E761B-BA16-40BD-B39B-31A79490DF34}" dt="2025-02-14T07:29:54.317" v="44" actId="478"/>
          <ac:spMkLst>
            <pc:docMk/>
            <pc:sldMk cId="2416738691" sldId="263"/>
            <ac:spMk id="5" creationId="{42529B9C-2FFF-4621-9786-D63D7F882AF5}"/>
          </ac:spMkLst>
        </pc:spChg>
        <pc:spChg chg="add mod">
          <ac:chgData name="Kenan Tabinas" userId="aff20947-de81-4ceb-92a7-6c01f7647d35" providerId="ADAL" clId="{9E8E761B-BA16-40BD-B39B-31A79490DF34}" dt="2025-02-14T07:30:34.822" v="60" actId="1076"/>
          <ac:spMkLst>
            <pc:docMk/>
            <pc:sldMk cId="2416738691" sldId="263"/>
            <ac:spMk id="6" creationId="{62D00074-C272-66CB-EE05-0254FEE4760E}"/>
          </ac:spMkLst>
        </pc:spChg>
        <pc:spChg chg="add mod">
          <ac:chgData name="Kenan Tabinas" userId="aff20947-de81-4ceb-92a7-6c01f7647d35" providerId="ADAL" clId="{9E8E761B-BA16-40BD-B39B-31A79490DF34}" dt="2025-02-14T07:31:02.177" v="85" actId="1076"/>
          <ac:spMkLst>
            <pc:docMk/>
            <pc:sldMk cId="2416738691" sldId="263"/>
            <ac:spMk id="7" creationId="{AEDFC596-C002-96BA-216E-DDA672E2E8C1}"/>
          </ac:spMkLst>
        </pc:spChg>
        <pc:spChg chg="add mod">
          <ac:chgData name="Kenan Tabinas" userId="aff20947-de81-4ceb-92a7-6c01f7647d35" providerId="ADAL" clId="{9E8E761B-BA16-40BD-B39B-31A79490DF34}" dt="2025-02-14T07:30:40.589" v="64" actId="1076"/>
          <ac:spMkLst>
            <pc:docMk/>
            <pc:sldMk cId="2416738691" sldId="263"/>
            <ac:spMk id="8" creationId="{BF416858-097B-DB05-3FB7-E15B03F110E0}"/>
          </ac:spMkLst>
        </pc:spChg>
        <pc:spChg chg="add mod">
          <ac:chgData name="Kenan Tabinas" userId="aff20947-de81-4ceb-92a7-6c01f7647d35" providerId="ADAL" clId="{9E8E761B-BA16-40BD-B39B-31A79490DF34}" dt="2025-02-14T07:31:06.667" v="86" actId="1076"/>
          <ac:spMkLst>
            <pc:docMk/>
            <pc:sldMk cId="2416738691" sldId="263"/>
            <ac:spMk id="9" creationId="{92814B06-1441-A048-65E9-6D1941090F45}"/>
          </ac:spMkLst>
        </pc:spChg>
        <pc:grpChg chg="del mod">
          <ac:chgData name="Kenan Tabinas" userId="aff20947-de81-4ceb-92a7-6c01f7647d35" providerId="ADAL" clId="{9E8E761B-BA16-40BD-B39B-31A79490DF34}" dt="2025-02-14T12:23:39.530" v="2485"/>
          <ac:grpSpMkLst>
            <pc:docMk/>
            <pc:sldMk cId="2416738691" sldId="263"/>
            <ac:grpSpMk id="10" creationId="{0480952D-10D3-BF6E-F932-35EAEE909755}"/>
          </ac:grpSpMkLst>
        </pc:grpChg>
        <pc:grpChg chg="del mod">
          <ac:chgData name="Kenan Tabinas" userId="aff20947-de81-4ceb-92a7-6c01f7647d35" providerId="ADAL" clId="{9E8E761B-BA16-40BD-B39B-31A79490DF34}" dt="2025-02-14T12:26:26.991" v="2617"/>
          <ac:grpSpMkLst>
            <pc:docMk/>
            <pc:sldMk cId="2416738691" sldId="263"/>
            <ac:grpSpMk id="13" creationId="{C6699D3E-25BA-B0BE-C4C2-2D4A68BE2506}"/>
          </ac:grpSpMkLst>
        </pc:grpChg>
        <pc:grpChg chg="add del mod">
          <ac:chgData name="Kenan Tabinas" userId="aff20947-de81-4ceb-92a7-6c01f7647d35" providerId="ADAL" clId="{9E8E761B-BA16-40BD-B39B-31A79490DF34}" dt="2025-02-14T12:24:02.013" v="2493" actId="14100"/>
          <ac:grpSpMkLst>
            <pc:docMk/>
            <pc:sldMk cId="2416738691" sldId="263"/>
            <ac:grpSpMk id="14" creationId="{C9CB0E31-F3FD-04CC-6FA1-5920FC17E7B5}"/>
          </ac:grpSpMkLst>
        </pc:grpChg>
        <pc:grpChg chg="del mod">
          <ac:chgData name="Kenan Tabinas" userId="aff20947-de81-4ceb-92a7-6c01f7647d35" providerId="ADAL" clId="{9E8E761B-BA16-40BD-B39B-31A79490DF34}" dt="2025-02-14T12:24:25.313" v="2506"/>
          <ac:grpSpMkLst>
            <pc:docMk/>
            <pc:sldMk cId="2416738691" sldId="263"/>
            <ac:grpSpMk id="37" creationId="{8920DEC9-27D1-DC78-B24F-5BD75B8529F1}"/>
          </ac:grpSpMkLst>
        </pc:grpChg>
        <pc:grpChg chg="del mod">
          <ac:chgData name="Kenan Tabinas" userId="aff20947-de81-4ceb-92a7-6c01f7647d35" providerId="ADAL" clId="{9E8E761B-BA16-40BD-B39B-31A79490DF34}" dt="2025-02-14T12:24:32.127" v="2512"/>
          <ac:grpSpMkLst>
            <pc:docMk/>
            <pc:sldMk cId="2416738691" sldId="263"/>
            <ac:grpSpMk id="42" creationId="{4DEC294B-98D2-2A59-CC53-F68D84728A1B}"/>
          </ac:grpSpMkLst>
        </pc:grpChg>
        <pc:grpChg chg="del mod">
          <ac:chgData name="Kenan Tabinas" userId="aff20947-de81-4ceb-92a7-6c01f7647d35" providerId="ADAL" clId="{9E8E761B-BA16-40BD-B39B-31A79490DF34}" dt="2025-02-14T12:26:26.991" v="2617"/>
          <ac:grpSpMkLst>
            <pc:docMk/>
            <pc:sldMk cId="2416738691" sldId="263"/>
            <ac:grpSpMk id="48" creationId="{E6628E2C-6A97-231D-54B3-0176D49C6E7D}"/>
          </ac:grpSpMkLst>
        </pc:grpChg>
        <pc:grpChg chg="del mod">
          <ac:chgData name="Kenan Tabinas" userId="aff20947-de81-4ceb-92a7-6c01f7647d35" providerId="ADAL" clId="{9E8E761B-BA16-40BD-B39B-31A79490DF34}" dt="2025-02-14T12:24:38.694" v="2520"/>
          <ac:grpSpMkLst>
            <pc:docMk/>
            <pc:sldMk cId="2416738691" sldId="263"/>
            <ac:grpSpMk id="54" creationId="{E1508CC1-3058-5039-85A5-93E094CDF1A0}"/>
          </ac:grpSpMkLst>
        </pc:grpChg>
        <pc:grpChg chg="del mod">
          <ac:chgData name="Kenan Tabinas" userId="aff20947-de81-4ceb-92a7-6c01f7647d35" providerId="ADAL" clId="{9E8E761B-BA16-40BD-B39B-31A79490DF34}" dt="2025-02-14T12:24:40.502" v="2523"/>
          <ac:grpSpMkLst>
            <pc:docMk/>
            <pc:sldMk cId="2416738691" sldId="263"/>
            <ac:grpSpMk id="56" creationId="{0CF48F0F-8580-BE29-DE53-09CF2861169D}"/>
          </ac:grpSpMkLst>
        </pc:grpChg>
        <pc:grpChg chg="del mod">
          <ac:chgData name="Kenan Tabinas" userId="aff20947-de81-4ceb-92a7-6c01f7647d35" providerId="ADAL" clId="{9E8E761B-BA16-40BD-B39B-31A79490DF34}" dt="2025-02-14T12:24:42.213" v="2526"/>
          <ac:grpSpMkLst>
            <pc:docMk/>
            <pc:sldMk cId="2416738691" sldId="263"/>
            <ac:grpSpMk id="59" creationId="{4DD7AF2F-9658-771A-63D5-0D5DFB83DB6C}"/>
          </ac:grpSpMkLst>
        </pc:grpChg>
        <pc:grpChg chg="del mod">
          <ac:chgData name="Kenan Tabinas" userId="aff20947-de81-4ceb-92a7-6c01f7647d35" providerId="ADAL" clId="{9E8E761B-BA16-40BD-B39B-31A79490DF34}" dt="2025-02-14T12:24:44.290" v="2528"/>
          <ac:grpSpMkLst>
            <pc:docMk/>
            <pc:sldMk cId="2416738691" sldId="263"/>
            <ac:grpSpMk id="62" creationId="{26CB6638-81A6-2910-FE07-2A81EEC8806A}"/>
          </ac:grpSpMkLst>
        </pc:grpChg>
        <pc:grpChg chg="del mod">
          <ac:chgData name="Kenan Tabinas" userId="aff20947-de81-4ceb-92a7-6c01f7647d35" providerId="ADAL" clId="{9E8E761B-BA16-40BD-B39B-31A79490DF34}" dt="2025-02-14T12:24:48.993" v="2533"/>
          <ac:grpSpMkLst>
            <pc:docMk/>
            <pc:sldMk cId="2416738691" sldId="263"/>
            <ac:grpSpMk id="2048" creationId="{3B27F492-1D9B-A5C3-2BCC-F376245F7D23}"/>
          </ac:grpSpMkLst>
        </pc:grpChg>
        <pc:grpChg chg="del mod">
          <ac:chgData name="Kenan Tabinas" userId="aff20947-de81-4ceb-92a7-6c01f7647d35" providerId="ADAL" clId="{9E8E761B-BA16-40BD-B39B-31A79490DF34}" dt="2025-02-14T12:24:51.943" v="2538"/>
          <ac:grpSpMkLst>
            <pc:docMk/>
            <pc:sldMk cId="2416738691" sldId="263"/>
            <ac:grpSpMk id="2057" creationId="{9C530EDA-672D-7373-C017-8F5E7E232082}"/>
          </ac:grpSpMkLst>
        </pc:grpChg>
        <pc:grpChg chg="del mod">
          <ac:chgData name="Kenan Tabinas" userId="aff20947-de81-4ceb-92a7-6c01f7647d35" providerId="ADAL" clId="{9E8E761B-BA16-40BD-B39B-31A79490DF34}" dt="2025-02-14T12:24:54.694" v="2543"/>
          <ac:grpSpMkLst>
            <pc:docMk/>
            <pc:sldMk cId="2416738691" sldId="263"/>
            <ac:grpSpMk id="2062" creationId="{1F8AD5A5-E96C-2C65-FB1B-2FE41A51A0C1}"/>
          </ac:grpSpMkLst>
        </pc:grpChg>
        <pc:grpChg chg="mod">
          <ac:chgData name="Kenan Tabinas" userId="aff20947-de81-4ceb-92a7-6c01f7647d35" providerId="ADAL" clId="{9E8E761B-BA16-40BD-B39B-31A79490DF34}" dt="2025-02-14T12:24:54.694" v="2543"/>
          <ac:grpSpMkLst>
            <pc:docMk/>
            <pc:sldMk cId="2416738691" sldId="263"/>
            <ac:grpSpMk id="2067" creationId="{050DB293-09B9-70E3-76E7-B5B4E59B9CCA}"/>
          </ac:grpSpMkLst>
        </pc:grpChg>
        <pc:grpChg chg="mod">
          <ac:chgData name="Kenan Tabinas" userId="aff20947-de81-4ceb-92a7-6c01f7647d35" providerId="ADAL" clId="{9E8E761B-BA16-40BD-B39B-31A79490DF34}" dt="2025-02-14T12:26:26.991" v="2617"/>
          <ac:grpSpMkLst>
            <pc:docMk/>
            <pc:sldMk cId="2416738691" sldId="263"/>
            <ac:grpSpMk id="2073" creationId="{B0EA3358-D0DD-0899-3FCD-AE2D00B6D447}"/>
          </ac:grpSpMkLst>
        </pc:grpChg>
        <pc:picChg chg="del">
          <ac:chgData name="Kenan Tabinas" userId="aff20947-de81-4ceb-92a7-6c01f7647d35" providerId="ADAL" clId="{9E8E761B-BA16-40BD-B39B-31A79490DF34}" dt="2025-02-14T07:28:24.514" v="27" actId="478"/>
          <ac:picMkLst>
            <pc:docMk/>
            <pc:sldMk cId="2416738691" sldId="263"/>
            <ac:picMk id="1026" creationId="{B3128F3D-D186-3055-CD61-D500342FB4C2}"/>
          </ac:picMkLst>
        </pc:picChg>
        <pc:picChg chg="del">
          <ac:chgData name="Kenan Tabinas" userId="aff20947-de81-4ceb-92a7-6c01f7647d35" providerId="ADAL" clId="{9E8E761B-BA16-40BD-B39B-31A79490DF34}" dt="2025-02-14T07:28:24.514" v="27" actId="478"/>
          <ac:picMkLst>
            <pc:docMk/>
            <pc:sldMk cId="2416738691" sldId="263"/>
            <ac:picMk id="1027" creationId="{AAE2DCBE-5A96-D4F0-F1C2-2C62976FA599}"/>
          </ac:picMkLst>
        </pc:picChg>
        <pc:picChg chg="del">
          <ac:chgData name="Kenan Tabinas" userId="aff20947-de81-4ceb-92a7-6c01f7647d35" providerId="ADAL" clId="{9E8E761B-BA16-40BD-B39B-31A79490DF34}" dt="2025-02-14T07:28:24.514" v="27" actId="478"/>
          <ac:picMkLst>
            <pc:docMk/>
            <pc:sldMk cId="2416738691" sldId="263"/>
            <ac:picMk id="1028" creationId="{76889C0C-6FFF-4655-6CC7-7AE15A7FCE4A}"/>
          </ac:picMkLst>
        </pc:picChg>
        <pc:picChg chg="add del mod">
          <ac:chgData name="Kenan Tabinas" userId="aff20947-de81-4ceb-92a7-6c01f7647d35" providerId="ADAL" clId="{9E8E761B-BA16-40BD-B39B-31A79490DF34}" dt="2025-02-14T12:24:05.118" v="2495" actId="478"/>
          <ac:picMkLst>
            <pc:docMk/>
            <pc:sldMk cId="2416738691" sldId="263"/>
            <ac:picMk id="2050" creationId="{CC277C09-B7C3-0119-E09B-14D8B19FCC8B}"/>
          </ac:picMkLst>
        </pc:picChg>
        <pc:picChg chg="add del mod">
          <ac:chgData name="Kenan Tabinas" userId="aff20947-de81-4ceb-92a7-6c01f7647d35" providerId="ADAL" clId="{9E8E761B-BA16-40BD-B39B-31A79490DF34}" dt="2025-02-14T12:25:00.841" v="2547" actId="478"/>
          <ac:picMkLst>
            <pc:docMk/>
            <pc:sldMk cId="2416738691" sldId="263"/>
            <ac:picMk id="2051" creationId="{F34328AF-0917-35D6-02B3-98D4C9E2251F}"/>
          </ac:picMkLst>
        </pc:picChg>
        <pc:picChg chg="add del mod">
          <ac:chgData name="Kenan Tabinas" userId="aff20947-de81-4ceb-92a7-6c01f7647d35" providerId="ADAL" clId="{9E8E761B-BA16-40BD-B39B-31A79490DF34}" dt="2025-02-14T12:24:59.820" v="2546" actId="478"/>
          <ac:picMkLst>
            <pc:docMk/>
            <pc:sldMk cId="2416738691" sldId="263"/>
            <ac:picMk id="2052" creationId="{5FC30945-E2B3-B731-7BDF-54995C452428}"/>
          </ac:picMkLst>
        </pc:picChg>
        <pc:picChg chg="add del mod">
          <ac:chgData name="Kenan Tabinas" userId="aff20947-de81-4ceb-92a7-6c01f7647d35" providerId="ADAL" clId="{9E8E761B-BA16-40BD-B39B-31A79490DF34}" dt="2025-02-14T12:24:57.911" v="2544" actId="478"/>
          <ac:picMkLst>
            <pc:docMk/>
            <pc:sldMk cId="2416738691" sldId="263"/>
            <ac:picMk id="2053" creationId="{361177E7-3272-CCDF-3707-480367169F16}"/>
          </ac:picMkLst>
        </pc:picChg>
        <pc:inkChg chg="add mod">
          <ac:chgData name="Kenan Tabinas" userId="aff20947-de81-4ceb-92a7-6c01f7647d35" providerId="ADAL" clId="{9E8E761B-BA16-40BD-B39B-31A79490DF34}" dt="2025-02-14T12:26:26.991" v="2617"/>
          <ac:inkMkLst>
            <pc:docMk/>
            <pc:sldMk cId="2416738691" sldId="263"/>
            <ac:inkMk id="4" creationId="{03E97753-A336-7865-5611-9E8C4C7167C4}"/>
          </ac:inkMkLst>
        </pc:inkChg>
        <pc:inkChg chg="add mod">
          <ac:chgData name="Kenan Tabinas" userId="aff20947-de81-4ceb-92a7-6c01f7647d35" providerId="ADAL" clId="{9E8E761B-BA16-40BD-B39B-31A79490DF34}" dt="2025-02-14T12:23:39.530" v="2485"/>
          <ac:inkMkLst>
            <pc:docMk/>
            <pc:sldMk cId="2416738691" sldId="263"/>
            <ac:inkMk id="5" creationId="{293F6734-E241-336C-5F69-2500E20A1B10}"/>
          </ac:inkMkLst>
        </pc:inkChg>
        <pc:inkChg chg="add mod">
          <ac:chgData name="Kenan Tabinas" userId="aff20947-de81-4ceb-92a7-6c01f7647d35" providerId="ADAL" clId="{9E8E761B-BA16-40BD-B39B-31A79490DF34}" dt="2025-02-14T12:23:39.530" v="2485"/>
          <ac:inkMkLst>
            <pc:docMk/>
            <pc:sldMk cId="2416738691" sldId="263"/>
            <ac:inkMk id="11" creationId="{66B66146-E319-C35C-B8E0-F5B34952823E}"/>
          </ac:inkMkLst>
        </pc:inkChg>
        <pc:inkChg chg="add mod">
          <ac:chgData name="Kenan Tabinas" userId="aff20947-de81-4ceb-92a7-6c01f7647d35" providerId="ADAL" clId="{9E8E761B-BA16-40BD-B39B-31A79490DF34}" dt="2025-02-14T12:26:26.991" v="2617"/>
          <ac:inkMkLst>
            <pc:docMk/>
            <pc:sldMk cId="2416738691" sldId="263"/>
            <ac:inkMk id="12" creationId="{FEC23601-B3A6-9BC1-68DC-480E8D0A676B}"/>
          </ac:inkMkLst>
        </pc:inkChg>
        <pc:inkChg chg="mod">
          <ac:chgData name="Kenan Tabinas" userId="aff20947-de81-4ceb-92a7-6c01f7647d35" providerId="ADAL" clId="{9E8E761B-BA16-40BD-B39B-31A79490DF34}" dt="2025-02-14T12:23:54.011" v="2487"/>
          <ac:inkMkLst>
            <pc:docMk/>
            <pc:sldMk cId="2416738691" sldId="263"/>
            <ac:inkMk id="15" creationId="{DDB78BDC-2678-AB33-0B2A-5CAF7C8267B2}"/>
          </ac:inkMkLst>
        </pc:inkChg>
        <pc:inkChg chg="mod">
          <ac:chgData name="Kenan Tabinas" userId="aff20947-de81-4ceb-92a7-6c01f7647d35" providerId="ADAL" clId="{9E8E761B-BA16-40BD-B39B-31A79490DF34}" dt="2025-02-14T12:23:54.011" v="2487"/>
          <ac:inkMkLst>
            <pc:docMk/>
            <pc:sldMk cId="2416738691" sldId="263"/>
            <ac:inkMk id="18" creationId="{9330BD1B-0D9B-B2F8-FBF4-6100237136D8}"/>
          </ac:inkMkLst>
        </pc:inkChg>
        <pc:inkChg chg="mod">
          <ac:chgData name="Kenan Tabinas" userId="aff20947-de81-4ceb-92a7-6c01f7647d35" providerId="ADAL" clId="{9E8E761B-BA16-40BD-B39B-31A79490DF34}" dt="2025-02-14T12:23:54.011" v="2487"/>
          <ac:inkMkLst>
            <pc:docMk/>
            <pc:sldMk cId="2416738691" sldId="263"/>
            <ac:inkMk id="20" creationId="{852A3729-0D32-AEE9-581C-294AFB17F110}"/>
          </ac:inkMkLst>
        </pc:inkChg>
        <pc:inkChg chg="mod">
          <ac:chgData name="Kenan Tabinas" userId="aff20947-de81-4ceb-92a7-6c01f7647d35" providerId="ADAL" clId="{9E8E761B-BA16-40BD-B39B-31A79490DF34}" dt="2025-02-14T12:23:54.011" v="2487"/>
          <ac:inkMkLst>
            <pc:docMk/>
            <pc:sldMk cId="2416738691" sldId="263"/>
            <ac:inkMk id="21" creationId="{DFD5DD9F-5CB4-CAAC-E66E-F764214EB231}"/>
          </ac:inkMkLst>
        </pc:inkChg>
        <pc:inkChg chg="mod">
          <ac:chgData name="Kenan Tabinas" userId="aff20947-de81-4ceb-92a7-6c01f7647d35" providerId="ADAL" clId="{9E8E761B-BA16-40BD-B39B-31A79490DF34}" dt="2025-02-14T12:23:54.011" v="2487"/>
          <ac:inkMkLst>
            <pc:docMk/>
            <pc:sldMk cId="2416738691" sldId="263"/>
            <ac:inkMk id="24" creationId="{74B3D960-61A9-53D1-80BB-49E5A72A5905}"/>
          </ac:inkMkLst>
        </pc:inkChg>
        <pc:inkChg chg="mod">
          <ac:chgData name="Kenan Tabinas" userId="aff20947-de81-4ceb-92a7-6c01f7647d35" providerId="ADAL" clId="{9E8E761B-BA16-40BD-B39B-31A79490DF34}" dt="2025-02-14T12:23:54.011" v="2487"/>
          <ac:inkMkLst>
            <pc:docMk/>
            <pc:sldMk cId="2416738691" sldId="263"/>
            <ac:inkMk id="25" creationId="{6AA0BCA1-E78D-4DB8-18BD-F100DB7014D2}"/>
          </ac:inkMkLst>
        </pc:inkChg>
        <pc:inkChg chg="mod">
          <ac:chgData name="Kenan Tabinas" userId="aff20947-de81-4ceb-92a7-6c01f7647d35" providerId="ADAL" clId="{9E8E761B-BA16-40BD-B39B-31A79490DF34}" dt="2025-02-14T12:23:54.011" v="2487"/>
          <ac:inkMkLst>
            <pc:docMk/>
            <pc:sldMk cId="2416738691" sldId="263"/>
            <ac:inkMk id="29" creationId="{5064406B-8EE2-323D-DC07-2EB45050D9AF}"/>
          </ac:inkMkLst>
        </pc:inkChg>
        <pc:inkChg chg="mod">
          <ac:chgData name="Kenan Tabinas" userId="aff20947-de81-4ceb-92a7-6c01f7647d35" providerId="ADAL" clId="{9E8E761B-BA16-40BD-B39B-31A79490DF34}" dt="2025-02-14T12:23:54.011" v="2487"/>
          <ac:inkMkLst>
            <pc:docMk/>
            <pc:sldMk cId="2416738691" sldId="263"/>
            <ac:inkMk id="32" creationId="{CB9F6781-9EC1-6C16-8368-B994738DD1B7}"/>
          </ac:inkMkLst>
        </pc:inkChg>
        <pc:inkChg chg="mod">
          <ac:chgData name="Kenan Tabinas" userId="aff20947-de81-4ceb-92a7-6c01f7647d35" providerId="ADAL" clId="{9E8E761B-BA16-40BD-B39B-31A79490DF34}" dt="2025-02-14T12:23:54.011" v="2487"/>
          <ac:inkMkLst>
            <pc:docMk/>
            <pc:sldMk cId="2416738691" sldId="263"/>
            <ac:inkMk id="33" creationId="{22438140-07D5-D0A5-8B34-B4C02E1D37D0}"/>
          </ac:inkMkLst>
        </pc:inkChg>
        <pc:inkChg chg="add mod">
          <ac:chgData name="Kenan Tabinas" userId="aff20947-de81-4ceb-92a7-6c01f7647d35" providerId="ADAL" clId="{9E8E761B-BA16-40BD-B39B-31A79490DF34}" dt="2025-02-14T12:24:32.127" v="2512"/>
          <ac:inkMkLst>
            <pc:docMk/>
            <pc:sldMk cId="2416738691" sldId="263"/>
            <ac:inkMk id="34" creationId="{EABA7CB4-63AD-991D-4C6E-59AE590427B3}"/>
          </ac:inkMkLst>
        </pc:inkChg>
        <pc:inkChg chg="add mod">
          <ac:chgData name="Kenan Tabinas" userId="aff20947-de81-4ceb-92a7-6c01f7647d35" providerId="ADAL" clId="{9E8E761B-BA16-40BD-B39B-31A79490DF34}" dt="2025-02-14T12:24:32.127" v="2512"/>
          <ac:inkMkLst>
            <pc:docMk/>
            <pc:sldMk cId="2416738691" sldId="263"/>
            <ac:inkMk id="35" creationId="{9D75CA1D-1D51-1F36-5BF4-92022A647F0B}"/>
          </ac:inkMkLst>
        </pc:inkChg>
        <pc:inkChg chg="add mod">
          <ac:chgData name="Kenan Tabinas" userId="aff20947-de81-4ceb-92a7-6c01f7647d35" providerId="ADAL" clId="{9E8E761B-BA16-40BD-B39B-31A79490DF34}" dt="2025-02-14T12:26:26.991" v="2617"/>
          <ac:inkMkLst>
            <pc:docMk/>
            <pc:sldMk cId="2416738691" sldId="263"/>
            <ac:inkMk id="36" creationId="{6A550630-CF08-40E7-C927-E3B73B8C4087}"/>
          </ac:inkMkLst>
        </pc:inkChg>
        <pc:inkChg chg="add mod">
          <ac:chgData name="Kenan Tabinas" userId="aff20947-de81-4ceb-92a7-6c01f7647d35" providerId="ADAL" clId="{9E8E761B-BA16-40BD-B39B-31A79490DF34}" dt="2025-02-14T12:24:32.127" v="2512"/>
          <ac:inkMkLst>
            <pc:docMk/>
            <pc:sldMk cId="2416738691" sldId="263"/>
            <ac:inkMk id="38" creationId="{4DDFC383-350E-5CC4-F04F-3603A8D861C6}"/>
          </ac:inkMkLst>
        </pc:inkChg>
        <pc:inkChg chg="add mod">
          <ac:chgData name="Kenan Tabinas" userId="aff20947-de81-4ceb-92a7-6c01f7647d35" providerId="ADAL" clId="{9E8E761B-BA16-40BD-B39B-31A79490DF34}" dt="2025-02-14T12:24:32.127" v="2512"/>
          <ac:inkMkLst>
            <pc:docMk/>
            <pc:sldMk cId="2416738691" sldId="263"/>
            <ac:inkMk id="39" creationId="{6F286B24-6400-A24C-C0D1-1FBF833E1BB1}"/>
          </ac:inkMkLst>
        </pc:inkChg>
        <pc:inkChg chg="add mod">
          <ac:chgData name="Kenan Tabinas" userId="aff20947-de81-4ceb-92a7-6c01f7647d35" providerId="ADAL" clId="{9E8E761B-BA16-40BD-B39B-31A79490DF34}" dt="2025-02-14T12:24:25.313" v="2506"/>
          <ac:inkMkLst>
            <pc:docMk/>
            <pc:sldMk cId="2416738691" sldId="263"/>
            <ac:inkMk id="40" creationId="{B3C48830-99CA-94D0-30C5-7B5A97F9BA1B}"/>
          </ac:inkMkLst>
        </pc:inkChg>
        <pc:inkChg chg="add mod">
          <ac:chgData name="Kenan Tabinas" userId="aff20947-de81-4ceb-92a7-6c01f7647d35" providerId="ADAL" clId="{9E8E761B-BA16-40BD-B39B-31A79490DF34}" dt="2025-02-14T12:24:32.127" v="2512"/>
          <ac:inkMkLst>
            <pc:docMk/>
            <pc:sldMk cId="2416738691" sldId="263"/>
            <ac:inkMk id="41" creationId="{4C5F2D18-07CB-7839-3DBA-33C8F441A8CF}"/>
          </ac:inkMkLst>
        </pc:inkChg>
        <pc:inkChg chg="add mod">
          <ac:chgData name="Kenan Tabinas" userId="aff20947-de81-4ceb-92a7-6c01f7647d35" providerId="ADAL" clId="{9E8E761B-BA16-40BD-B39B-31A79490DF34}" dt="2025-02-14T12:24:32.127" v="2512"/>
          <ac:inkMkLst>
            <pc:docMk/>
            <pc:sldMk cId="2416738691" sldId="263"/>
            <ac:inkMk id="43" creationId="{AD5A6697-0DEF-6E5D-E0AD-F6FE4CE50213}"/>
          </ac:inkMkLst>
        </pc:inkChg>
        <pc:inkChg chg="add mod">
          <ac:chgData name="Kenan Tabinas" userId="aff20947-de81-4ceb-92a7-6c01f7647d35" providerId="ADAL" clId="{9E8E761B-BA16-40BD-B39B-31A79490DF34}" dt="2025-02-14T12:26:26.991" v="2617"/>
          <ac:inkMkLst>
            <pc:docMk/>
            <pc:sldMk cId="2416738691" sldId="263"/>
            <ac:inkMk id="44" creationId="{A92F581F-79E8-044F-DF24-01280C20707D}"/>
          </ac:inkMkLst>
        </pc:inkChg>
        <pc:inkChg chg="add mod">
          <ac:chgData name="Kenan Tabinas" userId="aff20947-de81-4ceb-92a7-6c01f7647d35" providerId="ADAL" clId="{9E8E761B-BA16-40BD-B39B-31A79490DF34}" dt="2025-02-14T12:24:32.127" v="2512"/>
          <ac:inkMkLst>
            <pc:docMk/>
            <pc:sldMk cId="2416738691" sldId="263"/>
            <ac:inkMk id="45" creationId="{9C6B2B96-E5B2-43E3-FF64-110D9475F5A6}"/>
          </ac:inkMkLst>
        </pc:inkChg>
        <pc:inkChg chg="add">
          <ac:chgData name="Kenan Tabinas" userId="aff20947-de81-4ceb-92a7-6c01f7647d35" providerId="ADAL" clId="{9E8E761B-BA16-40BD-B39B-31A79490DF34}" dt="2025-02-14T12:24:29.997" v="2510" actId="9405"/>
          <ac:inkMkLst>
            <pc:docMk/>
            <pc:sldMk cId="2416738691" sldId="263"/>
            <ac:inkMk id="46" creationId="{4A7ADB81-F598-39D5-F1DF-5F0E74FBB0D1}"/>
          </ac:inkMkLst>
        </pc:inkChg>
        <pc:inkChg chg="add">
          <ac:chgData name="Kenan Tabinas" userId="aff20947-de81-4ceb-92a7-6c01f7647d35" providerId="ADAL" clId="{9E8E761B-BA16-40BD-B39B-31A79490DF34}" dt="2025-02-14T12:24:31.138" v="2511" actId="9405"/>
          <ac:inkMkLst>
            <pc:docMk/>
            <pc:sldMk cId="2416738691" sldId="263"/>
            <ac:inkMk id="47" creationId="{1015A97F-E1F7-1E0D-8BAC-38ABF2473498}"/>
          </ac:inkMkLst>
        </pc:inkChg>
        <pc:inkChg chg="add mod">
          <ac:chgData name="Kenan Tabinas" userId="aff20947-de81-4ceb-92a7-6c01f7647d35" providerId="ADAL" clId="{9E8E761B-BA16-40BD-B39B-31A79490DF34}" dt="2025-02-14T12:24:42.213" v="2526"/>
          <ac:inkMkLst>
            <pc:docMk/>
            <pc:sldMk cId="2416738691" sldId="263"/>
            <ac:inkMk id="49" creationId="{62C59A8F-71CA-AD62-0F39-7397926E94D7}"/>
          </ac:inkMkLst>
        </pc:inkChg>
        <pc:inkChg chg="add mod">
          <ac:chgData name="Kenan Tabinas" userId="aff20947-de81-4ceb-92a7-6c01f7647d35" providerId="ADAL" clId="{9E8E761B-BA16-40BD-B39B-31A79490DF34}" dt="2025-02-14T12:24:42.213" v="2526"/>
          <ac:inkMkLst>
            <pc:docMk/>
            <pc:sldMk cId="2416738691" sldId="263"/>
            <ac:inkMk id="50" creationId="{31AC30F1-B4A4-3FD9-1A2A-A86334F0FD8F}"/>
          </ac:inkMkLst>
        </pc:inkChg>
        <pc:inkChg chg="add del mod">
          <ac:chgData name="Kenan Tabinas" userId="aff20947-de81-4ceb-92a7-6c01f7647d35" providerId="ADAL" clId="{9E8E761B-BA16-40BD-B39B-31A79490DF34}" dt="2025-02-14T12:24:58.621" v="2545" actId="478"/>
          <ac:inkMkLst>
            <pc:docMk/>
            <pc:sldMk cId="2416738691" sldId="263"/>
            <ac:inkMk id="51" creationId="{67AC88A6-A2EC-0333-B704-09F41CA426A6}"/>
          </ac:inkMkLst>
        </pc:inkChg>
        <pc:inkChg chg="add mod">
          <ac:chgData name="Kenan Tabinas" userId="aff20947-de81-4ceb-92a7-6c01f7647d35" providerId="ADAL" clId="{9E8E761B-BA16-40BD-B39B-31A79490DF34}" dt="2025-02-14T12:24:40.502" v="2523"/>
          <ac:inkMkLst>
            <pc:docMk/>
            <pc:sldMk cId="2416738691" sldId="263"/>
            <ac:inkMk id="52" creationId="{A381ABE9-8F71-3561-BDFE-25800EFB7ECC}"/>
          </ac:inkMkLst>
        </pc:inkChg>
        <pc:inkChg chg="add mod">
          <ac:chgData name="Kenan Tabinas" userId="aff20947-de81-4ceb-92a7-6c01f7647d35" providerId="ADAL" clId="{9E8E761B-BA16-40BD-B39B-31A79490DF34}" dt="2025-02-14T12:24:42.213" v="2526"/>
          <ac:inkMkLst>
            <pc:docMk/>
            <pc:sldMk cId="2416738691" sldId="263"/>
            <ac:inkMk id="53" creationId="{37763510-9E9A-3DD6-8D16-6E72B7425B5E}"/>
          </ac:inkMkLst>
        </pc:inkChg>
        <pc:inkChg chg="add mod">
          <ac:chgData name="Kenan Tabinas" userId="aff20947-de81-4ceb-92a7-6c01f7647d35" providerId="ADAL" clId="{9E8E761B-BA16-40BD-B39B-31A79490DF34}" dt="2025-02-14T12:24:48.993" v="2533"/>
          <ac:inkMkLst>
            <pc:docMk/>
            <pc:sldMk cId="2416738691" sldId="263"/>
            <ac:inkMk id="55" creationId="{9E75990C-5620-81A0-B96E-CD019C8F7FA4}"/>
          </ac:inkMkLst>
        </pc:inkChg>
        <pc:inkChg chg="add mod">
          <ac:chgData name="Kenan Tabinas" userId="aff20947-de81-4ceb-92a7-6c01f7647d35" providerId="ADAL" clId="{9E8E761B-BA16-40BD-B39B-31A79490DF34}" dt="2025-02-14T12:24:48.993" v="2533"/>
          <ac:inkMkLst>
            <pc:docMk/>
            <pc:sldMk cId="2416738691" sldId="263"/>
            <ac:inkMk id="57" creationId="{7FEEB8BD-5F01-3F5C-F4EB-1BD984DC6819}"/>
          </ac:inkMkLst>
        </pc:inkChg>
        <pc:inkChg chg="add mod">
          <ac:chgData name="Kenan Tabinas" userId="aff20947-de81-4ceb-92a7-6c01f7647d35" providerId="ADAL" clId="{9E8E761B-BA16-40BD-B39B-31A79490DF34}" dt="2025-02-14T12:24:54.694" v="2543"/>
          <ac:inkMkLst>
            <pc:docMk/>
            <pc:sldMk cId="2416738691" sldId="263"/>
            <ac:inkMk id="58" creationId="{3E998CA2-3065-21A4-12B2-D16D8BDF9035}"/>
          </ac:inkMkLst>
        </pc:inkChg>
        <pc:inkChg chg="add mod">
          <ac:chgData name="Kenan Tabinas" userId="aff20947-de81-4ceb-92a7-6c01f7647d35" providerId="ADAL" clId="{9E8E761B-BA16-40BD-B39B-31A79490DF34}" dt="2025-02-14T12:24:48.993" v="2533"/>
          <ac:inkMkLst>
            <pc:docMk/>
            <pc:sldMk cId="2416738691" sldId="263"/>
            <ac:inkMk id="60" creationId="{4AF33F86-C980-519D-A738-5990CD37D01B}"/>
          </ac:inkMkLst>
        </pc:inkChg>
        <pc:inkChg chg="add mod">
          <ac:chgData name="Kenan Tabinas" userId="aff20947-de81-4ceb-92a7-6c01f7647d35" providerId="ADAL" clId="{9E8E761B-BA16-40BD-B39B-31A79490DF34}" dt="2025-02-14T12:24:48.993" v="2533"/>
          <ac:inkMkLst>
            <pc:docMk/>
            <pc:sldMk cId="2416738691" sldId="263"/>
            <ac:inkMk id="61" creationId="{8713FA68-9A20-A7D6-BF6E-DC1E578F9693}"/>
          </ac:inkMkLst>
        </pc:inkChg>
        <pc:inkChg chg="add mod">
          <ac:chgData name="Kenan Tabinas" userId="aff20947-de81-4ceb-92a7-6c01f7647d35" providerId="ADAL" clId="{9E8E761B-BA16-40BD-B39B-31A79490DF34}" dt="2025-02-14T12:24:54.694" v="2543"/>
          <ac:inkMkLst>
            <pc:docMk/>
            <pc:sldMk cId="2416738691" sldId="263"/>
            <ac:inkMk id="63" creationId="{5DC8F123-ABA7-5151-C6E5-114E12CB5CC3}"/>
          </ac:inkMkLst>
        </pc:inkChg>
        <pc:inkChg chg="add mod">
          <ac:chgData name="Kenan Tabinas" userId="aff20947-de81-4ceb-92a7-6c01f7647d35" providerId="ADAL" clId="{9E8E761B-BA16-40BD-B39B-31A79490DF34}" dt="2025-02-14T12:24:48.993" v="2533"/>
          <ac:inkMkLst>
            <pc:docMk/>
            <pc:sldMk cId="2416738691" sldId="263"/>
            <ac:inkMk id="2049" creationId="{6A845AE1-4931-FAD5-ECA2-BE51AA64F122}"/>
          </ac:inkMkLst>
        </pc:inkChg>
        <pc:inkChg chg="add">
          <ac:chgData name="Kenan Tabinas" userId="aff20947-de81-4ceb-92a7-6c01f7647d35" providerId="ADAL" clId="{9E8E761B-BA16-40BD-B39B-31A79490DF34}" dt="2025-02-14T12:24:46.165" v="2530" actId="9405"/>
          <ac:inkMkLst>
            <pc:docMk/>
            <pc:sldMk cId="2416738691" sldId="263"/>
            <ac:inkMk id="2054" creationId="{D829DD34-58AA-83C5-E396-E98E061CFA30}"/>
          </ac:inkMkLst>
        </pc:inkChg>
        <pc:inkChg chg="add mod">
          <ac:chgData name="Kenan Tabinas" userId="aff20947-de81-4ceb-92a7-6c01f7647d35" providerId="ADAL" clId="{9E8E761B-BA16-40BD-B39B-31A79490DF34}" dt="2025-02-14T12:24:54.694" v="2543"/>
          <ac:inkMkLst>
            <pc:docMk/>
            <pc:sldMk cId="2416738691" sldId="263"/>
            <ac:inkMk id="2055" creationId="{611EEE1F-E61D-38EE-5D20-41C480750839}"/>
          </ac:inkMkLst>
        </pc:inkChg>
        <pc:inkChg chg="add mod">
          <ac:chgData name="Kenan Tabinas" userId="aff20947-de81-4ceb-92a7-6c01f7647d35" providerId="ADAL" clId="{9E8E761B-BA16-40BD-B39B-31A79490DF34}" dt="2025-02-14T12:24:54.694" v="2543"/>
          <ac:inkMkLst>
            <pc:docMk/>
            <pc:sldMk cId="2416738691" sldId="263"/>
            <ac:inkMk id="2056" creationId="{D402BADD-9964-BB24-013E-C148C3830386}"/>
          </ac:inkMkLst>
        </pc:inkChg>
        <pc:inkChg chg="add mod">
          <ac:chgData name="Kenan Tabinas" userId="aff20947-de81-4ceb-92a7-6c01f7647d35" providerId="ADAL" clId="{9E8E761B-BA16-40BD-B39B-31A79490DF34}" dt="2025-02-14T12:24:54.694" v="2543"/>
          <ac:inkMkLst>
            <pc:docMk/>
            <pc:sldMk cId="2416738691" sldId="263"/>
            <ac:inkMk id="2058" creationId="{BCA749CC-D024-8EA1-7A40-80A331A3273D}"/>
          </ac:inkMkLst>
        </pc:inkChg>
        <pc:inkChg chg="add mod">
          <ac:chgData name="Kenan Tabinas" userId="aff20947-de81-4ceb-92a7-6c01f7647d35" providerId="ADAL" clId="{9E8E761B-BA16-40BD-B39B-31A79490DF34}" dt="2025-02-14T12:24:54.694" v="2543"/>
          <ac:inkMkLst>
            <pc:docMk/>
            <pc:sldMk cId="2416738691" sldId="263"/>
            <ac:inkMk id="2059" creationId="{42634ED4-27FE-3546-42AA-B52BB32A12DD}"/>
          </ac:inkMkLst>
        </pc:inkChg>
        <pc:inkChg chg="add mod">
          <ac:chgData name="Kenan Tabinas" userId="aff20947-de81-4ceb-92a7-6c01f7647d35" providerId="ADAL" clId="{9E8E761B-BA16-40BD-B39B-31A79490DF34}" dt="2025-02-14T12:24:51.943" v="2538"/>
          <ac:inkMkLst>
            <pc:docMk/>
            <pc:sldMk cId="2416738691" sldId="263"/>
            <ac:inkMk id="2060" creationId="{E14882F0-1BB6-9A64-94A2-76DCB1FB4BB3}"/>
          </ac:inkMkLst>
        </pc:inkChg>
        <pc:inkChg chg="add mod">
          <ac:chgData name="Kenan Tabinas" userId="aff20947-de81-4ceb-92a7-6c01f7647d35" providerId="ADAL" clId="{9E8E761B-BA16-40BD-B39B-31A79490DF34}" dt="2025-02-14T12:24:54.694" v="2543"/>
          <ac:inkMkLst>
            <pc:docMk/>
            <pc:sldMk cId="2416738691" sldId="263"/>
            <ac:inkMk id="2061" creationId="{60A68391-81FD-9B63-AE1E-297F1B2C6363}"/>
          </ac:inkMkLst>
        </pc:inkChg>
        <pc:inkChg chg="add">
          <ac:chgData name="Kenan Tabinas" userId="aff20947-de81-4ceb-92a7-6c01f7647d35" providerId="ADAL" clId="{9E8E761B-BA16-40BD-B39B-31A79490DF34}" dt="2025-02-14T12:24:52.069" v="2539" actId="9405"/>
          <ac:inkMkLst>
            <pc:docMk/>
            <pc:sldMk cId="2416738691" sldId="263"/>
            <ac:inkMk id="2063" creationId="{0CB95186-A7E9-3200-EF5A-2B613EF24ED4}"/>
          </ac:inkMkLst>
        </pc:inkChg>
        <pc:inkChg chg="add">
          <ac:chgData name="Kenan Tabinas" userId="aff20947-de81-4ceb-92a7-6c01f7647d35" providerId="ADAL" clId="{9E8E761B-BA16-40BD-B39B-31A79490DF34}" dt="2025-02-14T12:24:52.736" v="2540" actId="9405"/>
          <ac:inkMkLst>
            <pc:docMk/>
            <pc:sldMk cId="2416738691" sldId="263"/>
            <ac:inkMk id="2064" creationId="{EFB54DEE-E53B-FE03-A52E-966465EEDBB2}"/>
          </ac:inkMkLst>
        </pc:inkChg>
        <pc:inkChg chg="add mod">
          <ac:chgData name="Kenan Tabinas" userId="aff20947-de81-4ceb-92a7-6c01f7647d35" providerId="ADAL" clId="{9E8E761B-BA16-40BD-B39B-31A79490DF34}" dt="2025-02-14T12:24:54.694" v="2543"/>
          <ac:inkMkLst>
            <pc:docMk/>
            <pc:sldMk cId="2416738691" sldId="263"/>
            <ac:inkMk id="2065" creationId="{49373276-F05D-677E-F7E7-07053158F242}"/>
          </ac:inkMkLst>
        </pc:inkChg>
        <pc:inkChg chg="add">
          <ac:chgData name="Kenan Tabinas" userId="aff20947-de81-4ceb-92a7-6c01f7647d35" providerId="ADAL" clId="{9E8E761B-BA16-40BD-B39B-31A79490DF34}" dt="2025-02-14T12:24:53.753" v="2542" actId="9405"/>
          <ac:inkMkLst>
            <pc:docMk/>
            <pc:sldMk cId="2416738691" sldId="263"/>
            <ac:inkMk id="2066" creationId="{EAE5CF03-126A-7795-E7E4-ED7A57E2233D}"/>
          </ac:inkMkLst>
        </pc:inkChg>
        <pc:inkChg chg="add">
          <ac:chgData name="Kenan Tabinas" userId="aff20947-de81-4ceb-92a7-6c01f7647d35" providerId="ADAL" clId="{9E8E761B-BA16-40BD-B39B-31A79490DF34}" dt="2025-02-14T12:26:23.013" v="2612" actId="9405"/>
          <ac:inkMkLst>
            <pc:docMk/>
            <pc:sldMk cId="2416738691" sldId="263"/>
            <ac:inkMk id="2068" creationId="{E2DBFCB4-FC71-85D1-0771-D6F12BC8E96C}"/>
          </ac:inkMkLst>
        </pc:inkChg>
        <pc:inkChg chg="add mod">
          <ac:chgData name="Kenan Tabinas" userId="aff20947-de81-4ceb-92a7-6c01f7647d35" providerId="ADAL" clId="{9E8E761B-BA16-40BD-B39B-31A79490DF34}" dt="2025-02-14T12:26:26.991" v="2617"/>
          <ac:inkMkLst>
            <pc:docMk/>
            <pc:sldMk cId="2416738691" sldId="263"/>
            <ac:inkMk id="2069" creationId="{C3533BB6-B042-4BE7-B318-465E95789F2D}"/>
          </ac:inkMkLst>
        </pc:inkChg>
        <pc:inkChg chg="add mod">
          <ac:chgData name="Kenan Tabinas" userId="aff20947-de81-4ceb-92a7-6c01f7647d35" providerId="ADAL" clId="{9E8E761B-BA16-40BD-B39B-31A79490DF34}" dt="2025-02-14T12:26:26.991" v="2617"/>
          <ac:inkMkLst>
            <pc:docMk/>
            <pc:sldMk cId="2416738691" sldId="263"/>
            <ac:inkMk id="2070" creationId="{317E13AF-BC60-7862-FF78-3456A2212DAA}"/>
          </ac:inkMkLst>
        </pc:inkChg>
        <pc:inkChg chg="add mod">
          <ac:chgData name="Kenan Tabinas" userId="aff20947-de81-4ceb-92a7-6c01f7647d35" providerId="ADAL" clId="{9E8E761B-BA16-40BD-B39B-31A79490DF34}" dt="2025-02-14T12:26:26.991" v="2617"/>
          <ac:inkMkLst>
            <pc:docMk/>
            <pc:sldMk cId="2416738691" sldId="263"/>
            <ac:inkMk id="2071" creationId="{544DAA60-13BF-4C8F-6E10-265AC51DE7FC}"/>
          </ac:inkMkLst>
        </pc:inkChg>
        <pc:inkChg chg="add">
          <ac:chgData name="Kenan Tabinas" userId="aff20947-de81-4ceb-92a7-6c01f7647d35" providerId="ADAL" clId="{9E8E761B-BA16-40BD-B39B-31A79490DF34}" dt="2025-02-14T12:26:26.049" v="2616" actId="9405"/>
          <ac:inkMkLst>
            <pc:docMk/>
            <pc:sldMk cId="2416738691" sldId="263"/>
            <ac:inkMk id="2072" creationId="{E15EC593-27A5-1F85-9491-8CF690FFB2A0}"/>
          </ac:inkMkLst>
        </pc:inkChg>
      </pc:sldChg>
      <pc:sldChg chg="addSp delSp modSp add mod">
        <pc:chgData name="Kenan Tabinas" userId="aff20947-de81-4ceb-92a7-6c01f7647d35" providerId="ADAL" clId="{9E8E761B-BA16-40BD-B39B-31A79490DF34}" dt="2025-02-14T12:08:49.153" v="2118" actId="9405"/>
        <pc:sldMkLst>
          <pc:docMk/>
          <pc:sldMk cId="3300384961" sldId="264"/>
        </pc:sldMkLst>
        <pc:spChg chg="mod">
          <ac:chgData name="Kenan Tabinas" userId="aff20947-de81-4ceb-92a7-6c01f7647d35" providerId="ADAL" clId="{9E8E761B-BA16-40BD-B39B-31A79490DF34}" dt="2025-02-14T08:50:26.668" v="292" actId="242"/>
          <ac:spMkLst>
            <pc:docMk/>
            <pc:sldMk cId="3300384961" sldId="264"/>
            <ac:spMk id="3" creationId="{17CAAC35-F996-A8C0-DA71-F598DEBD501D}"/>
          </ac:spMkLst>
        </pc:spChg>
        <pc:grpChg chg="mod">
          <ac:chgData name="Kenan Tabinas" userId="aff20947-de81-4ceb-92a7-6c01f7647d35" providerId="ADAL" clId="{9E8E761B-BA16-40BD-B39B-31A79490DF34}" dt="2025-02-14T08:50:55.906" v="302"/>
          <ac:grpSpMkLst>
            <pc:docMk/>
            <pc:sldMk cId="3300384961" sldId="264"/>
            <ac:grpSpMk id="11" creationId="{846167A0-1A9F-26D5-F111-42013FAD7D15}"/>
          </ac:grpSpMkLst>
        </pc:grpChg>
        <pc:grpChg chg="del mod">
          <ac:chgData name="Kenan Tabinas" userId="aff20947-de81-4ceb-92a7-6c01f7647d35" providerId="ADAL" clId="{9E8E761B-BA16-40BD-B39B-31A79490DF34}" dt="2025-02-14T08:51:38.406" v="370"/>
          <ac:grpSpMkLst>
            <pc:docMk/>
            <pc:sldMk cId="3300384961" sldId="264"/>
            <ac:grpSpMk id="14" creationId="{DB319475-4DA9-5DFF-C50C-32798DB09DC3}"/>
          </ac:grpSpMkLst>
        </pc:grpChg>
        <pc:grpChg chg="del mod">
          <ac:chgData name="Kenan Tabinas" userId="aff20947-de81-4ceb-92a7-6c01f7647d35" providerId="ADAL" clId="{9E8E761B-BA16-40BD-B39B-31A79490DF34}" dt="2025-02-14T08:51:38.406" v="370"/>
          <ac:grpSpMkLst>
            <pc:docMk/>
            <pc:sldMk cId="3300384961" sldId="264"/>
            <ac:grpSpMk id="20" creationId="{6DF6FA8B-D375-9315-5E93-313CC20C6DEF}"/>
          </ac:grpSpMkLst>
        </pc:grpChg>
        <pc:grpChg chg="add del mod">
          <ac:chgData name="Kenan Tabinas" userId="aff20947-de81-4ceb-92a7-6c01f7647d35" providerId="ADAL" clId="{9E8E761B-BA16-40BD-B39B-31A79490DF34}" dt="2025-02-14T08:51:32.165" v="359"/>
          <ac:grpSpMkLst>
            <pc:docMk/>
            <pc:sldMk cId="3300384961" sldId="264"/>
            <ac:grpSpMk id="28" creationId="{D58B062C-3A95-38D5-609E-FD84354BE27B}"/>
          </ac:grpSpMkLst>
        </pc:grpChg>
        <pc:grpChg chg="mod">
          <ac:chgData name="Kenan Tabinas" userId="aff20947-de81-4ceb-92a7-6c01f7647d35" providerId="ADAL" clId="{9E8E761B-BA16-40BD-B39B-31A79490DF34}" dt="2025-02-14T08:51:32.165" v="359"/>
          <ac:grpSpMkLst>
            <pc:docMk/>
            <pc:sldMk cId="3300384961" sldId="264"/>
            <ac:grpSpMk id="29" creationId="{6F00B10D-3757-97DA-583D-3BE4816553EF}"/>
          </ac:grpSpMkLst>
        </pc:grpChg>
        <pc:grpChg chg="add del mod">
          <ac:chgData name="Kenan Tabinas" userId="aff20947-de81-4ceb-92a7-6c01f7647d35" providerId="ADAL" clId="{9E8E761B-BA16-40BD-B39B-31A79490DF34}" dt="2025-02-14T08:51:30.308" v="352"/>
          <ac:grpSpMkLst>
            <pc:docMk/>
            <pc:sldMk cId="3300384961" sldId="264"/>
            <ac:grpSpMk id="36" creationId="{B8ADD681-C887-C37D-A1AB-8A669CDAB218}"/>
          </ac:grpSpMkLst>
        </pc:grpChg>
        <pc:grpChg chg="mod">
          <ac:chgData name="Kenan Tabinas" userId="aff20947-de81-4ceb-92a7-6c01f7647d35" providerId="ADAL" clId="{9E8E761B-BA16-40BD-B39B-31A79490DF34}" dt="2025-02-14T08:51:29.784" v="348"/>
          <ac:grpSpMkLst>
            <pc:docMk/>
            <pc:sldMk cId="3300384961" sldId="264"/>
            <ac:grpSpMk id="40" creationId="{62A28DD0-A07B-F357-14A4-04E0FDE4E760}"/>
          </ac:grpSpMkLst>
        </pc:grpChg>
        <pc:grpChg chg="add del mod">
          <ac:chgData name="Kenan Tabinas" userId="aff20947-de81-4ceb-92a7-6c01f7647d35" providerId="ADAL" clId="{9E8E761B-BA16-40BD-B39B-31A79490DF34}" dt="2025-02-14T08:51:29.438" v="345"/>
          <ac:grpSpMkLst>
            <pc:docMk/>
            <pc:sldMk cId="3300384961" sldId="264"/>
            <ac:grpSpMk id="43" creationId="{66AE22A2-5D0F-E8B4-46C5-6CBB3CC922B8}"/>
          </ac:grpSpMkLst>
        </pc:grpChg>
        <pc:grpChg chg="mod">
          <ac:chgData name="Kenan Tabinas" userId="aff20947-de81-4ceb-92a7-6c01f7647d35" providerId="ADAL" clId="{9E8E761B-BA16-40BD-B39B-31A79490DF34}" dt="2025-02-14T08:51:29.287" v="343"/>
          <ac:grpSpMkLst>
            <pc:docMk/>
            <pc:sldMk cId="3300384961" sldId="264"/>
            <ac:grpSpMk id="45" creationId="{0CFF2B44-487C-6F04-F02B-AF92D06F9480}"/>
          </ac:grpSpMkLst>
        </pc:grpChg>
        <pc:grpChg chg="del mod">
          <ac:chgData name="Kenan Tabinas" userId="aff20947-de81-4ceb-92a7-6c01f7647d35" providerId="ADAL" clId="{9E8E761B-BA16-40BD-B39B-31A79490DF34}" dt="2025-02-14T08:51:38.406" v="370"/>
          <ac:grpSpMkLst>
            <pc:docMk/>
            <pc:sldMk cId="3300384961" sldId="264"/>
            <ac:grpSpMk id="48" creationId="{98FDF346-CA65-120D-AF22-5E1CEF39BF3B}"/>
          </ac:grpSpMkLst>
        </pc:grpChg>
        <pc:grpChg chg="del mod">
          <ac:chgData name="Kenan Tabinas" userId="aff20947-de81-4ceb-92a7-6c01f7647d35" providerId="ADAL" clId="{9E8E761B-BA16-40BD-B39B-31A79490DF34}" dt="2025-02-14T08:51:40.353" v="373"/>
          <ac:grpSpMkLst>
            <pc:docMk/>
            <pc:sldMk cId="3300384961" sldId="264"/>
            <ac:grpSpMk id="50" creationId="{559026FA-3661-741E-B255-F797DA76CD87}"/>
          </ac:grpSpMkLst>
        </pc:grpChg>
        <pc:grpChg chg="del mod">
          <ac:chgData name="Kenan Tabinas" userId="aff20947-de81-4ceb-92a7-6c01f7647d35" providerId="ADAL" clId="{9E8E761B-BA16-40BD-B39B-31A79490DF34}" dt="2025-02-14T08:51:41.214" v="375"/>
          <ac:grpSpMkLst>
            <pc:docMk/>
            <pc:sldMk cId="3300384961" sldId="264"/>
            <ac:grpSpMk id="53" creationId="{8D1F2E7F-E725-5020-B78B-497EF95C69FE}"/>
          </ac:grpSpMkLst>
        </pc:grpChg>
        <pc:grpChg chg="del mod">
          <ac:chgData name="Kenan Tabinas" userId="aff20947-de81-4ceb-92a7-6c01f7647d35" providerId="ADAL" clId="{9E8E761B-BA16-40BD-B39B-31A79490DF34}" dt="2025-02-14T08:51:41.946" v="377"/>
          <ac:grpSpMkLst>
            <pc:docMk/>
            <pc:sldMk cId="3300384961" sldId="264"/>
            <ac:grpSpMk id="55" creationId="{F61362F5-89CA-04E4-31F5-D9A530D153E9}"/>
          </ac:grpSpMkLst>
        </pc:grpChg>
        <pc:grpChg chg="del mod">
          <ac:chgData name="Kenan Tabinas" userId="aff20947-de81-4ceb-92a7-6c01f7647d35" providerId="ADAL" clId="{9E8E761B-BA16-40BD-B39B-31A79490DF34}" dt="2025-02-14T08:51:52.258" v="384"/>
          <ac:grpSpMkLst>
            <pc:docMk/>
            <pc:sldMk cId="3300384961" sldId="264"/>
            <ac:grpSpMk id="57" creationId="{5C3771DF-1D9C-C22D-BECF-CEC2B5D6FBB1}"/>
          </ac:grpSpMkLst>
        </pc:grpChg>
        <pc:grpChg chg="add del mod">
          <ac:chgData name="Kenan Tabinas" userId="aff20947-de81-4ceb-92a7-6c01f7647d35" providerId="ADAL" clId="{9E8E761B-BA16-40BD-B39B-31A79490DF34}" dt="2025-02-14T09:02:00.550" v="841"/>
          <ac:grpSpMkLst>
            <pc:docMk/>
            <pc:sldMk cId="3300384961" sldId="264"/>
            <ac:grpSpMk id="3072" creationId="{B6CC9EBC-D27A-5C86-F9E3-732CA22EB55A}"/>
          </ac:grpSpMkLst>
        </pc:grpChg>
        <pc:grpChg chg="mod">
          <ac:chgData name="Kenan Tabinas" userId="aff20947-de81-4ceb-92a7-6c01f7647d35" providerId="ADAL" clId="{9E8E761B-BA16-40BD-B39B-31A79490DF34}" dt="2025-02-14T08:59:22.800" v="716"/>
          <ac:grpSpMkLst>
            <pc:docMk/>
            <pc:sldMk cId="3300384961" sldId="264"/>
            <ac:grpSpMk id="3076" creationId="{47921ADA-094B-D9DA-A241-54B7CB6914A7}"/>
          </ac:grpSpMkLst>
        </pc:grpChg>
        <pc:grpChg chg="del mod">
          <ac:chgData name="Kenan Tabinas" userId="aff20947-de81-4ceb-92a7-6c01f7647d35" providerId="ADAL" clId="{9E8E761B-BA16-40BD-B39B-31A79490DF34}" dt="2025-02-14T09:01:33.391" v="814"/>
          <ac:grpSpMkLst>
            <pc:docMk/>
            <pc:sldMk cId="3300384961" sldId="264"/>
            <ac:grpSpMk id="3079" creationId="{60B6BA4B-80B5-8976-3998-39F8931CC4F5}"/>
          </ac:grpSpMkLst>
        </pc:grpChg>
        <pc:grpChg chg="del mod">
          <ac:chgData name="Kenan Tabinas" userId="aff20947-de81-4ceb-92a7-6c01f7647d35" providerId="ADAL" clId="{9E8E761B-BA16-40BD-B39B-31A79490DF34}" dt="2025-02-14T09:01:35.313" v="816"/>
          <ac:grpSpMkLst>
            <pc:docMk/>
            <pc:sldMk cId="3300384961" sldId="264"/>
            <ac:grpSpMk id="3082" creationId="{A1F667E2-8E7C-CAC6-38BF-05B1F68D4409}"/>
          </ac:grpSpMkLst>
        </pc:grpChg>
        <pc:grpChg chg="del mod">
          <ac:chgData name="Kenan Tabinas" userId="aff20947-de81-4ceb-92a7-6c01f7647d35" providerId="ADAL" clId="{9E8E761B-BA16-40BD-B39B-31A79490DF34}" dt="2025-02-14T09:02:03.534" v="847"/>
          <ac:grpSpMkLst>
            <pc:docMk/>
            <pc:sldMk cId="3300384961" sldId="264"/>
            <ac:grpSpMk id="3084" creationId="{D6E9043E-6785-31F6-97DE-1B6B763A8DEA}"/>
          </ac:grpSpMkLst>
        </pc:grpChg>
        <pc:grpChg chg="add del mod">
          <ac:chgData name="Kenan Tabinas" userId="aff20947-de81-4ceb-92a7-6c01f7647d35" providerId="ADAL" clId="{9E8E761B-BA16-40BD-B39B-31A79490DF34}" dt="2025-02-14T09:01:40.445" v="825"/>
          <ac:grpSpMkLst>
            <pc:docMk/>
            <pc:sldMk cId="3300384961" sldId="264"/>
            <ac:grpSpMk id="3092" creationId="{BF7E74C1-623D-4E60-2BBF-1C37D4C7662C}"/>
          </ac:grpSpMkLst>
        </pc:grpChg>
        <pc:grpChg chg="mod">
          <ac:chgData name="Kenan Tabinas" userId="aff20947-de81-4ceb-92a7-6c01f7647d35" providerId="ADAL" clId="{9E8E761B-BA16-40BD-B39B-31A79490DF34}" dt="2025-02-14T09:01:40.445" v="825"/>
          <ac:grpSpMkLst>
            <pc:docMk/>
            <pc:sldMk cId="3300384961" sldId="264"/>
            <ac:grpSpMk id="3096" creationId="{7439DEBB-5451-6B90-9050-8AF496D19728}"/>
          </ac:grpSpMkLst>
        </pc:grpChg>
        <pc:grpChg chg="mod">
          <ac:chgData name="Kenan Tabinas" userId="aff20947-de81-4ceb-92a7-6c01f7647d35" providerId="ADAL" clId="{9E8E761B-BA16-40BD-B39B-31A79490DF34}" dt="2025-02-14T09:01:47.106" v="837"/>
          <ac:grpSpMkLst>
            <pc:docMk/>
            <pc:sldMk cId="3300384961" sldId="264"/>
            <ac:grpSpMk id="3106" creationId="{68B1E31B-96B6-DF7F-DA1F-78EFF864BCB0}"/>
          </ac:grpSpMkLst>
        </pc:grpChg>
        <pc:grpChg chg="mod">
          <ac:chgData name="Kenan Tabinas" userId="aff20947-de81-4ceb-92a7-6c01f7647d35" providerId="ADAL" clId="{9E8E761B-BA16-40BD-B39B-31A79490DF34}" dt="2025-02-14T09:02:00.550" v="841"/>
          <ac:grpSpMkLst>
            <pc:docMk/>
            <pc:sldMk cId="3300384961" sldId="264"/>
            <ac:grpSpMk id="3108" creationId="{DDD466D3-161B-AE20-3CFB-735E40F37505}"/>
          </ac:grpSpMkLst>
        </pc:grpChg>
        <pc:grpChg chg="mod">
          <ac:chgData name="Kenan Tabinas" userId="aff20947-de81-4ceb-92a7-6c01f7647d35" providerId="ADAL" clId="{9E8E761B-BA16-40BD-B39B-31A79490DF34}" dt="2025-02-14T09:02:07.672" v="851"/>
          <ac:grpSpMkLst>
            <pc:docMk/>
            <pc:sldMk cId="3300384961" sldId="264"/>
            <ac:grpSpMk id="3111" creationId="{1AC7ADA7-A62B-4793-90BD-57B3F4043971}"/>
          </ac:grpSpMkLst>
        </pc:grpChg>
        <pc:picChg chg="del">
          <ac:chgData name="Kenan Tabinas" userId="aff20947-de81-4ceb-92a7-6c01f7647d35" providerId="ADAL" clId="{9E8E761B-BA16-40BD-B39B-31A79490DF34}" dt="2025-02-14T07:58:38.531" v="186" actId="478"/>
          <ac:picMkLst>
            <pc:docMk/>
            <pc:sldMk cId="3300384961" sldId="264"/>
            <ac:picMk id="3086" creationId="{23CCB536-C1CC-6E93-D108-AD15CC5FAF2C}"/>
          </ac:picMkLst>
        </pc:picChg>
        <pc:picChg chg="del">
          <ac:chgData name="Kenan Tabinas" userId="aff20947-de81-4ceb-92a7-6c01f7647d35" providerId="ADAL" clId="{9E8E761B-BA16-40BD-B39B-31A79490DF34}" dt="2025-02-14T07:58:37.768" v="185" actId="478"/>
          <ac:picMkLst>
            <pc:docMk/>
            <pc:sldMk cId="3300384961" sldId="264"/>
            <ac:picMk id="3087" creationId="{11AA1F07-BB09-D68A-8D65-B31109E4D6CE}"/>
          </ac:picMkLst>
        </pc:picChg>
        <pc:picChg chg="del">
          <ac:chgData name="Kenan Tabinas" userId="aff20947-de81-4ceb-92a7-6c01f7647d35" providerId="ADAL" clId="{9E8E761B-BA16-40BD-B39B-31A79490DF34}" dt="2025-02-14T07:58:37.253" v="184" actId="478"/>
          <ac:picMkLst>
            <pc:docMk/>
            <pc:sldMk cId="3300384961" sldId="264"/>
            <ac:picMk id="3088" creationId="{B5E03A93-2C0D-21F6-1F69-C79916B607C8}"/>
          </ac:picMkLst>
        </pc:picChg>
        <pc:picChg chg="del">
          <ac:chgData name="Kenan Tabinas" userId="aff20947-de81-4ceb-92a7-6c01f7647d35" providerId="ADAL" clId="{9E8E761B-BA16-40BD-B39B-31A79490DF34}" dt="2025-02-14T07:58:36.203" v="182" actId="478"/>
          <ac:picMkLst>
            <pc:docMk/>
            <pc:sldMk cId="3300384961" sldId="264"/>
            <ac:picMk id="3089" creationId="{BC65A517-8D86-A866-BEBF-C4D7F4E70FAD}"/>
          </ac:picMkLst>
        </pc:picChg>
        <pc:picChg chg="del">
          <ac:chgData name="Kenan Tabinas" userId="aff20947-de81-4ceb-92a7-6c01f7647d35" providerId="ADAL" clId="{9E8E761B-BA16-40BD-B39B-31A79490DF34}" dt="2025-02-14T07:58:36.622" v="183" actId="478"/>
          <ac:picMkLst>
            <pc:docMk/>
            <pc:sldMk cId="3300384961" sldId="264"/>
            <ac:picMk id="3090" creationId="{774A79C6-F56D-7FF5-CC66-B3000413CA9E}"/>
          </ac:picMkLst>
        </pc:picChg>
        <pc:inkChg chg="add del">
          <ac:chgData name="Kenan Tabinas" userId="aff20947-de81-4ceb-92a7-6c01f7647d35" providerId="ADAL" clId="{9E8E761B-BA16-40BD-B39B-31A79490DF34}" dt="2025-02-14T08:50:57.582" v="308" actId="9405"/>
          <ac:inkMkLst>
            <pc:docMk/>
            <pc:sldMk cId="3300384961" sldId="264"/>
            <ac:inkMk id="4" creationId="{1F884305-387C-7074-99A4-3864C263F34B}"/>
          </ac:inkMkLst>
        </pc:inkChg>
        <pc:inkChg chg="add del">
          <ac:chgData name="Kenan Tabinas" userId="aff20947-de81-4ceb-92a7-6c01f7647d35" providerId="ADAL" clId="{9E8E761B-BA16-40BD-B39B-31A79490DF34}" dt="2025-02-14T12:08:40.379" v="2113" actId="9405"/>
          <ac:inkMkLst>
            <pc:docMk/>
            <pc:sldMk cId="3300384961" sldId="264"/>
            <ac:inkMk id="4" creationId="{A9AFC493-F77D-457A-E76F-CE0833731BEE}"/>
          </ac:inkMkLst>
        </pc:inkChg>
        <pc:inkChg chg="add del">
          <ac:chgData name="Kenan Tabinas" userId="aff20947-de81-4ceb-92a7-6c01f7647d35" providerId="ADAL" clId="{9E8E761B-BA16-40BD-B39B-31A79490DF34}" dt="2025-02-14T12:08:43.702" v="2115" actId="9405"/>
          <ac:inkMkLst>
            <pc:docMk/>
            <pc:sldMk cId="3300384961" sldId="264"/>
            <ac:inkMk id="5" creationId="{5F9DBE93-53E2-AE65-75E8-04174BE757FE}"/>
          </ac:inkMkLst>
        </pc:inkChg>
        <pc:inkChg chg="add del">
          <ac:chgData name="Kenan Tabinas" userId="aff20947-de81-4ceb-92a7-6c01f7647d35" providerId="ADAL" clId="{9E8E761B-BA16-40BD-B39B-31A79490DF34}" dt="2025-02-14T08:50:57.423" v="307" actId="9405"/>
          <ac:inkMkLst>
            <pc:docMk/>
            <pc:sldMk cId="3300384961" sldId="264"/>
            <ac:inkMk id="5" creationId="{8EE5B23A-BF45-CB80-A881-B65557B95AF9}"/>
          </ac:inkMkLst>
        </pc:inkChg>
        <pc:inkChg chg="add del mod">
          <ac:chgData name="Kenan Tabinas" userId="aff20947-de81-4ceb-92a7-6c01f7647d35" providerId="ADAL" clId="{9E8E761B-BA16-40BD-B39B-31A79490DF34}" dt="2025-02-14T08:50:57.299" v="306" actId="9405"/>
          <ac:inkMkLst>
            <pc:docMk/>
            <pc:sldMk cId="3300384961" sldId="264"/>
            <ac:inkMk id="6" creationId="{C101C6D7-EC25-68C6-9622-DC18C0C8EB11}"/>
          </ac:inkMkLst>
        </pc:inkChg>
        <pc:inkChg chg="add del">
          <ac:chgData name="Kenan Tabinas" userId="aff20947-de81-4ceb-92a7-6c01f7647d35" providerId="ADAL" clId="{9E8E761B-BA16-40BD-B39B-31A79490DF34}" dt="2025-02-14T12:08:47.666" v="2117" actId="9405"/>
          <ac:inkMkLst>
            <pc:docMk/>
            <pc:sldMk cId="3300384961" sldId="264"/>
            <ac:inkMk id="6" creationId="{CAC19EBC-A997-549A-C98E-B359826FA190}"/>
          </ac:inkMkLst>
        </pc:inkChg>
        <pc:inkChg chg="add del mod">
          <ac:chgData name="Kenan Tabinas" userId="aff20947-de81-4ceb-92a7-6c01f7647d35" providerId="ADAL" clId="{9E8E761B-BA16-40BD-B39B-31A79490DF34}" dt="2025-02-14T08:50:56.327" v="305" actId="9405"/>
          <ac:inkMkLst>
            <pc:docMk/>
            <pc:sldMk cId="3300384961" sldId="264"/>
            <ac:inkMk id="7" creationId="{6941B173-A12B-0E76-610F-724C858CE694}"/>
          </ac:inkMkLst>
        </pc:inkChg>
        <pc:inkChg chg="add">
          <ac:chgData name="Kenan Tabinas" userId="aff20947-de81-4ceb-92a7-6c01f7647d35" providerId="ADAL" clId="{9E8E761B-BA16-40BD-B39B-31A79490DF34}" dt="2025-02-14T12:08:49.153" v="2118" actId="9405"/>
          <ac:inkMkLst>
            <pc:docMk/>
            <pc:sldMk cId="3300384961" sldId="264"/>
            <ac:inkMk id="7" creationId="{CD991C87-6468-7D30-2F49-5873CA6DFC15}"/>
          </ac:inkMkLst>
        </pc:inkChg>
        <pc:inkChg chg="add del mod">
          <ac:chgData name="Kenan Tabinas" userId="aff20947-de81-4ceb-92a7-6c01f7647d35" providerId="ADAL" clId="{9E8E761B-BA16-40BD-B39B-31A79490DF34}" dt="2025-02-14T08:50:56.216" v="304" actId="9405"/>
          <ac:inkMkLst>
            <pc:docMk/>
            <pc:sldMk cId="3300384961" sldId="264"/>
            <ac:inkMk id="8" creationId="{7D82BEA9-6820-3FFB-E7F8-56E4C5B79446}"/>
          </ac:inkMkLst>
        </pc:inkChg>
        <pc:inkChg chg="add del mod">
          <ac:chgData name="Kenan Tabinas" userId="aff20947-de81-4ceb-92a7-6c01f7647d35" providerId="ADAL" clId="{9E8E761B-BA16-40BD-B39B-31A79490DF34}" dt="2025-02-14T08:50:56.057" v="303" actId="9405"/>
          <ac:inkMkLst>
            <pc:docMk/>
            <pc:sldMk cId="3300384961" sldId="264"/>
            <ac:inkMk id="9" creationId="{FED32C18-D052-0DE9-EA18-6C6F37146E65}"/>
          </ac:inkMkLst>
        </pc:inkChg>
        <pc:inkChg chg="add del mod">
          <ac:chgData name="Kenan Tabinas" userId="aff20947-de81-4ceb-92a7-6c01f7647d35" providerId="ADAL" clId="{9E8E761B-BA16-40BD-B39B-31A79490DF34}" dt="2025-02-14T08:50:55.906" v="302"/>
          <ac:inkMkLst>
            <pc:docMk/>
            <pc:sldMk cId="3300384961" sldId="264"/>
            <ac:inkMk id="10" creationId="{F4BFDAA1-6D56-3748-F2A0-F716402D2F06}"/>
          </ac:inkMkLst>
        </pc:inkChg>
        <pc:inkChg chg="add del mod">
          <ac:chgData name="Kenan Tabinas" userId="aff20947-de81-4ceb-92a7-6c01f7647d35" providerId="ADAL" clId="{9E8E761B-BA16-40BD-B39B-31A79490DF34}" dt="2025-02-14T09:02:03.532" v="842"/>
          <ac:inkMkLst>
            <pc:docMk/>
            <pc:sldMk cId="3300384961" sldId="264"/>
            <ac:inkMk id="12" creationId="{EF6FD8DE-6271-AC98-5FAA-4D411C869E9B}"/>
          </ac:inkMkLst>
        </pc:inkChg>
        <pc:inkChg chg="add del mod">
          <ac:chgData name="Kenan Tabinas" userId="aff20947-de81-4ceb-92a7-6c01f7647d35" providerId="ADAL" clId="{9E8E761B-BA16-40BD-B39B-31A79490DF34}" dt="2025-02-14T09:02:03.533" v="843"/>
          <ac:inkMkLst>
            <pc:docMk/>
            <pc:sldMk cId="3300384961" sldId="264"/>
            <ac:inkMk id="13" creationId="{45E68E1E-E7CF-F99F-D305-24FE8872C4F6}"/>
          </ac:inkMkLst>
        </pc:inkChg>
        <pc:inkChg chg="add del mod">
          <ac:chgData name="Kenan Tabinas" userId="aff20947-de81-4ceb-92a7-6c01f7647d35" providerId="ADAL" clId="{9E8E761B-BA16-40BD-B39B-31A79490DF34}" dt="2025-02-14T12:08:34.492" v="2111"/>
          <ac:inkMkLst>
            <pc:docMk/>
            <pc:sldMk cId="3300384961" sldId="264"/>
            <ac:inkMk id="15" creationId="{BA2C2AEA-6EEE-217F-C6EC-C79D870A5E31}"/>
          </ac:inkMkLst>
        </pc:inkChg>
        <pc:inkChg chg="add mod">
          <ac:chgData name="Kenan Tabinas" userId="aff20947-de81-4ceb-92a7-6c01f7647d35" providerId="ADAL" clId="{9E8E761B-BA16-40BD-B39B-31A79490DF34}" dt="2025-02-14T08:51:40.353" v="373"/>
          <ac:inkMkLst>
            <pc:docMk/>
            <pc:sldMk cId="3300384961" sldId="264"/>
            <ac:inkMk id="16" creationId="{581D585B-C5C2-6242-5630-BBEEF1157237}"/>
          </ac:inkMkLst>
        </pc:inkChg>
        <pc:inkChg chg="add mod">
          <ac:chgData name="Kenan Tabinas" userId="aff20947-de81-4ceb-92a7-6c01f7647d35" providerId="ADAL" clId="{9E8E761B-BA16-40BD-B39B-31A79490DF34}" dt="2025-02-14T08:51:40.353" v="373"/>
          <ac:inkMkLst>
            <pc:docMk/>
            <pc:sldMk cId="3300384961" sldId="264"/>
            <ac:inkMk id="17" creationId="{1ECAB6B4-BDC7-8D8A-A55F-50D3A07F4FC2}"/>
          </ac:inkMkLst>
        </pc:inkChg>
        <pc:inkChg chg="add mod">
          <ac:chgData name="Kenan Tabinas" userId="aff20947-de81-4ceb-92a7-6c01f7647d35" providerId="ADAL" clId="{9E8E761B-BA16-40BD-B39B-31A79490DF34}" dt="2025-02-14T08:51:40.353" v="373"/>
          <ac:inkMkLst>
            <pc:docMk/>
            <pc:sldMk cId="3300384961" sldId="264"/>
            <ac:inkMk id="18" creationId="{8D70E5CD-04BC-F95D-68E3-5564721F572D}"/>
          </ac:inkMkLst>
        </pc:inkChg>
        <pc:inkChg chg="add mod">
          <ac:chgData name="Kenan Tabinas" userId="aff20947-de81-4ceb-92a7-6c01f7647d35" providerId="ADAL" clId="{9E8E761B-BA16-40BD-B39B-31A79490DF34}" dt="2025-02-14T09:01:40.445" v="825"/>
          <ac:inkMkLst>
            <pc:docMk/>
            <pc:sldMk cId="3300384961" sldId="264"/>
            <ac:inkMk id="19" creationId="{5919D827-D4DB-19FD-78E9-9EC7F3799CBF}"/>
          </ac:inkMkLst>
        </pc:inkChg>
        <pc:inkChg chg="add del mod">
          <ac:chgData name="Kenan Tabinas" userId="aff20947-de81-4ceb-92a7-6c01f7647d35" providerId="ADAL" clId="{9E8E761B-BA16-40BD-B39B-31A79490DF34}" dt="2025-02-14T08:51:34.444" v="365" actId="9405"/>
          <ac:inkMkLst>
            <pc:docMk/>
            <pc:sldMk cId="3300384961" sldId="264"/>
            <ac:inkMk id="21" creationId="{7798A4B9-C7B0-E417-46FB-AB1675497F3E}"/>
          </ac:inkMkLst>
        </pc:inkChg>
        <pc:inkChg chg="add del mod">
          <ac:chgData name="Kenan Tabinas" userId="aff20947-de81-4ceb-92a7-6c01f7647d35" providerId="ADAL" clId="{9E8E761B-BA16-40BD-B39B-31A79490DF34}" dt="2025-02-14T08:51:33.161" v="364" actId="9405"/>
          <ac:inkMkLst>
            <pc:docMk/>
            <pc:sldMk cId="3300384961" sldId="264"/>
            <ac:inkMk id="22" creationId="{547F8C01-138F-7725-12CA-C7BA17C3BE26}"/>
          </ac:inkMkLst>
        </pc:inkChg>
        <pc:inkChg chg="add del mod">
          <ac:chgData name="Kenan Tabinas" userId="aff20947-de81-4ceb-92a7-6c01f7647d35" providerId="ADAL" clId="{9E8E761B-BA16-40BD-B39B-31A79490DF34}" dt="2025-02-14T08:51:32.913" v="363" actId="9405"/>
          <ac:inkMkLst>
            <pc:docMk/>
            <pc:sldMk cId="3300384961" sldId="264"/>
            <ac:inkMk id="23" creationId="{B4A5DFFA-6150-83D3-BC2B-3F7244572A7D}"/>
          </ac:inkMkLst>
        </pc:inkChg>
        <pc:inkChg chg="add del mod">
          <ac:chgData name="Kenan Tabinas" userId="aff20947-de81-4ceb-92a7-6c01f7647d35" providerId="ADAL" clId="{9E8E761B-BA16-40BD-B39B-31A79490DF34}" dt="2025-02-14T08:51:32.715" v="362" actId="9405"/>
          <ac:inkMkLst>
            <pc:docMk/>
            <pc:sldMk cId="3300384961" sldId="264"/>
            <ac:inkMk id="24" creationId="{E9F080F9-5FBF-C71A-11C4-1B061087AAF6}"/>
          </ac:inkMkLst>
        </pc:inkChg>
        <pc:inkChg chg="add del mod">
          <ac:chgData name="Kenan Tabinas" userId="aff20947-de81-4ceb-92a7-6c01f7647d35" providerId="ADAL" clId="{9E8E761B-BA16-40BD-B39B-31A79490DF34}" dt="2025-02-14T08:51:32.554" v="361" actId="9405"/>
          <ac:inkMkLst>
            <pc:docMk/>
            <pc:sldMk cId="3300384961" sldId="264"/>
            <ac:inkMk id="25" creationId="{C2AC376E-FCC6-BD26-6FD7-961F74A5D0E0}"/>
          </ac:inkMkLst>
        </pc:inkChg>
        <pc:inkChg chg="add del mod">
          <ac:chgData name="Kenan Tabinas" userId="aff20947-de81-4ceb-92a7-6c01f7647d35" providerId="ADAL" clId="{9E8E761B-BA16-40BD-B39B-31A79490DF34}" dt="2025-02-14T08:51:32.370" v="360" actId="9405"/>
          <ac:inkMkLst>
            <pc:docMk/>
            <pc:sldMk cId="3300384961" sldId="264"/>
            <ac:inkMk id="26" creationId="{953026CB-1370-EA40-43D7-AD17728B9597}"/>
          </ac:inkMkLst>
        </pc:inkChg>
        <pc:inkChg chg="add del mod">
          <ac:chgData name="Kenan Tabinas" userId="aff20947-de81-4ceb-92a7-6c01f7647d35" providerId="ADAL" clId="{9E8E761B-BA16-40BD-B39B-31A79490DF34}" dt="2025-02-14T08:51:32.165" v="359"/>
          <ac:inkMkLst>
            <pc:docMk/>
            <pc:sldMk cId="3300384961" sldId="264"/>
            <ac:inkMk id="27" creationId="{A64D698B-D84F-94EF-6744-B28707A5F341}"/>
          </ac:inkMkLst>
        </pc:inkChg>
        <pc:inkChg chg="add del mod">
          <ac:chgData name="Kenan Tabinas" userId="aff20947-de81-4ceb-92a7-6c01f7647d35" providerId="ADAL" clId="{9E8E761B-BA16-40BD-B39B-31A79490DF34}" dt="2025-02-14T08:51:31.986" v="357" actId="9405"/>
          <ac:inkMkLst>
            <pc:docMk/>
            <pc:sldMk cId="3300384961" sldId="264"/>
            <ac:inkMk id="30" creationId="{4C554878-D4D9-4D88-E0B5-9830627C76D1}"/>
          </ac:inkMkLst>
        </pc:inkChg>
        <pc:inkChg chg="add del mod">
          <ac:chgData name="Kenan Tabinas" userId="aff20947-de81-4ceb-92a7-6c01f7647d35" providerId="ADAL" clId="{9E8E761B-BA16-40BD-B39B-31A79490DF34}" dt="2025-02-14T08:51:31.786" v="356" actId="9405"/>
          <ac:inkMkLst>
            <pc:docMk/>
            <pc:sldMk cId="3300384961" sldId="264"/>
            <ac:inkMk id="31" creationId="{4E9D76FD-C446-26B5-1FD9-C0BF1DA4E14D}"/>
          </ac:inkMkLst>
        </pc:inkChg>
        <pc:inkChg chg="add del mod">
          <ac:chgData name="Kenan Tabinas" userId="aff20947-de81-4ceb-92a7-6c01f7647d35" providerId="ADAL" clId="{9E8E761B-BA16-40BD-B39B-31A79490DF34}" dt="2025-02-14T08:51:31.636" v="355" actId="9405"/>
          <ac:inkMkLst>
            <pc:docMk/>
            <pc:sldMk cId="3300384961" sldId="264"/>
            <ac:inkMk id="32" creationId="{914C1BE6-9E90-B3AC-D680-AB59A8683D12}"/>
          </ac:inkMkLst>
        </pc:inkChg>
        <pc:inkChg chg="add del mod">
          <ac:chgData name="Kenan Tabinas" userId="aff20947-de81-4ceb-92a7-6c01f7647d35" providerId="ADAL" clId="{9E8E761B-BA16-40BD-B39B-31A79490DF34}" dt="2025-02-14T08:51:30.680" v="354" actId="9405"/>
          <ac:inkMkLst>
            <pc:docMk/>
            <pc:sldMk cId="3300384961" sldId="264"/>
            <ac:inkMk id="33" creationId="{71BD80E8-5DD8-063F-8B26-E6796815BF4C}"/>
          </ac:inkMkLst>
        </pc:inkChg>
        <pc:inkChg chg="add del mod">
          <ac:chgData name="Kenan Tabinas" userId="aff20947-de81-4ceb-92a7-6c01f7647d35" providerId="ADAL" clId="{9E8E761B-BA16-40BD-B39B-31A79490DF34}" dt="2025-02-14T08:51:30.489" v="353" actId="9405"/>
          <ac:inkMkLst>
            <pc:docMk/>
            <pc:sldMk cId="3300384961" sldId="264"/>
            <ac:inkMk id="34" creationId="{76FB57CB-5401-B416-3518-8F7D189144D5}"/>
          </ac:inkMkLst>
        </pc:inkChg>
        <pc:inkChg chg="add del mod">
          <ac:chgData name="Kenan Tabinas" userId="aff20947-de81-4ceb-92a7-6c01f7647d35" providerId="ADAL" clId="{9E8E761B-BA16-40BD-B39B-31A79490DF34}" dt="2025-02-14T08:51:30.308" v="352"/>
          <ac:inkMkLst>
            <pc:docMk/>
            <pc:sldMk cId="3300384961" sldId="264"/>
            <ac:inkMk id="35" creationId="{A86BADC8-4993-9D59-9B55-5F57984926C1}"/>
          </ac:inkMkLst>
        </pc:inkChg>
        <pc:inkChg chg="add del mod">
          <ac:chgData name="Kenan Tabinas" userId="aff20947-de81-4ceb-92a7-6c01f7647d35" providerId="ADAL" clId="{9E8E761B-BA16-40BD-B39B-31A79490DF34}" dt="2025-02-14T08:51:30.124" v="350" actId="9405"/>
          <ac:inkMkLst>
            <pc:docMk/>
            <pc:sldMk cId="3300384961" sldId="264"/>
            <ac:inkMk id="37" creationId="{5BB3990B-D46E-2F46-4614-CB4955DCED44}"/>
          </ac:inkMkLst>
        </pc:inkChg>
        <pc:inkChg chg="add del mod">
          <ac:chgData name="Kenan Tabinas" userId="aff20947-de81-4ceb-92a7-6c01f7647d35" providerId="ADAL" clId="{9E8E761B-BA16-40BD-B39B-31A79490DF34}" dt="2025-02-14T08:51:29.984" v="349" actId="9405"/>
          <ac:inkMkLst>
            <pc:docMk/>
            <pc:sldMk cId="3300384961" sldId="264"/>
            <ac:inkMk id="38" creationId="{7E1D6C4D-202F-D04C-A813-D212CE4F27F0}"/>
          </ac:inkMkLst>
        </pc:inkChg>
        <pc:inkChg chg="add del mod">
          <ac:chgData name="Kenan Tabinas" userId="aff20947-de81-4ceb-92a7-6c01f7647d35" providerId="ADAL" clId="{9E8E761B-BA16-40BD-B39B-31A79490DF34}" dt="2025-02-14T08:51:29.784" v="348"/>
          <ac:inkMkLst>
            <pc:docMk/>
            <pc:sldMk cId="3300384961" sldId="264"/>
            <ac:inkMk id="39" creationId="{234F3B88-A0A3-8AC9-D970-D72E4B1EFAB5}"/>
          </ac:inkMkLst>
        </pc:inkChg>
        <pc:inkChg chg="add del mod">
          <ac:chgData name="Kenan Tabinas" userId="aff20947-de81-4ceb-92a7-6c01f7647d35" providerId="ADAL" clId="{9E8E761B-BA16-40BD-B39B-31A79490DF34}" dt="2025-02-14T08:51:29.603" v="346" actId="9405"/>
          <ac:inkMkLst>
            <pc:docMk/>
            <pc:sldMk cId="3300384961" sldId="264"/>
            <ac:inkMk id="41" creationId="{305BF20A-B5D2-A682-8F0F-247035344AD6}"/>
          </ac:inkMkLst>
        </pc:inkChg>
        <pc:inkChg chg="add del mod">
          <ac:chgData name="Kenan Tabinas" userId="aff20947-de81-4ceb-92a7-6c01f7647d35" providerId="ADAL" clId="{9E8E761B-BA16-40BD-B39B-31A79490DF34}" dt="2025-02-14T08:51:29.438" v="345"/>
          <ac:inkMkLst>
            <pc:docMk/>
            <pc:sldMk cId="3300384961" sldId="264"/>
            <ac:inkMk id="42" creationId="{7B29F747-9586-963A-A1D5-145135B7A891}"/>
          </ac:inkMkLst>
        </pc:inkChg>
        <pc:inkChg chg="add del mod">
          <ac:chgData name="Kenan Tabinas" userId="aff20947-de81-4ceb-92a7-6c01f7647d35" providerId="ADAL" clId="{9E8E761B-BA16-40BD-B39B-31A79490DF34}" dt="2025-02-14T08:51:29.287" v="343"/>
          <ac:inkMkLst>
            <pc:docMk/>
            <pc:sldMk cId="3300384961" sldId="264"/>
            <ac:inkMk id="44" creationId="{B1185808-BD3E-2511-C6A9-6EADA2906D5A}"/>
          </ac:inkMkLst>
        </pc:inkChg>
        <pc:inkChg chg="add mod">
          <ac:chgData name="Kenan Tabinas" userId="aff20947-de81-4ceb-92a7-6c01f7647d35" providerId="ADAL" clId="{9E8E761B-BA16-40BD-B39B-31A79490DF34}" dt="2025-02-14T08:59:22.800" v="716"/>
          <ac:inkMkLst>
            <pc:docMk/>
            <pc:sldMk cId="3300384961" sldId="264"/>
            <ac:inkMk id="46" creationId="{DC37B023-387F-0962-14D7-273ACAC5D469}"/>
          </ac:inkMkLst>
        </pc:inkChg>
        <pc:inkChg chg="add mod">
          <ac:chgData name="Kenan Tabinas" userId="aff20947-de81-4ceb-92a7-6c01f7647d35" providerId="ADAL" clId="{9E8E761B-BA16-40BD-B39B-31A79490DF34}" dt="2025-02-14T08:51:52.258" v="384"/>
          <ac:inkMkLst>
            <pc:docMk/>
            <pc:sldMk cId="3300384961" sldId="264"/>
            <ac:inkMk id="47" creationId="{BA666DA5-3769-9BC6-FA09-E14DCF7E009F}"/>
          </ac:inkMkLst>
        </pc:inkChg>
        <pc:inkChg chg="add mod">
          <ac:chgData name="Kenan Tabinas" userId="aff20947-de81-4ceb-92a7-6c01f7647d35" providerId="ADAL" clId="{9E8E761B-BA16-40BD-B39B-31A79490DF34}" dt="2025-02-14T09:02:00.550" v="841"/>
          <ac:inkMkLst>
            <pc:docMk/>
            <pc:sldMk cId="3300384961" sldId="264"/>
            <ac:inkMk id="49" creationId="{2E5FB0FE-5ECF-8853-2B36-FD0DEF1F618F}"/>
          </ac:inkMkLst>
        </pc:inkChg>
        <pc:inkChg chg="add mod">
          <ac:chgData name="Kenan Tabinas" userId="aff20947-de81-4ceb-92a7-6c01f7647d35" providerId="ADAL" clId="{9E8E761B-BA16-40BD-B39B-31A79490DF34}" dt="2025-02-14T09:02:00.550" v="841"/>
          <ac:inkMkLst>
            <pc:docMk/>
            <pc:sldMk cId="3300384961" sldId="264"/>
            <ac:inkMk id="51" creationId="{373B4F03-FB80-5EB5-FD37-1DF38AB16EFD}"/>
          </ac:inkMkLst>
        </pc:inkChg>
        <pc:inkChg chg="add mod">
          <ac:chgData name="Kenan Tabinas" userId="aff20947-de81-4ceb-92a7-6c01f7647d35" providerId="ADAL" clId="{9E8E761B-BA16-40BD-B39B-31A79490DF34}" dt="2025-02-14T09:02:00.550" v="841"/>
          <ac:inkMkLst>
            <pc:docMk/>
            <pc:sldMk cId="3300384961" sldId="264"/>
            <ac:inkMk id="52" creationId="{AFA2120C-F1A3-54D1-7881-8DC3362391FB}"/>
          </ac:inkMkLst>
        </pc:inkChg>
        <pc:inkChg chg="add mod">
          <ac:chgData name="Kenan Tabinas" userId="aff20947-de81-4ceb-92a7-6c01f7647d35" providerId="ADAL" clId="{9E8E761B-BA16-40BD-B39B-31A79490DF34}" dt="2025-02-14T08:51:52.258" v="384"/>
          <ac:inkMkLst>
            <pc:docMk/>
            <pc:sldMk cId="3300384961" sldId="264"/>
            <ac:inkMk id="54" creationId="{50215329-E903-877B-5A61-C59E32134487}"/>
          </ac:inkMkLst>
        </pc:inkChg>
        <pc:inkChg chg="add mod">
          <ac:chgData name="Kenan Tabinas" userId="aff20947-de81-4ceb-92a7-6c01f7647d35" providerId="ADAL" clId="{9E8E761B-BA16-40BD-B39B-31A79490DF34}" dt="2025-02-14T08:59:22.800" v="716"/>
          <ac:inkMkLst>
            <pc:docMk/>
            <pc:sldMk cId="3300384961" sldId="264"/>
            <ac:inkMk id="56" creationId="{789E26DC-1241-3DA9-DFC0-3D875B8D232E}"/>
          </ac:inkMkLst>
        </pc:inkChg>
        <pc:inkChg chg="add">
          <ac:chgData name="Kenan Tabinas" userId="aff20947-de81-4ceb-92a7-6c01f7647d35" providerId="ADAL" clId="{9E8E761B-BA16-40BD-B39B-31A79490DF34}" dt="2025-02-14T08:51:43.774" v="378" actId="9405"/>
          <ac:inkMkLst>
            <pc:docMk/>
            <pc:sldMk cId="3300384961" sldId="264"/>
            <ac:inkMk id="58" creationId="{AE7D50DA-302A-B535-BA23-A7F036C240FE}"/>
          </ac:inkMkLst>
        </pc:inkChg>
        <pc:inkChg chg="add">
          <ac:chgData name="Kenan Tabinas" userId="aff20947-de81-4ceb-92a7-6c01f7647d35" providerId="ADAL" clId="{9E8E761B-BA16-40BD-B39B-31A79490DF34}" dt="2025-02-14T08:51:45.786" v="379" actId="9405"/>
          <ac:inkMkLst>
            <pc:docMk/>
            <pc:sldMk cId="3300384961" sldId="264"/>
            <ac:inkMk id="59" creationId="{D40FA74E-DDD0-96F7-ABFB-A51526ABE4D2}"/>
          </ac:inkMkLst>
        </pc:inkChg>
        <pc:inkChg chg="add mod">
          <ac:chgData name="Kenan Tabinas" userId="aff20947-de81-4ceb-92a7-6c01f7647d35" providerId="ADAL" clId="{9E8E761B-BA16-40BD-B39B-31A79490DF34}" dt="2025-02-14T08:59:22.800" v="716"/>
          <ac:inkMkLst>
            <pc:docMk/>
            <pc:sldMk cId="3300384961" sldId="264"/>
            <ac:inkMk id="60" creationId="{9EF3FC27-D5DB-4E3B-334E-65226275ED24}"/>
          </ac:inkMkLst>
        </pc:inkChg>
        <pc:inkChg chg="add mod">
          <ac:chgData name="Kenan Tabinas" userId="aff20947-de81-4ceb-92a7-6c01f7647d35" providerId="ADAL" clId="{9E8E761B-BA16-40BD-B39B-31A79490DF34}" dt="2025-02-14T09:02:00.550" v="841"/>
          <ac:inkMkLst>
            <pc:docMk/>
            <pc:sldMk cId="3300384961" sldId="264"/>
            <ac:inkMk id="61" creationId="{839B6A49-7A53-A773-9D59-F76DCA5A24E7}"/>
          </ac:inkMkLst>
        </pc:inkChg>
        <pc:inkChg chg="add mod">
          <ac:chgData name="Kenan Tabinas" userId="aff20947-de81-4ceb-92a7-6c01f7647d35" providerId="ADAL" clId="{9E8E761B-BA16-40BD-B39B-31A79490DF34}" dt="2025-02-14T09:02:00.550" v="841"/>
          <ac:inkMkLst>
            <pc:docMk/>
            <pc:sldMk cId="3300384961" sldId="264"/>
            <ac:inkMk id="62" creationId="{EB7609F5-5415-FE6F-AC4A-4CA894F190FE}"/>
          </ac:inkMkLst>
        </pc:inkChg>
        <pc:inkChg chg="add">
          <ac:chgData name="Kenan Tabinas" userId="aff20947-de81-4ceb-92a7-6c01f7647d35" providerId="ADAL" clId="{9E8E761B-BA16-40BD-B39B-31A79490DF34}" dt="2025-02-14T08:51:51.530" v="383" actId="9405"/>
          <ac:inkMkLst>
            <pc:docMk/>
            <pc:sldMk cId="3300384961" sldId="264"/>
            <ac:inkMk id="63" creationId="{BBEE0A77-A5E3-6399-CCC4-EFFE5935F142}"/>
          </ac:inkMkLst>
        </pc:inkChg>
        <pc:inkChg chg="add del mod">
          <ac:chgData name="Kenan Tabinas" userId="aff20947-de81-4ceb-92a7-6c01f7647d35" providerId="ADAL" clId="{9E8E761B-BA16-40BD-B39B-31A79490DF34}" dt="2025-02-14T08:59:24.124" v="718" actId="9405"/>
          <ac:inkMkLst>
            <pc:docMk/>
            <pc:sldMk cId="3300384961" sldId="264"/>
            <ac:inkMk id="3073" creationId="{87301B74-AC62-4A29-1DCC-5E25A421CE73}"/>
          </ac:inkMkLst>
        </pc:inkChg>
        <pc:inkChg chg="add del mod">
          <ac:chgData name="Kenan Tabinas" userId="aff20947-de81-4ceb-92a7-6c01f7647d35" providerId="ADAL" clId="{9E8E761B-BA16-40BD-B39B-31A79490DF34}" dt="2025-02-14T08:59:22.933" v="717" actId="9405"/>
          <ac:inkMkLst>
            <pc:docMk/>
            <pc:sldMk cId="3300384961" sldId="264"/>
            <ac:inkMk id="3074" creationId="{14F7DC5A-B791-01EA-83DA-1BB9398C06C9}"/>
          </ac:inkMkLst>
        </pc:inkChg>
        <pc:inkChg chg="add del">
          <ac:chgData name="Kenan Tabinas" userId="aff20947-de81-4ceb-92a7-6c01f7647d35" providerId="ADAL" clId="{9E8E761B-BA16-40BD-B39B-31A79490DF34}" dt="2025-02-14T08:59:22.799" v="715" actId="9405"/>
          <ac:inkMkLst>
            <pc:docMk/>
            <pc:sldMk cId="3300384961" sldId="264"/>
            <ac:inkMk id="3075" creationId="{1B04702C-DDFD-5E6D-893A-D087EF941FEB}"/>
          </ac:inkMkLst>
        </pc:inkChg>
        <pc:inkChg chg="add del mod">
          <ac:chgData name="Kenan Tabinas" userId="aff20947-de81-4ceb-92a7-6c01f7647d35" providerId="ADAL" clId="{9E8E761B-BA16-40BD-B39B-31A79490DF34}" dt="2025-02-14T09:02:03.534" v="848"/>
          <ac:inkMkLst>
            <pc:docMk/>
            <pc:sldMk cId="3300384961" sldId="264"/>
            <ac:inkMk id="3077" creationId="{AEAD2AE2-819B-C32E-FDA5-00D599384923}"/>
          </ac:inkMkLst>
        </pc:inkChg>
        <pc:inkChg chg="add del mod">
          <ac:chgData name="Kenan Tabinas" userId="aff20947-de81-4ceb-92a7-6c01f7647d35" providerId="ADAL" clId="{9E8E761B-BA16-40BD-B39B-31A79490DF34}" dt="2025-02-14T09:02:03.533" v="845"/>
          <ac:inkMkLst>
            <pc:docMk/>
            <pc:sldMk cId="3300384961" sldId="264"/>
            <ac:inkMk id="3078" creationId="{1C75E92D-971D-59A0-D5CA-3855AD15FB37}"/>
          </ac:inkMkLst>
        </pc:inkChg>
        <pc:inkChg chg="add del mod">
          <ac:chgData name="Kenan Tabinas" userId="aff20947-de81-4ceb-92a7-6c01f7647d35" providerId="ADAL" clId="{9E8E761B-BA16-40BD-B39B-31A79490DF34}" dt="2025-02-14T09:02:03.533" v="846"/>
          <ac:inkMkLst>
            <pc:docMk/>
            <pc:sldMk cId="3300384961" sldId="264"/>
            <ac:inkMk id="3080" creationId="{BCA78F6E-C23E-0AB4-8688-0B063562FDD4}"/>
          </ac:inkMkLst>
        </pc:inkChg>
        <pc:inkChg chg="add del mod">
          <ac:chgData name="Kenan Tabinas" userId="aff20947-de81-4ceb-92a7-6c01f7647d35" providerId="ADAL" clId="{9E8E761B-BA16-40BD-B39B-31A79490DF34}" dt="2025-02-14T09:02:03.534" v="847"/>
          <ac:inkMkLst>
            <pc:docMk/>
            <pc:sldMk cId="3300384961" sldId="264"/>
            <ac:inkMk id="3081" creationId="{E78D834A-5569-95CE-9824-C3F8ADEBC0B5}"/>
          </ac:inkMkLst>
        </pc:inkChg>
        <pc:inkChg chg="add del mod">
          <ac:chgData name="Kenan Tabinas" userId="aff20947-de81-4ceb-92a7-6c01f7647d35" providerId="ADAL" clId="{9E8E761B-BA16-40BD-B39B-31A79490DF34}" dt="2025-02-14T09:02:03.533" v="844"/>
          <ac:inkMkLst>
            <pc:docMk/>
            <pc:sldMk cId="3300384961" sldId="264"/>
            <ac:inkMk id="3083" creationId="{4389EBA4-DEAA-355A-9D6A-C0F045E4C5E0}"/>
          </ac:inkMkLst>
        </pc:inkChg>
        <pc:inkChg chg="add mod">
          <ac:chgData name="Kenan Tabinas" userId="aff20947-de81-4ceb-92a7-6c01f7647d35" providerId="ADAL" clId="{9E8E761B-BA16-40BD-B39B-31A79490DF34}" dt="2025-02-14T09:01:40.445" v="825"/>
          <ac:inkMkLst>
            <pc:docMk/>
            <pc:sldMk cId="3300384961" sldId="264"/>
            <ac:inkMk id="3085" creationId="{97F47B46-F9AD-F51F-E12D-A9283E2D4AE4}"/>
          </ac:inkMkLst>
        </pc:inkChg>
        <pc:inkChg chg="add mod">
          <ac:chgData name="Kenan Tabinas" userId="aff20947-de81-4ceb-92a7-6c01f7647d35" providerId="ADAL" clId="{9E8E761B-BA16-40BD-B39B-31A79490DF34}" dt="2025-02-14T09:01:36.927" v="819"/>
          <ac:inkMkLst>
            <pc:docMk/>
            <pc:sldMk cId="3300384961" sldId="264"/>
            <ac:inkMk id="3091" creationId="{344A3FA2-F4DB-ED7F-F16E-9A99A2078556}"/>
          </ac:inkMkLst>
        </pc:inkChg>
        <pc:inkChg chg="add">
          <ac:chgData name="Kenan Tabinas" userId="aff20947-de81-4ceb-92a7-6c01f7647d35" providerId="ADAL" clId="{9E8E761B-BA16-40BD-B39B-31A79490DF34}" dt="2025-02-14T09:01:38.202" v="820" actId="9405"/>
          <ac:inkMkLst>
            <pc:docMk/>
            <pc:sldMk cId="3300384961" sldId="264"/>
            <ac:inkMk id="3093" creationId="{87B75779-0FAE-9C45-8A4E-CE04FC9B7C45}"/>
          </ac:inkMkLst>
        </pc:inkChg>
        <pc:inkChg chg="add">
          <ac:chgData name="Kenan Tabinas" userId="aff20947-de81-4ceb-92a7-6c01f7647d35" providerId="ADAL" clId="{9E8E761B-BA16-40BD-B39B-31A79490DF34}" dt="2025-02-14T09:01:38.598" v="821" actId="9405"/>
          <ac:inkMkLst>
            <pc:docMk/>
            <pc:sldMk cId="3300384961" sldId="264"/>
            <ac:inkMk id="3094" creationId="{28091851-B699-991D-7471-493DBB204539}"/>
          </ac:inkMkLst>
        </pc:inkChg>
        <pc:inkChg chg="add del mod">
          <ac:chgData name="Kenan Tabinas" userId="aff20947-de81-4ceb-92a7-6c01f7647d35" providerId="ADAL" clId="{9E8E761B-BA16-40BD-B39B-31A79490DF34}" dt="2025-02-14T09:01:40.445" v="825"/>
          <ac:inkMkLst>
            <pc:docMk/>
            <pc:sldMk cId="3300384961" sldId="264"/>
            <ac:inkMk id="3095" creationId="{F1635724-9284-8D7E-0610-21BD5B689BF9}"/>
          </ac:inkMkLst>
        </pc:inkChg>
        <pc:inkChg chg="add mod">
          <ac:chgData name="Kenan Tabinas" userId="aff20947-de81-4ceb-92a7-6c01f7647d35" providerId="ADAL" clId="{9E8E761B-BA16-40BD-B39B-31A79490DF34}" dt="2025-02-14T09:02:00.550" v="841"/>
          <ac:inkMkLst>
            <pc:docMk/>
            <pc:sldMk cId="3300384961" sldId="264"/>
            <ac:inkMk id="3097" creationId="{0F4E9167-A13E-6757-B1F0-6A1F34475CEE}"/>
          </ac:inkMkLst>
        </pc:inkChg>
        <pc:inkChg chg="add">
          <ac:chgData name="Kenan Tabinas" userId="aff20947-de81-4ceb-92a7-6c01f7647d35" providerId="ADAL" clId="{9E8E761B-BA16-40BD-B39B-31A79490DF34}" dt="2025-02-14T09:01:42.257" v="827" actId="9405"/>
          <ac:inkMkLst>
            <pc:docMk/>
            <pc:sldMk cId="3300384961" sldId="264"/>
            <ac:inkMk id="3098" creationId="{C05CD353-1D73-4E94-A948-09D5DA645CF1}"/>
          </ac:inkMkLst>
        </pc:inkChg>
        <pc:inkChg chg="add">
          <ac:chgData name="Kenan Tabinas" userId="aff20947-de81-4ceb-92a7-6c01f7647d35" providerId="ADAL" clId="{9E8E761B-BA16-40BD-B39B-31A79490DF34}" dt="2025-02-14T09:01:42.863" v="828" actId="9405"/>
          <ac:inkMkLst>
            <pc:docMk/>
            <pc:sldMk cId="3300384961" sldId="264"/>
            <ac:inkMk id="3099" creationId="{6B69541C-8F1F-8CA4-C09A-3D3F4FB48306}"/>
          </ac:inkMkLst>
        </pc:inkChg>
        <pc:inkChg chg="add">
          <ac:chgData name="Kenan Tabinas" userId="aff20947-de81-4ceb-92a7-6c01f7647d35" providerId="ADAL" clId="{9E8E761B-BA16-40BD-B39B-31A79490DF34}" dt="2025-02-14T09:01:43.164" v="829" actId="9405"/>
          <ac:inkMkLst>
            <pc:docMk/>
            <pc:sldMk cId="3300384961" sldId="264"/>
            <ac:inkMk id="3100" creationId="{03CFBDE7-C16B-DB14-1F6A-1CC7A0EA7FAD}"/>
          </ac:inkMkLst>
        </pc:inkChg>
        <pc:inkChg chg="add">
          <ac:chgData name="Kenan Tabinas" userId="aff20947-de81-4ceb-92a7-6c01f7647d35" providerId="ADAL" clId="{9E8E761B-BA16-40BD-B39B-31A79490DF34}" dt="2025-02-14T09:01:43.847" v="830" actId="9405"/>
          <ac:inkMkLst>
            <pc:docMk/>
            <pc:sldMk cId="3300384961" sldId="264"/>
            <ac:inkMk id="3101" creationId="{360EC1B0-EF8B-2446-BBED-70A727A44D5A}"/>
          </ac:inkMkLst>
        </pc:inkChg>
        <pc:inkChg chg="add mod">
          <ac:chgData name="Kenan Tabinas" userId="aff20947-de81-4ceb-92a7-6c01f7647d35" providerId="ADAL" clId="{9E8E761B-BA16-40BD-B39B-31A79490DF34}" dt="2025-02-14T09:02:00.550" v="841"/>
          <ac:inkMkLst>
            <pc:docMk/>
            <pc:sldMk cId="3300384961" sldId="264"/>
            <ac:inkMk id="3102" creationId="{D60840CF-92FA-A8DF-9F72-202296D5D759}"/>
          </ac:inkMkLst>
        </pc:inkChg>
        <pc:inkChg chg="add mod">
          <ac:chgData name="Kenan Tabinas" userId="aff20947-de81-4ceb-92a7-6c01f7647d35" providerId="ADAL" clId="{9E8E761B-BA16-40BD-B39B-31A79490DF34}" dt="2025-02-14T09:02:00.550" v="841"/>
          <ac:inkMkLst>
            <pc:docMk/>
            <pc:sldMk cId="3300384961" sldId="264"/>
            <ac:inkMk id="3103" creationId="{B092755A-A5B6-ECCA-13C0-C7C5D9EFC24C}"/>
          </ac:inkMkLst>
        </pc:inkChg>
        <pc:inkChg chg="add">
          <ac:chgData name="Kenan Tabinas" userId="aff20947-de81-4ceb-92a7-6c01f7647d35" providerId="ADAL" clId="{9E8E761B-BA16-40BD-B39B-31A79490DF34}" dt="2025-02-14T09:01:44.987" v="833" actId="9405"/>
          <ac:inkMkLst>
            <pc:docMk/>
            <pc:sldMk cId="3300384961" sldId="264"/>
            <ac:inkMk id="3104" creationId="{2D361063-D0D1-36F8-7CBA-6CD43002D9CC}"/>
          </ac:inkMkLst>
        </pc:inkChg>
        <pc:inkChg chg="add del mod">
          <ac:chgData name="Kenan Tabinas" userId="aff20947-de81-4ceb-92a7-6c01f7647d35" providerId="ADAL" clId="{9E8E761B-BA16-40BD-B39B-31A79490DF34}" dt="2025-02-14T09:01:47.106" v="837"/>
          <ac:inkMkLst>
            <pc:docMk/>
            <pc:sldMk cId="3300384961" sldId="264"/>
            <ac:inkMk id="3105" creationId="{06823C87-EE62-DEAF-2B7B-312015B46BA9}"/>
          </ac:inkMkLst>
        </pc:inkChg>
        <pc:inkChg chg="add del">
          <ac:chgData name="Kenan Tabinas" userId="aff20947-de81-4ceb-92a7-6c01f7647d35" providerId="ADAL" clId="{9E8E761B-BA16-40BD-B39B-31A79490DF34}" dt="2025-02-14T09:02:00.544" v="840" actId="9405"/>
          <ac:inkMkLst>
            <pc:docMk/>
            <pc:sldMk cId="3300384961" sldId="264"/>
            <ac:inkMk id="3107" creationId="{690CC9A7-F783-1921-C58F-90D1ED563BD3}"/>
          </ac:inkMkLst>
        </pc:inkChg>
        <pc:inkChg chg="add mod">
          <ac:chgData name="Kenan Tabinas" userId="aff20947-de81-4ceb-92a7-6c01f7647d35" providerId="ADAL" clId="{9E8E761B-BA16-40BD-B39B-31A79490DF34}" dt="2025-02-14T09:02:07.672" v="851"/>
          <ac:inkMkLst>
            <pc:docMk/>
            <pc:sldMk cId="3300384961" sldId="264"/>
            <ac:inkMk id="3109" creationId="{D5671EFA-CD74-5C99-12A6-1F42B1924B57}"/>
          </ac:inkMkLst>
        </pc:inkChg>
        <pc:inkChg chg="add mod">
          <ac:chgData name="Kenan Tabinas" userId="aff20947-de81-4ceb-92a7-6c01f7647d35" providerId="ADAL" clId="{9E8E761B-BA16-40BD-B39B-31A79490DF34}" dt="2025-02-14T09:02:07.672" v="851"/>
          <ac:inkMkLst>
            <pc:docMk/>
            <pc:sldMk cId="3300384961" sldId="264"/>
            <ac:inkMk id="3110" creationId="{74C54BA9-45B3-0D62-80FE-3DC58474C1C2}"/>
          </ac:inkMkLst>
        </pc:inkChg>
      </pc:sldChg>
      <pc:sldChg chg="addSp delSp modSp add del mod">
        <pc:chgData name="Kenan Tabinas" userId="aff20947-de81-4ceb-92a7-6c01f7647d35" providerId="ADAL" clId="{9E8E761B-BA16-40BD-B39B-31A79490DF34}" dt="2025-02-14T12:26:37.788" v="2619" actId="47"/>
        <pc:sldMkLst>
          <pc:docMk/>
          <pc:sldMk cId="2160919144" sldId="265"/>
        </pc:sldMkLst>
        <pc:spChg chg="mod">
          <ac:chgData name="Kenan Tabinas" userId="aff20947-de81-4ceb-92a7-6c01f7647d35" providerId="ADAL" clId="{9E8E761B-BA16-40BD-B39B-31A79490DF34}" dt="2025-02-14T07:58:15.253" v="175" actId="14100"/>
          <ac:spMkLst>
            <pc:docMk/>
            <pc:sldMk cId="2160919144" sldId="265"/>
            <ac:spMk id="2" creationId="{18039B23-2A5A-F358-C771-CC9DBB830C15}"/>
          </ac:spMkLst>
        </pc:spChg>
        <pc:grpChg chg="add mod">
          <ac:chgData name="Kenan Tabinas" userId="aff20947-de81-4ceb-92a7-6c01f7647d35" providerId="ADAL" clId="{9E8E761B-BA16-40BD-B39B-31A79490DF34}" dt="2025-02-14T09:12:33.206" v="1186"/>
          <ac:grpSpMkLst>
            <pc:docMk/>
            <pc:sldMk cId="2160919144" sldId="265"/>
            <ac:grpSpMk id="8" creationId="{4964DDF9-353F-A3B7-56C5-F68EAFCC64C2}"/>
          </ac:grpSpMkLst>
        </pc:grpChg>
        <pc:grpChg chg="add mod">
          <ac:chgData name="Kenan Tabinas" userId="aff20947-de81-4ceb-92a7-6c01f7647d35" providerId="ADAL" clId="{9E8E761B-BA16-40BD-B39B-31A79490DF34}" dt="2025-02-14T09:12:33.206" v="1186"/>
          <ac:grpSpMkLst>
            <pc:docMk/>
            <pc:sldMk cId="2160919144" sldId="265"/>
            <ac:grpSpMk id="20" creationId="{AC4A7EA0-B9BA-74CE-E5B1-D4E6C46AD4FA}"/>
          </ac:grpSpMkLst>
        </pc:grpChg>
        <pc:picChg chg="add del mod">
          <ac:chgData name="Kenan Tabinas" userId="aff20947-de81-4ceb-92a7-6c01f7647d35" providerId="ADAL" clId="{9E8E761B-BA16-40BD-B39B-31A79490DF34}" dt="2025-02-14T09:12:35.294" v="1187" actId="21"/>
          <ac:picMkLst>
            <pc:docMk/>
            <pc:sldMk cId="2160919144" sldId="265"/>
            <ac:picMk id="4" creationId="{07B03ACD-8590-A991-D685-65D4178AB2F9}"/>
          </ac:picMkLst>
        </pc:picChg>
        <pc:picChg chg="add mod">
          <ac:chgData name="Kenan Tabinas" userId="aff20947-de81-4ceb-92a7-6c01f7647d35" providerId="ADAL" clId="{9E8E761B-BA16-40BD-B39B-31A79490DF34}" dt="2025-02-14T07:58:27.618" v="181" actId="1076"/>
          <ac:picMkLst>
            <pc:docMk/>
            <pc:sldMk cId="2160919144" sldId="265"/>
            <ac:picMk id="5" creationId="{F4BC6228-6FB7-F80B-3EEA-04343CE6E54A}"/>
          </ac:picMkLst>
        </pc:picChg>
        <pc:picChg chg="add mod">
          <ac:chgData name="Kenan Tabinas" userId="aff20947-de81-4ceb-92a7-6c01f7647d35" providerId="ADAL" clId="{9E8E761B-BA16-40BD-B39B-31A79490DF34}" dt="2025-02-14T09:12:35.586" v="1188"/>
          <ac:picMkLst>
            <pc:docMk/>
            <pc:sldMk cId="2160919144" sldId="265"/>
            <ac:picMk id="23" creationId="{07B03ACD-8590-A991-D685-65D4178AB2F9}"/>
          </ac:picMkLst>
        </pc:picChg>
        <pc:picChg chg="del">
          <ac:chgData name="Kenan Tabinas" userId="aff20947-de81-4ceb-92a7-6c01f7647d35" providerId="ADAL" clId="{9E8E761B-BA16-40BD-B39B-31A79490DF34}" dt="2025-02-14T09:12:29.550" v="1185" actId="478"/>
          <ac:picMkLst>
            <pc:docMk/>
            <pc:sldMk cId="2160919144" sldId="265"/>
            <ac:picMk id="3088" creationId="{AE556473-DCA6-0E6B-D4E6-0EBC399F628B}"/>
          </ac:picMkLst>
        </pc:picChg>
        <pc:picChg chg="add mod">
          <ac:chgData name="Kenan Tabinas" userId="aff20947-de81-4ceb-92a7-6c01f7647d35" providerId="ADAL" clId="{9E8E761B-BA16-40BD-B39B-31A79490DF34}" dt="2025-02-14T07:58:21.879" v="177" actId="1076"/>
          <ac:picMkLst>
            <pc:docMk/>
            <pc:sldMk cId="2160919144" sldId="265"/>
            <ac:picMk id="4098" creationId="{D5DC8F2C-3D2C-09DD-7375-0E7384ECA356}"/>
          </ac:picMkLst>
        </pc:picChg>
        <pc:inkChg chg="mod">
          <ac:chgData name="Kenan Tabinas" userId="aff20947-de81-4ceb-92a7-6c01f7647d35" providerId="ADAL" clId="{9E8E761B-BA16-40BD-B39B-31A79490DF34}" dt="2025-02-14T09:12:33.206" v="1186"/>
          <ac:inkMkLst>
            <pc:docMk/>
            <pc:sldMk cId="2160919144" sldId="265"/>
            <ac:inkMk id="10" creationId="{4B3227C7-99EE-324D-DED7-40FA4D3BE7A1}"/>
          </ac:inkMkLst>
        </pc:inkChg>
        <pc:inkChg chg="mod">
          <ac:chgData name="Kenan Tabinas" userId="aff20947-de81-4ceb-92a7-6c01f7647d35" providerId="ADAL" clId="{9E8E761B-BA16-40BD-B39B-31A79490DF34}" dt="2025-02-14T09:12:33.206" v="1186"/>
          <ac:inkMkLst>
            <pc:docMk/>
            <pc:sldMk cId="2160919144" sldId="265"/>
            <ac:inkMk id="12" creationId="{CF1A2DD1-2939-7F60-F4F1-04B1CDF21816}"/>
          </ac:inkMkLst>
        </pc:inkChg>
        <pc:inkChg chg="mod">
          <ac:chgData name="Kenan Tabinas" userId="aff20947-de81-4ceb-92a7-6c01f7647d35" providerId="ADAL" clId="{9E8E761B-BA16-40BD-B39B-31A79490DF34}" dt="2025-02-14T09:12:33.206" v="1186"/>
          <ac:inkMkLst>
            <pc:docMk/>
            <pc:sldMk cId="2160919144" sldId="265"/>
            <ac:inkMk id="14" creationId="{F9C226D0-F3EC-04D4-AAC6-8A596D02D883}"/>
          </ac:inkMkLst>
        </pc:inkChg>
        <pc:inkChg chg="mod">
          <ac:chgData name="Kenan Tabinas" userId="aff20947-de81-4ceb-92a7-6c01f7647d35" providerId="ADAL" clId="{9E8E761B-BA16-40BD-B39B-31A79490DF34}" dt="2025-02-14T09:12:33.206" v="1186"/>
          <ac:inkMkLst>
            <pc:docMk/>
            <pc:sldMk cId="2160919144" sldId="265"/>
            <ac:inkMk id="15" creationId="{BC5B20D5-94F3-8862-2FA8-28132C66B18D}"/>
          </ac:inkMkLst>
        </pc:inkChg>
        <pc:inkChg chg="mod">
          <ac:chgData name="Kenan Tabinas" userId="aff20947-de81-4ceb-92a7-6c01f7647d35" providerId="ADAL" clId="{9E8E761B-BA16-40BD-B39B-31A79490DF34}" dt="2025-02-14T09:12:33.206" v="1186"/>
          <ac:inkMkLst>
            <pc:docMk/>
            <pc:sldMk cId="2160919144" sldId="265"/>
            <ac:inkMk id="16" creationId="{75D1DC6A-5284-9139-9603-3F36B8C03347}"/>
          </ac:inkMkLst>
        </pc:inkChg>
        <pc:inkChg chg="mod">
          <ac:chgData name="Kenan Tabinas" userId="aff20947-de81-4ceb-92a7-6c01f7647d35" providerId="ADAL" clId="{9E8E761B-BA16-40BD-B39B-31A79490DF34}" dt="2025-02-14T09:12:33.206" v="1186"/>
          <ac:inkMkLst>
            <pc:docMk/>
            <pc:sldMk cId="2160919144" sldId="265"/>
            <ac:inkMk id="17" creationId="{9711BA6C-012F-AD85-BD03-8260C454C883}"/>
          </ac:inkMkLst>
        </pc:inkChg>
        <pc:inkChg chg="mod">
          <ac:chgData name="Kenan Tabinas" userId="aff20947-de81-4ceb-92a7-6c01f7647d35" providerId="ADAL" clId="{9E8E761B-BA16-40BD-B39B-31A79490DF34}" dt="2025-02-14T09:12:33.206" v="1186"/>
          <ac:inkMkLst>
            <pc:docMk/>
            <pc:sldMk cId="2160919144" sldId="265"/>
            <ac:inkMk id="19" creationId="{9765D3A1-6285-EAE8-2DB4-995FA05826F0}"/>
          </ac:inkMkLst>
        </pc:inkChg>
        <pc:inkChg chg="mod">
          <ac:chgData name="Kenan Tabinas" userId="aff20947-de81-4ceb-92a7-6c01f7647d35" providerId="ADAL" clId="{9E8E761B-BA16-40BD-B39B-31A79490DF34}" dt="2025-02-14T09:12:33.206" v="1186"/>
          <ac:inkMkLst>
            <pc:docMk/>
            <pc:sldMk cId="2160919144" sldId="265"/>
            <ac:inkMk id="21" creationId="{A8C13C6F-D2DA-FC97-0FCA-0A0F6FC4D4A8}"/>
          </ac:inkMkLst>
        </pc:inkChg>
        <pc:cxnChg chg="mod">
          <ac:chgData name="Kenan Tabinas" userId="aff20947-de81-4ceb-92a7-6c01f7647d35" providerId="ADAL" clId="{9E8E761B-BA16-40BD-B39B-31A79490DF34}" dt="2025-02-14T07:57:58.754" v="169" actId="1076"/>
          <ac:cxnSpMkLst>
            <pc:docMk/>
            <pc:sldMk cId="2160919144" sldId="265"/>
            <ac:cxnSpMk id="6" creationId="{2FE375C5-B338-DB09-50C1-BB8C6B7CA6F1}"/>
          </ac:cxnSpMkLst>
        </pc:cxnChg>
        <pc:cxnChg chg="mod">
          <ac:chgData name="Kenan Tabinas" userId="aff20947-de81-4ceb-92a7-6c01f7647d35" providerId="ADAL" clId="{9E8E761B-BA16-40BD-B39B-31A79490DF34}" dt="2025-02-14T07:57:57.418" v="168" actId="1076"/>
          <ac:cxnSpMkLst>
            <pc:docMk/>
            <pc:sldMk cId="2160919144" sldId="265"/>
            <ac:cxnSpMk id="7" creationId="{9B18443B-1AF4-BA5B-3EC4-67CBCADCDCCB}"/>
          </ac:cxnSpMkLst>
        </pc:cxnChg>
        <pc:cxnChg chg="mod">
          <ac:chgData name="Kenan Tabinas" userId="aff20947-de81-4ceb-92a7-6c01f7647d35" providerId="ADAL" clId="{9E8E761B-BA16-40BD-B39B-31A79490DF34}" dt="2025-02-14T07:57:56.144" v="167" actId="1076"/>
          <ac:cxnSpMkLst>
            <pc:docMk/>
            <pc:sldMk cId="2160919144" sldId="265"/>
            <ac:cxnSpMk id="9" creationId="{78E7B105-8540-905C-2D07-60289A64F99E}"/>
          </ac:cxnSpMkLst>
        </pc:cxnChg>
      </pc:sldChg>
      <pc:sldChg chg="addSp delSp modSp add mod">
        <pc:chgData name="Kenan Tabinas" userId="aff20947-de81-4ceb-92a7-6c01f7647d35" providerId="ADAL" clId="{9E8E761B-BA16-40BD-B39B-31A79490DF34}" dt="2025-02-14T12:08:28.806" v="2110"/>
        <pc:sldMkLst>
          <pc:docMk/>
          <pc:sldMk cId="1036240887" sldId="266"/>
        </pc:sldMkLst>
        <pc:spChg chg="mod">
          <ac:chgData name="Kenan Tabinas" userId="aff20947-de81-4ceb-92a7-6c01f7647d35" providerId="ADAL" clId="{9E8E761B-BA16-40BD-B39B-31A79490DF34}" dt="2025-02-14T08:59:41.438" v="725" actId="1076"/>
          <ac:spMkLst>
            <pc:docMk/>
            <pc:sldMk cId="1036240887" sldId="266"/>
            <ac:spMk id="2" creationId="{5A3C29AE-CE87-FC42-42E7-AAE9C215FD9E}"/>
          </ac:spMkLst>
        </pc:spChg>
        <pc:spChg chg="mod">
          <ac:chgData name="Kenan Tabinas" userId="aff20947-de81-4ceb-92a7-6c01f7647d35" providerId="ADAL" clId="{9E8E761B-BA16-40BD-B39B-31A79490DF34}" dt="2025-02-14T08:53:09.402" v="432" actId="20577"/>
          <ac:spMkLst>
            <pc:docMk/>
            <pc:sldMk cId="1036240887" sldId="266"/>
            <ac:spMk id="3" creationId="{9B52010A-92D1-7017-7A13-ADA311D6D560}"/>
          </ac:spMkLst>
        </pc:spChg>
        <pc:grpChg chg="del mod">
          <ac:chgData name="Kenan Tabinas" userId="aff20947-de81-4ceb-92a7-6c01f7647d35" providerId="ADAL" clId="{9E8E761B-BA16-40BD-B39B-31A79490DF34}" dt="2025-02-14T08:53:21.312" v="438"/>
          <ac:grpSpMkLst>
            <pc:docMk/>
            <pc:sldMk cId="1036240887" sldId="266"/>
            <ac:grpSpMk id="6" creationId="{224E1987-7D96-5776-501F-9AA0C59245EA}"/>
          </ac:grpSpMkLst>
        </pc:grpChg>
        <pc:grpChg chg="del mod">
          <ac:chgData name="Kenan Tabinas" userId="aff20947-de81-4ceb-92a7-6c01f7647d35" providerId="ADAL" clId="{9E8E761B-BA16-40BD-B39B-31A79490DF34}" dt="2025-02-14T08:53:23.174" v="440"/>
          <ac:grpSpMkLst>
            <pc:docMk/>
            <pc:sldMk cId="1036240887" sldId="266"/>
            <ac:grpSpMk id="9" creationId="{6DF9BBB5-716E-0561-63C5-AB7550314516}"/>
          </ac:grpSpMkLst>
        </pc:grpChg>
        <pc:grpChg chg="del mod">
          <ac:chgData name="Kenan Tabinas" userId="aff20947-de81-4ceb-92a7-6c01f7647d35" providerId="ADAL" clId="{9E8E761B-BA16-40BD-B39B-31A79490DF34}" dt="2025-02-14T08:53:29.907" v="446"/>
          <ac:grpSpMkLst>
            <pc:docMk/>
            <pc:sldMk cId="1036240887" sldId="266"/>
            <ac:grpSpMk id="11" creationId="{6D90A560-E251-C5AF-5E48-B204B57CA300}"/>
          </ac:grpSpMkLst>
        </pc:grpChg>
        <pc:grpChg chg="del mod">
          <ac:chgData name="Kenan Tabinas" userId="aff20947-de81-4ceb-92a7-6c01f7647d35" providerId="ADAL" clId="{9E8E761B-BA16-40BD-B39B-31A79490DF34}" dt="2025-02-14T08:53:32.646" v="448"/>
          <ac:grpSpMkLst>
            <pc:docMk/>
            <pc:sldMk cId="1036240887" sldId="266"/>
            <ac:grpSpMk id="17" creationId="{3F46B9C2-9A92-9003-572D-74EC08A14D4E}"/>
          </ac:grpSpMkLst>
        </pc:grpChg>
        <pc:grpChg chg="mod">
          <ac:chgData name="Kenan Tabinas" userId="aff20947-de81-4ceb-92a7-6c01f7647d35" providerId="ADAL" clId="{9E8E761B-BA16-40BD-B39B-31A79490DF34}" dt="2025-02-14T12:08:06.867" v="2095"/>
          <ac:grpSpMkLst>
            <pc:docMk/>
            <pc:sldMk cId="1036240887" sldId="266"/>
            <ac:grpSpMk id="17" creationId="{E8B4D939-4566-1C09-55D2-C91A6DAAD752}"/>
          </ac:grpSpMkLst>
        </pc:grpChg>
        <pc:grpChg chg="del mod">
          <ac:chgData name="Kenan Tabinas" userId="aff20947-de81-4ceb-92a7-6c01f7647d35" providerId="ADAL" clId="{9E8E761B-BA16-40BD-B39B-31A79490DF34}" dt="2025-02-14T08:53:41.517" v="454"/>
          <ac:grpSpMkLst>
            <pc:docMk/>
            <pc:sldMk cId="1036240887" sldId="266"/>
            <ac:grpSpMk id="19" creationId="{88EDAE79-E50A-83CC-CE90-BCA9A781B64A}"/>
          </ac:grpSpMkLst>
        </pc:grpChg>
        <pc:grpChg chg="add del mod">
          <ac:chgData name="Kenan Tabinas" userId="aff20947-de81-4ceb-92a7-6c01f7647d35" providerId="ADAL" clId="{9E8E761B-BA16-40BD-B39B-31A79490DF34}" dt="2025-02-14T08:54:44.065" v="505"/>
          <ac:grpSpMkLst>
            <pc:docMk/>
            <pc:sldMk cId="1036240887" sldId="266"/>
            <ac:grpSpMk id="25" creationId="{B976B2DF-62D9-B86A-A4BB-7C7646585CF7}"/>
          </ac:grpSpMkLst>
        </pc:grpChg>
        <pc:grpChg chg="mod">
          <ac:chgData name="Kenan Tabinas" userId="aff20947-de81-4ceb-92a7-6c01f7647d35" providerId="ADAL" clId="{9E8E761B-BA16-40BD-B39B-31A79490DF34}" dt="2025-02-14T12:08:17.307" v="2102"/>
          <ac:grpSpMkLst>
            <pc:docMk/>
            <pc:sldMk cId="1036240887" sldId="266"/>
            <ac:grpSpMk id="31" creationId="{984E13C0-E3FD-A184-F35C-7B10D3F43CF8}"/>
          </ac:grpSpMkLst>
        </pc:grpChg>
        <pc:grpChg chg="mod">
          <ac:chgData name="Kenan Tabinas" userId="aff20947-de81-4ceb-92a7-6c01f7647d35" providerId="ADAL" clId="{9E8E761B-BA16-40BD-B39B-31A79490DF34}" dt="2025-02-14T08:53:49.253" v="465"/>
          <ac:grpSpMkLst>
            <pc:docMk/>
            <pc:sldMk cId="1036240887" sldId="266"/>
            <ac:grpSpMk id="34" creationId="{A25A2758-0D1A-7359-A006-7B5C949413A8}"/>
          </ac:grpSpMkLst>
        </pc:grpChg>
        <pc:grpChg chg="del mod">
          <ac:chgData name="Kenan Tabinas" userId="aff20947-de81-4ceb-92a7-6c01f7647d35" providerId="ADAL" clId="{9E8E761B-BA16-40BD-B39B-31A79490DF34}" dt="2025-02-14T12:08:26.799" v="2108"/>
          <ac:grpSpMkLst>
            <pc:docMk/>
            <pc:sldMk cId="1036240887" sldId="266"/>
            <ac:grpSpMk id="35" creationId="{06543AEF-E3B1-B61B-B3E0-3FE9199B4471}"/>
          </ac:grpSpMkLst>
        </pc:grpChg>
        <pc:grpChg chg="del mod">
          <ac:chgData name="Kenan Tabinas" userId="aff20947-de81-4ceb-92a7-6c01f7647d35" providerId="ADAL" clId="{9E8E761B-BA16-40BD-B39B-31A79490DF34}" dt="2025-02-14T12:08:28.806" v="2110"/>
          <ac:grpSpMkLst>
            <pc:docMk/>
            <pc:sldMk cId="1036240887" sldId="266"/>
            <ac:grpSpMk id="37" creationId="{D5EECD80-9403-1B4E-3058-8380A86587FA}"/>
          </ac:grpSpMkLst>
        </pc:grpChg>
        <pc:grpChg chg="mod">
          <ac:chgData name="Kenan Tabinas" userId="aff20947-de81-4ceb-92a7-6c01f7647d35" providerId="ADAL" clId="{9E8E761B-BA16-40BD-B39B-31A79490DF34}" dt="2025-02-14T12:08:28.806" v="2110"/>
          <ac:grpSpMkLst>
            <pc:docMk/>
            <pc:sldMk cId="1036240887" sldId="266"/>
            <ac:grpSpMk id="39" creationId="{37E76BB2-E881-90CF-AC55-60BF253D83E1}"/>
          </ac:grpSpMkLst>
        </pc:grpChg>
        <pc:grpChg chg="add del mod">
          <ac:chgData name="Kenan Tabinas" userId="aff20947-de81-4ceb-92a7-6c01f7647d35" providerId="ADAL" clId="{9E8E761B-BA16-40BD-B39B-31A79490DF34}" dt="2025-02-14T08:54:07.732" v="483"/>
          <ac:grpSpMkLst>
            <pc:docMk/>
            <pc:sldMk cId="1036240887" sldId="266"/>
            <ac:grpSpMk id="41" creationId="{51E0FD28-A52A-06CD-5DAD-16993DC925BC}"/>
          </ac:grpSpMkLst>
        </pc:grpChg>
        <pc:grpChg chg="mod">
          <ac:chgData name="Kenan Tabinas" userId="aff20947-de81-4ceb-92a7-6c01f7647d35" providerId="ADAL" clId="{9E8E761B-BA16-40BD-B39B-31A79490DF34}" dt="2025-02-14T08:54:07.549" v="481"/>
          <ac:grpSpMkLst>
            <pc:docMk/>
            <pc:sldMk cId="1036240887" sldId="266"/>
            <ac:grpSpMk id="43" creationId="{5C010849-AD52-FC78-D29B-6E1A570D430A}"/>
          </ac:grpSpMkLst>
        </pc:grpChg>
        <pc:grpChg chg="del mod">
          <ac:chgData name="Kenan Tabinas" userId="aff20947-de81-4ceb-92a7-6c01f7647d35" providerId="ADAL" clId="{9E8E761B-BA16-40BD-B39B-31A79490DF34}" dt="2025-02-14T08:54:18.100" v="496"/>
          <ac:grpSpMkLst>
            <pc:docMk/>
            <pc:sldMk cId="1036240887" sldId="266"/>
            <ac:grpSpMk id="48" creationId="{29D90818-92D5-C81C-151A-70F420F0F991}"/>
          </ac:grpSpMkLst>
        </pc:grpChg>
        <pc:grpChg chg="del mod">
          <ac:chgData name="Kenan Tabinas" userId="aff20947-de81-4ceb-92a7-6c01f7647d35" providerId="ADAL" clId="{9E8E761B-BA16-40BD-B39B-31A79490DF34}" dt="2025-02-14T08:54:21.547" v="499"/>
          <ac:grpSpMkLst>
            <pc:docMk/>
            <pc:sldMk cId="1036240887" sldId="266"/>
            <ac:grpSpMk id="51" creationId="{E9DC0D73-7986-454F-3D57-731B6D7AE293}"/>
          </ac:grpSpMkLst>
        </pc:grpChg>
        <pc:grpChg chg="del mod">
          <ac:chgData name="Kenan Tabinas" userId="aff20947-de81-4ceb-92a7-6c01f7647d35" providerId="ADAL" clId="{9E8E761B-BA16-40BD-B39B-31A79490DF34}" dt="2025-02-14T08:54:44.065" v="505"/>
          <ac:grpSpMkLst>
            <pc:docMk/>
            <pc:sldMk cId="1036240887" sldId="266"/>
            <ac:grpSpMk id="54" creationId="{D467EF15-627D-4ED4-D232-0B2B44618C30}"/>
          </ac:grpSpMkLst>
        </pc:grpChg>
        <pc:grpChg chg="del mod">
          <ac:chgData name="Kenan Tabinas" userId="aff20947-de81-4ceb-92a7-6c01f7647d35" providerId="ADAL" clId="{9E8E761B-BA16-40BD-B39B-31A79490DF34}" dt="2025-02-14T08:54:44.065" v="505"/>
          <ac:grpSpMkLst>
            <pc:docMk/>
            <pc:sldMk cId="1036240887" sldId="266"/>
            <ac:grpSpMk id="58" creationId="{4C03FD93-C3D3-F6D1-FDF2-F61299C43846}"/>
          </ac:grpSpMkLst>
        </pc:grpChg>
        <pc:grpChg chg="del mod">
          <ac:chgData name="Kenan Tabinas" userId="aff20947-de81-4ceb-92a7-6c01f7647d35" providerId="ADAL" clId="{9E8E761B-BA16-40BD-B39B-31A79490DF34}" dt="2025-02-14T08:54:45.521" v="507"/>
          <ac:grpSpMkLst>
            <pc:docMk/>
            <pc:sldMk cId="1036240887" sldId="266"/>
            <ac:grpSpMk id="60" creationId="{B92EDEF6-04DD-7017-8876-3FE366C04937}"/>
          </ac:grpSpMkLst>
        </pc:grpChg>
        <pc:grpChg chg="del mod">
          <ac:chgData name="Kenan Tabinas" userId="aff20947-de81-4ceb-92a7-6c01f7647d35" providerId="ADAL" clId="{9E8E761B-BA16-40BD-B39B-31A79490DF34}" dt="2025-02-14T08:54:49.123" v="510"/>
          <ac:grpSpMkLst>
            <pc:docMk/>
            <pc:sldMk cId="1036240887" sldId="266"/>
            <ac:grpSpMk id="62" creationId="{D5324AD9-9291-1EE6-CE84-0D6A45DF4057}"/>
          </ac:grpSpMkLst>
        </pc:grpChg>
        <pc:grpChg chg="del mod">
          <ac:chgData name="Kenan Tabinas" userId="aff20947-de81-4ceb-92a7-6c01f7647d35" providerId="ADAL" clId="{9E8E761B-BA16-40BD-B39B-31A79490DF34}" dt="2025-02-14T08:54:49.123" v="510"/>
          <ac:grpSpMkLst>
            <pc:docMk/>
            <pc:sldMk cId="1036240887" sldId="266"/>
            <ac:grpSpMk id="65" creationId="{0E38CB66-BCA0-6112-4EB8-8649B2A669EE}"/>
          </ac:grpSpMkLst>
        </pc:grpChg>
        <pc:grpChg chg="del mod">
          <ac:chgData name="Kenan Tabinas" userId="aff20947-de81-4ceb-92a7-6c01f7647d35" providerId="ADAL" clId="{9E8E761B-BA16-40BD-B39B-31A79490DF34}" dt="2025-02-14T08:54:53.130" v="512"/>
          <ac:grpSpMkLst>
            <pc:docMk/>
            <pc:sldMk cId="1036240887" sldId="266"/>
            <ac:grpSpMk id="66" creationId="{6F7243DB-975C-338A-6BEC-E365C1F0B616}"/>
          </ac:grpSpMkLst>
        </pc:grpChg>
        <pc:grpChg chg="mod">
          <ac:chgData name="Kenan Tabinas" userId="aff20947-de81-4ceb-92a7-6c01f7647d35" providerId="ADAL" clId="{9E8E761B-BA16-40BD-B39B-31A79490DF34}" dt="2025-02-14T08:59:45.971" v="726" actId="1076"/>
          <ac:grpSpMkLst>
            <pc:docMk/>
            <pc:sldMk cId="1036240887" sldId="266"/>
            <ac:grpSpMk id="68" creationId="{78D86F7E-BC70-DC60-32EB-732C6F08FBD8}"/>
          </ac:grpSpMkLst>
        </pc:grpChg>
        <pc:inkChg chg="add mod">
          <ac:chgData name="Kenan Tabinas" userId="aff20947-de81-4ceb-92a7-6c01f7647d35" providerId="ADAL" clId="{9E8E761B-BA16-40BD-B39B-31A79490DF34}" dt="2025-02-14T08:53:32.646" v="448"/>
          <ac:inkMkLst>
            <pc:docMk/>
            <pc:sldMk cId="1036240887" sldId="266"/>
            <ac:inkMk id="4" creationId="{E5816447-8F6F-D0C8-B7EE-CCDBF374839F}"/>
          </ac:inkMkLst>
        </pc:inkChg>
        <pc:inkChg chg="add del mod">
          <ac:chgData name="Kenan Tabinas" userId="aff20947-de81-4ceb-92a7-6c01f7647d35" providerId="ADAL" clId="{9E8E761B-BA16-40BD-B39B-31A79490DF34}" dt="2025-02-14T12:07:51.235" v="2080"/>
          <ac:inkMkLst>
            <pc:docMk/>
            <pc:sldMk cId="1036240887" sldId="266"/>
            <ac:inkMk id="5" creationId="{1DC72F15-5BE5-43FC-6190-58E8EF442346}"/>
          </ac:inkMkLst>
        </pc:inkChg>
        <pc:inkChg chg="add">
          <ac:chgData name="Kenan Tabinas" userId="aff20947-de81-4ceb-92a7-6c01f7647d35" providerId="ADAL" clId="{9E8E761B-BA16-40BD-B39B-31A79490DF34}" dt="2025-02-14T12:08:02.820" v="2090" actId="9405"/>
          <ac:inkMkLst>
            <pc:docMk/>
            <pc:sldMk cId="1036240887" sldId="266"/>
            <ac:inkMk id="6" creationId="{2697FF98-BF72-F012-29C5-696945554623}"/>
          </ac:inkMkLst>
        </pc:inkChg>
        <pc:inkChg chg="add del mod">
          <ac:chgData name="Kenan Tabinas" userId="aff20947-de81-4ceb-92a7-6c01f7647d35" providerId="ADAL" clId="{9E8E761B-BA16-40BD-B39B-31A79490DF34}" dt="2025-02-14T12:07:59.606" v="2086"/>
          <ac:inkMkLst>
            <pc:docMk/>
            <pc:sldMk cId="1036240887" sldId="266"/>
            <ac:inkMk id="7" creationId="{294F59AE-5C5C-9E82-6643-1F31D8D1245C}"/>
          </ac:inkMkLst>
        </pc:inkChg>
        <pc:inkChg chg="add mod">
          <ac:chgData name="Kenan Tabinas" userId="aff20947-de81-4ceb-92a7-6c01f7647d35" providerId="ADAL" clId="{9E8E761B-BA16-40BD-B39B-31A79490DF34}" dt="2025-02-14T08:59:45.971" v="726" actId="1076"/>
          <ac:inkMkLst>
            <pc:docMk/>
            <pc:sldMk cId="1036240887" sldId="266"/>
            <ac:inkMk id="8" creationId="{E07CBA34-50CF-840B-5677-FD9E2745EBF3}"/>
          </ac:inkMkLst>
        </pc:inkChg>
        <pc:inkChg chg="add mod">
          <ac:chgData name="Kenan Tabinas" userId="aff20947-de81-4ceb-92a7-6c01f7647d35" providerId="ADAL" clId="{9E8E761B-BA16-40BD-B39B-31A79490DF34}" dt="2025-02-14T12:08:06.867" v="2095"/>
          <ac:inkMkLst>
            <pc:docMk/>
            <pc:sldMk cId="1036240887" sldId="266"/>
            <ac:inkMk id="9" creationId="{D8D884D5-A07C-993A-E87F-E019DE1892F5}"/>
          </ac:inkMkLst>
        </pc:inkChg>
        <pc:inkChg chg="add mod">
          <ac:chgData name="Kenan Tabinas" userId="aff20947-de81-4ceb-92a7-6c01f7647d35" providerId="ADAL" clId="{9E8E761B-BA16-40BD-B39B-31A79490DF34}" dt="2025-02-14T08:53:29.907" v="446"/>
          <ac:inkMkLst>
            <pc:docMk/>
            <pc:sldMk cId="1036240887" sldId="266"/>
            <ac:inkMk id="10" creationId="{2529F0B2-AE64-1DC0-F4DF-02D5BC851599}"/>
          </ac:inkMkLst>
        </pc:inkChg>
        <pc:inkChg chg="add del mod">
          <ac:chgData name="Kenan Tabinas" userId="aff20947-de81-4ceb-92a7-6c01f7647d35" providerId="ADAL" clId="{9E8E761B-BA16-40BD-B39B-31A79490DF34}" dt="2025-02-14T12:08:06.867" v="2095"/>
          <ac:inkMkLst>
            <pc:docMk/>
            <pc:sldMk cId="1036240887" sldId="266"/>
            <ac:inkMk id="11" creationId="{B3170DC9-DBE9-694A-1882-233A8F200895}"/>
          </ac:inkMkLst>
        </pc:inkChg>
        <pc:inkChg chg="add del mod">
          <ac:chgData name="Kenan Tabinas" userId="aff20947-de81-4ceb-92a7-6c01f7647d35" providerId="ADAL" clId="{9E8E761B-BA16-40BD-B39B-31A79490DF34}" dt="2025-02-14T12:07:59.606" v="2081"/>
          <ac:inkMkLst>
            <pc:docMk/>
            <pc:sldMk cId="1036240887" sldId="266"/>
            <ac:inkMk id="12" creationId="{D7F43480-46F4-8823-1E58-F13758BDF528}"/>
          </ac:inkMkLst>
        </pc:inkChg>
        <pc:inkChg chg="add del mod">
          <ac:chgData name="Kenan Tabinas" userId="aff20947-de81-4ceb-92a7-6c01f7647d35" providerId="ADAL" clId="{9E8E761B-BA16-40BD-B39B-31A79490DF34}" dt="2025-02-14T12:07:59.606" v="2082"/>
          <ac:inkMkLst>
            <pc:docMk/>
            <pc:sldMk cId="1036240887" sldId="266"/>
            <ac:inkMk id="13" creationId="{2F6D6359-6AD8-A672-3C26-6B0425F0C5B8}"/>
          </ac:inkMkLst>
        </pc:inkChg>
        <pc:inkChg chg="add del mod">
          <ac:chgData name="Kenan Tabinas" userId="aff20947-de81-4ceb-92a7-6c01f7647d35" providerId="ADAL" clId="{9E8E761B-BA16-40BD-B39B-31A79490DF34}" dt="2025-02-14T12:07:59.606" v="2088"/>
          <ac:inkMkLst>
            <pc:docMk/>
            <pc:sldMk cId="1036240887" sldId="266"/>
            <ac:inkMk id="14" creationId="{997B9B08-14D3-C000-9A79-D41F1FD7E6C5}"/>
          </ac:inkMkLst>
        </pc:inkChg>
        <pc:inkChg chg="add del mod">
          <ac:chgData name="Kenan Tabinas" userId="aff20947-de81-4ceb-92a7-6c01f7647d35" providerId="ADAL" clId="{9E8E761B-BA16-40BD-B39B-31A79490DF34}" dt="2025-02-14T12:07:51.235" v="2080"/>
          <ac:inkMkLst>
            <pc:docMk/>
            <pc:sldMk cId="1036240887" sldId="266"/>
            <ac:inkMk id="15" creationId="{C38DB981-CC92-3638-EF62-8E37C50D0980}"/>
          </ac:inkMkLst>
        </pc:inkChg>
        <pc:inkChg chg="add del mod">
          <ac:chgData name="Kenan Tabinas" userId="aff20947-de81-4ceb-92a7-6c01f7647d35" providerId="ADAL" clId="{9E8E761B-BA16-40BD-B39B-31A79490DF34}" dt="2025-02-14T12:07:51.235" v="2080"/>
          <ac:inkMkLst>
            <pc:docMk/>
            <pc:sldMk cId="1036240887" sldId="266"/>
            <ac:inkMk id="16" creationId="{40BF3CD6-9EE7-F52F-7E93-5FF1676D02A4}"/>
          </ac:inkMkLst>
        </pc:inkChg>
        <pc:inkChg chg="add mod">
          <ac:chgData name="Kenan Tabinas" userId="aff20947-de81-4ceb-92a7-6c01f7647d35" providerId="ADAL" clId="{9E8E761B-BA16-40BD-B39B-31A79490DF34}" dt="2025-02-14T08:53:41.517" v="454"/>
          <ac:inkMkLst>
            <pc:docMk/>
            <pc:sldMk cId="1036240887" sldId="266"/>
            <ac:inkMk id="18" creationId="{64379C8E-BA0A-F0AC-49A3-FCD6B563EA6C}"/>
          </ac:inkMkLst>
        </pc:inkChg>
        <pc:inkChg chg="add del">
          <ac:chgData name="Kenan Tabinas" userId="aff20947-de81-4ceb-92a7-6c01f7647d35" providerId="ADAL" clId="{9E8E761B-BA16-40BD-B39B-31A79490DF34}" dt="2025-02-14T12:08:09.302" v="2097" actId="9405"/>
          <ac:inkMkLst>
            <pc:docMk/>
            <pc:sldMk cId="1036240887" sldId="266"/>
            <ac:inkMk id="19" creationId="{64F2323E-E2BB-67E2-4CB0-11DA65A106AC}"/>
          </ac:inkMkLst>
        </pc:inkChg>
        <pc:inkChg chg="add del mod">
          <ac:chgData name="Kenan Tabinas" userId="aff20947-de81-4ceb-92a7-6c01f7647d35" providerId="ADAL" clId="{9E8E761B-BA16-40BD-B39B-31A79490DF34}" dt="2025-02-14T12:07:59.606" v="2089"/>
          <ac:inkMkLst>
            <pc:docMk/>
            <pc:sldMk cId="1036240887" sldId="266"/>
            <ac:inkMk id="20" creationId="{15FBB156-E9F3-31F3-FF68-0F460002B8A8}"/>
          </ac:inkMkLst>
        </pc:inkChg>
        <pc:inkChg chg="add del mod">
          <ac:chgData name="Kenan Tabinas" userId="aff20947-de81-4ceb-92a7-6c01f7647d35" providerId="ADAL" clId="{9E8E761B-BA16-40BD-B39B-31A79490DF34}" dt="2025-02-14T12:07:59.606" v="2083"/>
          <ac:inkMkLst>
            <pc:docMk/>
            <pc:sldMk cId="1036240887" sldId="266"/>
            <ac:inkMk id="21" creationId="{44DA7468-A3FA-3429-4FCB-6E35CA6840C0}"/>
          </ac:inkMkLst>
        </pc:inkChg>
        <pc:inkChg chg="add del mod">
          <ac:chgData name="Kenan Tabinas" userId="aff20947-de81-4ceb-92a7-6c01f7647d35" providerId="ADAL" clId="{9E8E761B-BA16-40BD-B39B-31A79490DF34}" dt="2025-02-14T12:07:59.606" v="2084"/>
          <ac:inkMkLst>
            <pc:docMk/>
            <pc:sldMk cId="1036240887" sldId="266"/>
            <ac:inkMk id="22" creationId="{903C63B8-013D-8714-889D-8CF7BDD346F5}"/>
          </ac:inkMkLst>
        </pc:inkChg>
        <pc:inkChg chg="add del mod">
          <ac:chgData name="Kenan Tabinas" userId="aff20947-de81-4ceb-92a7-6c01f7647d35" providerId="ADAL" clId="{9E8E761B-BA16-40BD-B39B-31A79490DF34}" dt="2025-02-14T12:07:59.606" v="2087"/>
          <ac:inkMkLst>
            <pc:docMk/>
            <pc:sldMk cId="1036240887" sldId="266"/>
            <ac:inkMk id="23" creationId="{59923313-61EB-01F9-7009-A471A3DCE570}"/>
          </ac:inkMkLst>
        </pc:inkChg>
        <pc:inkChg chg="add del mod">
          <ac:chgData name="Kenan Tabinas" userId="aff20947-de81-4ceb-92a7-6c01f7647d35" providerId="ADAL" clId="{9E8E761B-BA16-40BD-B39B-31A79490DF34}" dt="2025-02-14T12:07:59.606" v="2085"/>
          <ac:inkMkLst>
            <pc:docMk/>
            <pc:sldMk cId="1036240887" sldId="266"/>
            <ac:inkMk id="24" creationId="{C9BA5D84-917B-6E28-7FBA-D229B3CFAFDA}"/>
          </ac:inkMkLst>
        </pc:inkChg>
        <pc:inkChg chg="add mod">
          <ac:chgData name="Kenan Tabinas" userId="aff20947-de81-4ceb-92a7-6c01f7647d35" providerId="ADAL" clId="{9E8E761B-BA16-40BD-B39B-31A79490DF34}" dt="2025-02-14T12:08:17.307" v="2102"/>
          <ac:inkMkLst>
            <pc:docMk/>
            <pc:sldMk cId="1036240887" sldId="266"/>
            <ac:inkMk id="25" creationId="{7C4449C8-ECB5-B826-5EDD-303ACCD76288}"/>
          </ac:inkMkLst>
        </pc:inkChg>
        <pc:inkChg chg="add">
          <ac:chgData name="Kenan Tabinas" userId="aff20947-de81-4ceb-92a7-6c01f7647d35" providerId="ADAL" clId="{9E8E761B-BA16-40BD-B39B-31A79490DF34}" dt="2025-02-14T08:53:41.740" v="455" actId="9405"/>
          <ac:inkMkLst>
            <pc:docMk/>
            <pc:sldMk cId="1036240887" sldId="266"/>
            <ac:inkMk id="26" creationId="{9766CB45-F33A-E6ED-FD97-5A48EC3635EB}"/>
          </ac:inkMkLst>
        </pc:inkChg>
        <pc:inkChg chg="add">
          <ac:chgData name="Kenan Tabinas" userId="aff20947-de81-4ceb-92a7-6c01f7647d35" providerId="ADAL" clId="{9E8E761B-BA16-40BD-B39B-31A79490DF34}" dt="2025-02-14T08:53:42.344" v="456" actId="9405"/>
          <ac:inkMkLst>
            <pc:docMk/>
            <pc:sldMk cId="1036240887" sldId="266"/>
            <ac:inkMk id="27" creationId="{481FA11A-9B36-276D-5F4C-FFA8F5E7CB3E}"/>
          </ac:inkMkLst>
        </pc:inkChg>
        <pc:inkChg chg="add del mod">
          <ac:chgData name="Kenan Tabinas" userId="aff20947-de81-4ceb-92a7-6c01f7647d35" providerId="ADAL" clId="{9E8E761B-BA16-40BD-B39B-31A79490DF34}" dt="2025-02-14T08:53:53.010" v="470" actId="9405"/>
          <ac:inkMkLst>
            <pc:docMk/>
            <pc:sldMk cId="1036240887" sldId="266"/>
            <ac:inkMk id="28" creationId="{1F20A281-D116-A11D-3757-9E5208228CE7}"/>
          </ac:inkMkLst>
        </pc:inkChg>
        <pc:inkChg chg="add mod">
          <ac:chgData name="Kenan Tabinas" userId="aff20947-de81-4ceb-92a7-6c01f7647d35" providerId="ADAL" clId="{9E8E761B-BA16-40BD-B39B-31A79490DF34}" dt="2025-02-14T12:08:17.307" v="2102"/>
          <ac:inkMkLst>
            <pc:docMk/>
            <pc:sldMk cId="1036240887" sldId="266"/>
            <ac:inkMk id="28" creationId="{A64E796C-F1B0-3B85-E099-23AD29D0031E}"/>
          </ac:inkMkLst>
        </pc:inkChg>
        <pc:inkChg chg="add mod">
          <ac:chgData name="Kenan Tabinas" userId="aff20947-de81-4ceb-92a7-6c01f7647d35" providerId="ADAL" clId="{9E8E761B-BA16-40BD-B39B-31A79490DF34}" dt="2025-02-14T12:08:17.307" v="2102"/>
          <ac:inkMkLst>
            <pc:docMk/>
            <pc:sldMk cId="1036240887" sldId="266"/>
            <ac:inkMk id="29" creationId="{333F9168-C81E-4DD7-7838-62493DF5C83A}"/>
          </ac:inkMkLst>
        </pc:inkChg>
        <pc:inkChg chg="add del">
          <ac:chgData name="Kenan Tabinas" userId="aff20947-de81-4ceb-92a7-6c01f7647d35" providerId="ADAL" clId="{9E8E761B-BA16-40BD-B39B-31A79490DF34}" dt="2025-02-14T08:53:51.550" v="469" actId="9405"/>
          <ac:inkMkLst>
            <pc:docMk/>
            <pc:sldMk cId="1036240887" sldId="266"/>
            <ac:inkMk id="29" creationId="{CF2A5C70-803A-53D1-9A86-60FD7E5C2773}"/>
          </ac:inkMkLst>
        </pc:inkChg>
        <pc:inkChg chg="add del">
          <ac:chgData name="Kenan Tabinas" userId="aff20947-de81-4ceb-92a7-6c01f7647d35" providerId="ADAL" clId="{9E8E761B-BA16-40BD-B39B-31A79490DF34}" dt="2025-02-14T08:53:49.872" v="468" actId="9405"/>
          <ac:inkMkLst>
            <pc:docMk/>
            <pc:sldMk cId="1036240887" sldId="266"/>
            <ac:inkMk id="30" creationId="{1BB533D0-E6E7-1D23-2841-F9F304570DF6}"/>
          </ac:inkMkLst>
        </pc:inkChg>
        <pc:inkChg chg="add mod">
          <ac:chgData name="Kenan Tabinas" userId="aff20947-de81-4ceb-92a7-6c01f7647d35" providerId="ADAL" clId="{9E8E761B-BA16-40BD-B39B-31A79490DF34}" dt="2025-02-14T12:08:17.307" v="2102"/>
          <ac:inkMkLst>
            <pc:docMk/>
            <pc:sldMk cId="1036240887" sldId="266"/>
            <ac:inkMk id="30" creationId="{C39859C1-7B74-9454-FC88-52784C92C905}"/>
          </ac:inkMkLst>
        </pc:inkChg>
        <pc:inkChg chg="add del">
          <ac:chgData name="Kenan Tabinas" userId="aff20947-de81-4ceb-92a7-6c01f7647d35" providerId="ADAL" clId="{9E8E761B-BA16-40BD-B39B-31A79490DF34}" dt="2025-02-14T08:53:49.651" v="467" actId="9405"/>
          <ac:inkMkLst>
            <pc:docMk/>
            <pc:sldMk cId="1036240887" sldId="266"/>
            <ac:inkMk id="31" creationId="{C56B2B9B-8DE2-0146-8A98-5C9FDFDE8DE2}"/>
          </ac:inkMkLst>
        </pc:inkChg>
        <pc:inkChg chg="add mod">
          <ac:chgData name="Kenan Tabinas" userId="aff20947-de81-4ceb-92a7-6c01f7647d35" providerId="ADAL" clId="{9E8E761B-BA16-40BD-B39B-31A79490DF34}" dt="2025-02-14T12:08:28.806" v="2110"/>
          <ac:inkMkLst>
            <pc:docMk/>
            <pc:sldMk cId="1036240887" sldId="266"/>
            <ac:inkMk id="32" creationId="{5E3BCD73-914E-8CE2-0C1B-FD169BDF3372}"/>
          </ac:inkMkLst>
        </pc:inkChg>
        <pc:inkChg chg="add del">
          <ac:chgData name="Kenan Tabinas" userId="aff20947-de81-4ceb-92a7-6c01f7647d35" providerId="ADAL" clId="{9E8E761B-BA16-40BD-B39B-31A79490DF34}" dt="2025-02-14T08:53:49.460" v="466" actId="9405"/>
          <ac:inkMkLst>
            <pc:docMk/>
            <pc:sldMk cId="1036240887" sldId="266"/>
            <ac:inkMk id="32" creationId="{B59FAEEC-D861-7E2A-E7A5-5364B32A55A6}"/>
          </ac:inkMkLst>
        </pc:inkChg>
        <pc:inkChg chg="add mod">
          <ac:chgData name="Kenan Tabinas" userId="aff20947-de81-4ceb-92a7-6c01f7647d35" providerId="ADAL" clId="{9E8E761B-BA16-40BD-B39B-31A79490DF34}" dt="2025-02-14T12:08:28.806" v="2110"/>
          <ac:inkMkLst>
            <pc:docMk/>
            <pc:sldMk cId="1036240887" sldId="266"/>
            <ac:inkMk id="33" creationId="{00301564-D475-1959-936C-5BC391408002}"/>
          </ac:inkMkLst>
        </pc:inkChg>
        <pc:inkChg chg="add del">
          <ac:chgData name="Kenan Tabinas" userId="aff20947-de81-4ceb-92a7-6c01f7647d35" providerId="ADAL" clId="{9E8E761B-BA16-40BD-B39B-31A79490DF34}" dt="2025-02-14T08:53:49.253" v="464" actId="9405"/>
          <ac:inkMkLst>
            <pc:docMk/>
            <pc:sldMk cId="1036240887" sldId="266"/>
            <ac:inkMk id="33" creationId="{10492316-CB90-560D-3FBE-90AE62CE1F26}"/>
          </ac:inkMkLst>
        </pc:inkChg>
        <pc:inkChg chg="add mod">
          <ac:chgData name="Kenan Tabinas" userId="aff20947-de81-4ceb-92a7-6c01f7647d35" providerId="ADAL" clId="{9E8E761B-BA16-40BD-B39B-31A79490DF34}" dt="2025-02-14T12:08:28.806" v="2110"/>
          <ac:inkMkLst>
            <pc:docMk/>
            <pc:sldMk cId="1036240887" sldId="266"/>
            <ac:inkMk id="34" creationId="{37C3D965-8F47-F471-64F9-B9D13723A37C}"/>
          </ac:inkMkLst>
        </pc:inkChg>
        <pc:inkChg chg="add del mod">
          <ac:chgData name="Kenan Tabinas" userId="aff20947-de81-4ceb-92a7-6c01f7647d35" providerId="ADAL" clId="{9E8E761B-BA16-40BD-B39B-31A79490DF34}" dt="2025-02-14T08:54:09.648" v="488" actId="9405"/>
          <ac:inkMkLst>
            <pc:docMk/>
            <pc:sldMk cId="1036240887" sldId="266"/>
            <ac:inkMk id="35" creationId="{2F4FF05C-4D34-DDD0-74A2-4CCA2504934A}"/>
          </ac:inkMkLst>
        </pc:inkChg>
        <pc:inkChg chg="add mod">
          <ac:chgData name="Kenan Tabinas" userId="aff20947-de81-4ceb-92a7-6c01f7647d35" providerId="ADAL" clId="{9E8E761B-BA16-40BD-B39B-31A79490DF34}" dt="2025-02-14T12:08:28.806" v="2110"/>
          <ac:inkMkLst>
            <pc:docMk/>
            <pc:sldMk cId="1036240887" sldId="266"/>
            <ac:inkMk id="36" creationId="{0319618E-9645-A66A-70FD-09373BA5D9CB}"/>
          </ac:inkMkLst>
        </pc:inkChg>
        <pc:inkChg chg="add del mod">
          <ac:chgData name="Kenan Tabinas" userId="aff20947-de81-4ceb-92a7-6c01f7647d35" providerId="ADAL" clId="{9E8E761B-BA16-40BD-B39B-31A79490DF34}" dt="2025-02-14T08:54:08.746" v="487" actId="9405"/>
          <ac:inkMkLst>
            <pc:docMk/>
            <pc:sldMk cId="1036240887" sldId="266"/>
            <ac:inkMk id="36" creationId="{266049AF-AD5B-24F6-ADB2-F4022A6F840B}"/>
          </ac:inkMkLst>
        </pc:inkChg>
        <pc:inkChg chg="add del mod">
          <ac:chgData name="Kenan Tabinas" userId="aff20947-de81-4ceb-92a7-6c01f7647d35" providerId="ADAL" clId="{9E8E761B-BA16-40BD-B39B-31A79490DF34}" dt="2025-02-14T08:54:08.265" v="486" actId="9405"/>
          <ac:inkMkLst>
            <pc:docMk/>
            <pc:sldMk cId="1036240887" sldId="266"/>
            <ac:inkMk id="37" creationId="{CDE4AA16-F771-74CC-17DF-EB99E5EF6F19}"/>
          </ac:inkMkLst>
        </pc:inkChg>
        <pc:inkChg chg="add del mod">
          <ac:chgData name="Kenan Tabinas" userId="aff20947-de81-4ceb-92a7-6c01f7647d35" providerId="ADAL" clId="{9E8E761B-BA16-40BD-B39B-31A79490DF34}" dt="2025-02-14T08:54:08.058" v="485" actId="9405"/>
          <ac:inkMkLst>
            <pc:docMk/>
            <pc:sldMk cId="1036240887" sldId="266"/>
            <ac:inkMk id="38" creationId="{3AAD9492-BFD2-A83E-82AB-4B1C9E57BB9B}"/>
          </ac:inkMkLst>
        </pc:inkChg>
        <pc:inkChg chg="add mod">
          <ac:chgData name="Kenan Tabinas" userId="aff20947-de81-4ceb-92a7-6c01f7647d35" providerId="ADAL" clId="{9E8E761B-BA16-40BD-B39B-31A79490DF34}" dt="2025-02-14T12:08:28.806" v="2110"/>
          <ac:inkMkLst>
            <pc:docMk/>
            <pc:sldMk cId="1036240887" sldId="266"/>
            <ac:inkMk id="38" creationId="{9457407F-8CBA-0256-6403-FE3DB1B66CE0}"/>
          </ac:inkMkLst>
        </pc:inkChg>
        <pc:inkChg chg="add del mod">
          <ac:chgData name="Kenan Tabinas" userId="aff20947-de81-4ceb-92a7-6c01f7647d35" providerId="ADAL" clId="{9E8E761B-BA16-40BD-B39B-31A79490DF34}" dt="2025-02-14T08:54:07.883" v="484" actId="9405"/>
          <ac:inkMkLst>
            <pc:docMk/>
            <pc:sldMk cId="1036240887" sldId="266"/>
            <ac:inkMk id="39" creationId="{07C8F836-DE12-9B84-9401-06C598DBF84F}"/>
          </ac:inkMkLst>
        </pc:inkChg>
        <pc:inkChg chg="add del mod">
          <ac:chgData name="Kenan Tabinas" userId="aff20947-de81-4ceb-92a7-6c01f7647d35" providerId="ADAL" clId="{9E8E761B-BA16-40BD-B39B-31A79490DF34}" dt="2025-02-14T08:54:07.732" v="483"/>
          <ac:inkMkLst>
            <pc:docMk/>
            <pc:sldMk cId="1036240887" sldId="266"/>
            <ac:inkMk id="40" creationId="{3F108CF3-0F7D-4D0D-D650-7ED074D0EBCF}"/>
          </ac:inkMkLst>
        </pc:inkChg>
        <pc:inkChg chg="add del mod">
          <ac:chgData name="Kenan Tabinas" userId="aff20947-de81-4ceb-92a7-6c01f7647d35" providerId="ADAL" clId="{9E8E761B-BA16-40BD-B39B-31A79490DF34}" dt="2025-02-14T08:54:07.549" v="481"/>
          <ac:inkMkLst>
            <pc:docMk/>
            <pc:sldMk cId="1036240887" sldId="266"/>
            <ac:inkMk id="42" creationId="{F6957FED-E9FA-8603-D5F7-6AF0AE80A551}"/>
          </ac:inkMkLst>
        </pc:inkChg>
        <pc:inkChg chg="add mod">
          <ac:chgData name="Kenan Tabinas" userId="aff20947-de81-4ceb-92a7-6c01f7647d35" providerId="ADAL" clId="{9E8E761B-BA16-40BD-B39B-31A79490DF34}" dt="2025-02-14T08:54:21.547" v="499"/>
          <ac:inkMkLst>
            <pc:docMk/>
            <pc:sldMk cId="1036240887" sldId="266"/>
            <ac:inkMk id="44" creationId="{AE22C163-4A91-9AEC-2C68-CB20F1F874EA}"/>
          </ac:inkMkLst>
        </pc:inkChg>
        <pc:inkChg chg="add mod">
          <ac:chgData name="Kenan Tabinas" userId="aff20947-de81-4ceb-92a7-6c01f7647d35" providerId="ADAL" clId="{9E8E761B-BA16-40BD-B39B-31A79490DF34}" dt="2025-02-14T08:54:21.547" v="499"/>
          <ac:inkMkLst>
            <pc:docMk/>
            <pc:sldMk cId="1036240887" sldId="266"/>
            <ac:inkMk id="45" creationId="{4BA48786-2334-634F-9338-74B1642EF098}"/>
          </ac:inkMkLst>
        </pc:inkChg>
        <pc:inkChg chg="add mod">
          <ac:chgData name="Kenan Tabinas" userId="aff20947-de81-4ceb-92a7-6c01f7647d35" providerId="ADAL" clId="{9E8E761B-BA16-40BD-B39B-31A79490DF34}" dt="2025-02-14T08:54:53.130" v="512"/>
          <ac:inkMkLst>
            <pc:docMk/>
            <pc:sldMk cId="1036240887" sldId="266"/>
            <ac:inkMk id="46" creationId="{ED467130-027D-4E49-0DDE-6F8C9E03607D}"/>
          </ac:inkMkLst>
        </pc:inkChg>
        <pc:inkChg chg="add mod">
          <ac:chgData name="Kenan Tabinas" userId="aff20947-de81-4ceb-92a7-6c01f7647d35" providerId="ADAL" clId="{9E8E761B-BA16-40BD-B39B-31A79490DF34}" dt="2025-02-14T08:54:21.547" v="499"/>
          <ac:inkMkLst>
            <pc:docMk/>
            <pc:sldMk cId="1036240887" sldId="266"/>
            <ac:inkMk id="47" creationId="{2CCEF286-B2C6-785C-CF70-8D858A0D5421}"/>
          </ac:inkMkLst>
        </pc:inkChg>
        <pc:inkChg chg="add mod">
          <ac:chgData name="Kenan Tabinas" userId="aff20947-de81-4ceb-92a7-6c01f7647d35" providerId="ADAL" clId="{9E8E761B-BA16-40BD-B39B-31A79490DF34}" dt="2025-02-14T08:54:21.547" v="499"/>
          <ac:inkMkLst>
            <pc:docMk/>
            <pc:sldMk cId="1036240887" sldId="266"/>
            <ac:inkMk id="49" creationId="{850D33CC-09D3-D833-3241-D1AC4FA73FDF}"/>
          </ac:inkMkLst>
        </pc:inkChg>
        <pc:inkChg chg="add mod">
          <ac:chgData name="Kenan Tabinas" userId="aff20947-de81-4ceb-92a7-6c01f7647d35" providerId="ADAL" clId="{9E8E761B-BA16-40BD-B39B-31A79490DF34}" dt="2025-02-14T08:54:21.547" v="499"/>
          <ac:inkMkLst>
            <pc:docMk/>
            <pc:sldMk cId="1036240887" sldId="266"/>
            <ac:inkMk id="50" creationId="{25D6C33D-6A11-A6EA-AAD9-ADB9E1FC7B07}"/>
          </ac:inkMkLst>
        </pc:inkChg>
        <pc:inkChg chg="add mod">
          <ac:chgData name="Kenan Tabinas" userId="aff20947-de81-4ceb-92a7-6c01f7647d35" providerId="ADAL" clId="{9E8E761B-BA16-40BD-B39B-31A79490DF34}" dt="2025-02-14T08:54:21.547" v="499"/>
          <ac:inkMkLst>
            <pc:docMk/>
            <pc:sldMk cId="1036240887" sldId="266"/>
            <ac:inkMk id="52" creationId="{309464E8-C3A4-54CF-E97F-9FE00102F4BF}"/>
          </ac:inkMkLst>
        </pc:inkChg>
        <pc:inkChg chg="add mod">
          <ac:chgData name="Kenan Tabinas" userId="aff20947-de81-4ceb-92a7-6c01f7647d35" providerId="ADAL" clId="{9E8E761B-BA16-40BD-B39B-31A79490DF34}" dt="2025-02-14T08:54:21.547" v="499"/>
          <ac:inkMkLst>
            <pc:docMk/>
            <pc:sldMk cId="1036240887" sldId="266"/>
            <ac:inkMk id="53" creationId="{96C7ADF3-7B2D-470F-9224-48AB690ADFC0}"/>
          </ac:inkMkLst>
        </pc:inkChg>
        <pc:inkChg chg="add mod">
          <ac:chgData name="Kenan Tabinas" userId="aff20947-de81-4ceb-92a7-6c01f7647d35" providerId="ADAL" clId="{9E8E761B-BA16-40BD-B39B-31A79490DF34}" dt="2025-02-14T08:59:48.720" v="727" actId="1076"/>
          <ac:inkMkLst>
            <pc:docMk/>
            <pc:sldMk cId="1036240887" sldId="266"/>
            <ac:inkMk id="55" creationId="{E0FBE742-DF3A-D318-2063-FCB164353172}"/>
          </ac:inkMkLst>
        </pc:inkChg>
        <pc:inkChg chg="add mod">
          <ac:chgData name="Kenan Tabinas" userId="aff20947-de81-4ceb-92a7-6c01f7647d35" providerId="ADAL" clId="{9E8E761B-BA16-40BD-B39B-31A79490DF34}" dt="2025-02-14T08:54:32.754" v="503"/>
          <ac:inkMkLst>
            <pc:docMk/>
            <pc:sldMk cId="1036240887" sldId="266"/>
            <ac:inkMk id="56" creationId="{A6E7A00B-75B7-109B-6979-DCAEE6A19099}"/>
          </ac:inkMkLst>
        </pc:inkChg>
        <pc:inkChg chg="add mod">
          <ac:chgData name="Kenan Tabinas" userId="aff20947-de81-4ceb-92a7-6c01f7647d35" providerId="ADAL" clId="{9E8E761B-BA16-40BD-B39B-31A79490DF34}" dt="2025-02-14T08:54:32.754" v="503"/>
          <ac:inkMkLst>
            <pc:docMk/>
            <pc:sldMk cId="1036240887" sldId="266"/>
            <ac:inkMk id="57" creationId="{44151883-F65D-2D61-15EB-D7427975DE93}"/>
          </ac:inkMkLst>
        </pc:inkChg>
        <pc:inkChg chg="add mod">
          <ac:chgData name="Kenan Tabinas" userId="aff20947-de81-4ceb-92a7-6c01f7647d35" providerId="ADAL" clId="{9E8E761B-BA16-40BD-B39B-31A79490DF34}" dt="2025-02-14T08:59:45.971" v="726" actId="1076"/>
          <ac:inkMkLst>
            <pc:docMk/>
            <pc:sldMk cId="1036240887" sldId="266"/>
            <ac:inkMk id="59" creationId="{12960AC8-2540-D789-C635-B5B06FFC8A21}"/>
          </ac:inkMkLst>
        </pc:inkChg>
        <pc:inkChg chg="add mod">
          <ac:chgData name="Kenan Tabinas" userId="aff20947-de81-4ceb-92a7-6c01f7647d35" providerId="ADAL" clId="{9E8E761B-BA16-40BD-B39B-31A79490DF34}" dt="2025-02-14T08:59:40.122" v="723" actId="1076"/>
          <ac:inkMkLst>
            <pc:docMk/>
            <pc:sldMk cId="1036240887" sldId="266"/>
            <ac:inkMk id="61" creationId="{DE12FA7E-EC5F-F194-6DEC-094403319E36}"/>
          </ac:inkMkLst>
        </pc:inkChg>
        <pc:inkChg chg="add mod">
          <ac:chgData name="Kenan Tabinas" userId="aff20947-de81-4ceb-92a7-6c01f7647d35" providerId="ADAL" clId="{9E8E761B-BA16-40BD-B39B-31A79490DF34}" dt="2025-02-14T08:59:45.971" v="726" actId="1076"/>
          <ac:inkMkLst>
            <pc:docMk/>
            <pc:sldMk cId="1036240887" sldId="266"/>
            <ac:inkMk id="63" creationId="{290DC89D-2043-430A-6E4D-BF8EC4311149}"/>
          </ac:inkMkLst>
        </pc:inkChg>
        <pc:inkChg chg="add del mod">
          <ac:chgData name="Kenan Tabinas" userId="aff20947-de81-4ceb-92a7-6c01f7647d35" providerId="ADAL" clId="{9E8E761B-BA16-40BD-B39B-31A79490DF34}" dt="2025-02-14T09:02:11.471" v="852"/>
          <ac:inkMkLst>
            <pc:docMk/>
            <pc:sldMk cId="1036240887" sldId="266"/>
            <ac:inkMk id="64" creationId="{F0E76117-F767-14C3-EC4D-787961AE7C66}"/>
          </ac:inkMkLst>
        </pc:inkChg>
        <pc:inkChg chg="add">
          <ac:chgData name="Kenan Tabinas" userId="aff20947-de81-4ceb-92a7-6c01f7647d35" providerId="ADAL" clId="{9E8E761B-BA16-40BD-B39B-31A79490DF34}" dt="2025-02-14T08:54:52.131" v="511" actId="9405"/>
          <ac:inkMkLst>
            <pc:docMk/>
            <pc:sldMk cId="1036240887" sldId="266"/>
            <ac:inkMk id="67" creationId="{75C43060-2C8F-2CBD-4064-B7C5701A154D}"/>
          </ac:inkMkLst>
        </pc:inkChg>
      </pc:sldChg>
      <pc:sldChg chg="addSp delSp modSp add mod ord">
        <pc:chgData name="Kenan Tabinas" userId="aff20947-de81-4ceb-92a7-6c01f7647d35" providerId="ADAL" clId="{9E8E761B-BA16-40BD-B39B-31A79490DF34}" dt="2025-02-14T12:06:27.453" v="2023"/>
        <pc:sldMkLst>
          <pc:docMk/>
          <pc:sldMk cId="2248439344" sldId="267"/>
        </pc:sldMkLst>
        <pc:spChg chg="mod">
          <ac:chgData name="Kenan Tabinas" userId="aff20947-de81-4ceb-92a7-6c01f7647d35" providerId="ADAL" clId="{9E8E761B-BA16-40BD-B39B-31A79490DF34}" dt="2025-02-14T08:59:02.434" v="706" actId="242"/>
          <ac:spMkLst>
            <pc:docMk/>
            <pc:sldMk cId="2248439344" sldId="267"/>
            <ac:spMk id="3" creationId="{C267E3D4-0B0B-8424-85D4-659B08AF8782}"/>
          </ac:spMkLst>
        </pc:spChg>
        <pc:grpChg chg="add mod">
          <ac:chgData name="Kenan Tabinas" userId="aff20947-de81-4ceb-92a7-6c01f7647d35" providerId="ADAL" clId="{9E8E761B-BA16-40BD-B39B-31A79490DF34}" dt="2025-02-14T08:59:12.003" v="710" actId="1076"/>
          <ac:grpSpMkLst>
            <pc:docMk/>
            <pc:sldMk cId="2248439344" sldId="267"/>
            <ac:grpSpMk id="4" creationId="{1FC5BA43-A90F-923B-08E0-50CBFAD78766}"/>
          </ac:grpSpMkLst>
        </pc:grpChg>
        <pc:grpChg chg="add mod">
          <ac:chgData name="Kenan Tabinas" userId="aff20947-de81-4ceb-92a7-6c01f7647d35" providerId="ADAL" clId="{9E8E761B-BA16-40BD-B39B-31A79490DF34}" dt="2025-02-14T08:59:12.003" v="710" actId="1076"/>
          <ac:grpSpMkLst>
            <pc:docMk/>
            <pc:sldMk cId="2248439344" sldId="267"/>
            <ac:grpSpMk id="10" creationId="{0A2F2E16-C720-1E31-2704-E554DA570FD7}"/>
          </ac:grpSpMkLst>
        </pc:grpChg>
        <pc:grpChg chg="del mod">
          <ac:chgData name="Kenan Tabinas" userId="aff20947-de81-4ceb-92a7-6c01f7647d35" providerId="ADAL" clId="{9E8E761B-BA16-40BD-B39B-31A79490DF34}" dt="2025-02-14T12:05:25.421" v="1960"/>
          <ac:grpSpMkLst>
            <pc:docMk/>
            <pc:sldMk cId="2248439344" sldId="267"/>
            <ac:grpSpMk id="39" creationId="{2FA9CF6B-56E2-6A53-D642-5BDD4D0ED349}"/>
          </ac:grpSpMkLst>
        </pc:grpChg>
        <pc:grpChg chg="add del mod">
          <ac:chgData name="Kenan Tabinas" userId="aff20947-de81-4ceb-92a7-6c01f7647d35" providerId="ADAL" clId="{9E8E761B-BA16-40BD-B39B-31A79490DF34}" dt="2025-02-14T12:05:25.421" v="1957"/>
          <ac:grpSpMkLst>
            <pc:docMk/>
            <pc:sldMk cId="2248439344" sldId="267"/>
            <ac:grpSpMk id="40" creationId="{5C7205D2-7E18-6D37-50D7-63E012FAA3FF}"/>
          </ac:grpSpMkLst>
        </pc:grpChg>
        <pc:grpChg chg="del mod">
          <ac:chgData name="Kenan Tabinas" userId="aff20947-de81-4ceb-92a7-6c01f7647d35" providerId="ADAL" clId="{9E8E761B-BA16-40BD-B39B-31A79490DF34}" dt="2025-02-14T12:05:22.770" v="1950"/>
          <ac:grpSpMkLst>
            <pc:docMk/>
            <pc:sldMk cId="2248439344" sldId="267"/>
            <ac:grpSpMk id="52" creationId="{11F9CABA-20C1-D6EC-70F1-C95EDB96DCF0}"/>
          </ac:grpSpMkLst>
        </pc:grpChg>
        <pc:grpChg chg="mod">
          <ac:chgData name="Kenan Tabinas" userId="aff20947-de81-4ceb-92a7-6c01f7647d35" providerId="ADAL" clId="{9E8E761B-BA16-40BD-B39B-31A79490DF34}" dt="2025-02-14T09:00:22.352" v="754"/>
          <ac:grpSpMkLst>
            <pc:docMk/>
            <pc:sldMk cId="2248439344" sldId="267"/>
            <ac:grpSpMk id="55" creationId="{93E64024-0770-6479-3B21-C3CCEEB478BB}"/>
          </ac:grpSpMkLst>
        </pc:grpChg>
        <pc:grpChg chg="del mod">
          <ac:chgData name="Kenan Tabinas" userId="aff20947-de81-4ceb-92a7-6c01f7647d35" providerId="ADAL" clId="{9E8E761B-BA16-40BD-B39B-31A79490DF34}" dt="2025-02-14T12:05:30.703" v="1967"/>
          <ac:grpSpMkLst>
            <pc:docMk/>
            <pc:sldMk cId="2248439344" sldId="267"/>
            <ac:grpSpMk id="59" creationId="{E68F3DF7-6890-C211-195B-174BF6B44047}"/>
          </ac:grpSpMkLst>
        </pc:grpChg>
        <pc:grpChg chg="mod">
          <ac:chgData name="Kenan Tabinas" userId="aff20947-de81-4ceb-92a7-6c01f7647d35" providerId="ADAL" clId="{9E8E761B-BA16-40BD-B39B-31A79490DF34}" dt="2025-02-14T09:00:25.672" v="761"/>
          <ac:grpSpMkLst>
            <pc:docMk/>
            <pc:sldMk cId="2248439344" sldId="267"/>
            <ac:grpSpMk id="60" creationId="{5C168394-5A73-EC7F-F65F-1677B21FCA9B}"/>
          </ac:grpSpMkLst>
        </pc:grpChg>
        <pc:grpChg chg="mod">
          <ac:chgData name="Kenan Tabinas" userId="aff20947-de81-4ceb-92a7-6c01f7647d35" providerId="ADAL" clId="{9E8E761B-BA16-40BD-B39B-31A79490DF34}" dt="2025-02-14T09:00:25.672" v="761"/>
          <ac:grpSpMkLst>
            <pc:docMk/>
            <pc:sldMk cId="2248439344" sldId="267"/>
            <ac:grpSpMk id="61" creationId="{49071AD3-1FBF-2B28-4752-06B33852C100}"/>
          </ac:grpSpMkLst>
        </pc:grpChg>
        <pc:grpChg chg="del mod">
          <ac:chgData name="Kenan Tabinas" userId="aff20947-de81-4ceb-92a7-6c01f7647d35" providerId="ADAL" clId="{9E8E761B-BA16-40BD-B39B-31A79490DF34}" dt="2025-02-14T12:05:31.687" v="1969"/>
          <ac:grpSpMkLst>
            <pc:docMk/>
            <pc:sldMk cId="2248439344" sldId="267"/>
            <ac:grpSpMk id="61" creationId="{AB4FF873-D86B-58B7-0655-3343351B969E}"/>
          </ac:grpSpMkLst>
        </pc:grpChg>
        <pc:grpChg chg="mod">
          <ac:chgData name="Kenan Tabinas" userId="aff20947-de81-4ceb-92a7-6c01f7647d35" providerId="ADAL" clId="{9E8E761B-BA16-40BD-B39B-31A79490DF34}" dt="2025-02-14T09:00:29.349" v="765"/>
          <ac:grpSpMkLst>
            <pc:docMk/>
            <pc:sldMk cId="2248439344" sldId="267"/>
            <ac:grpSpMk id="63" creationId="{2515D5C2-DBB5-F2E8-04C7-0E65919871A3}"/>
          </ac:grpSpMkLst>
        </pc:grpChg>
        <pc:grpChg chg="del mod">
          <ac:chgData name="Kenan Tabinas" userId="aff20947-de81-4ceb-92a7-6c01f7647d35" providerId="ADAL" clId="{9E8E761B-BA16-40BD-B39B-31A79490DF34}" dt="2025-02-14T12:05:35.390" v="1974"/>
          <ac:grpSpMkLst>
            <pc:docMk/>
            <pc:sldMk cId="2248439344" sldId="267"/>
            <ac:grpSpMk id="63" creationId="{52295187-9D54-4BEB-9424-4BA80274F6DC}"/>
          </ac:grpSpMkLst>
        </pc:grpChg>
        <pc:grpChg chg="mod">
          <ac:chgData name="Kenan Tabinas" userId="aff20947-de81-4ceb-92a7-6c01f7647d35" providerId="ADAL" clId="{9E8E761B-BA16-40BD-B39B-31A79490DF34}" dt="2025-02-14T09:00:43.570" v="773"/>
          <ac:grpSpMkLst>
            <pc:docMk/>
            <pc:sldMk cId="2248439344" sldId="267"/>
            <ac:grpSpMk id="67" creationId="{63D97F2C-0EA2-49E9-4366-D5205AB2FF44}"/>
          </ac:grpSpMkLst>
        </pc:grpChg>
        <pc:grpChg chg="mod">
          <ac:chgData name="Kenan Tabinas" userId="aff20947-de81-4ceb-92a7-6c01f7647d35" providerId="ADAL" clId="{9E8E761B-BA16-40BD-B39B-31A79490DF34}" dt="2025-02-14T12:05:35.390" v="1974"/>
          <ac:grpSpMkLst>
            <pc:docMk/>
            <pc:sldMk cId="2248439344" sldId="267"/>
            <ac:grpSpMk id="70" creationId="{A80B3F4D-E7BA-92B2-D285-AE1859FDB6CA}"/>
          </ac:grpSpMkLst>
        </pc:grpChg>
        <pc:grpChg chg="del mod">
          <ac:chgData name="Kenan Tabinas" userId="aff20947-de81-4ceb-92a7-6c01f7647d35" providerId="ADAL" clId="{9E8E761B-BA16-40BD-B39B-31A79490DF34}" dt="2025-02-14T12:05:44.382" v="1984"/>
          <ac:grpSpMkLst>
            <pc:docMk/>
            <pc:sldMk cId="2248439344" sldId="267"/>
            <ac:grpSpMk id="77" creationId="{FFF0F563-AB35-3FAE-A736-E34324A79771}"/>
          </ac:grpSpMkLst>
        </pc:grpChg>
        <pc:grpChg chg="mod">
          <ac:chgData name="Kenan Tabinas" userId="aff20947-de81-4ceb-92a7-6c01f7647d35" providerId="ADAL" clId="{9E8E761B-BA16-40BD-B39B-31A79490DF34}" dt="2025-02-14T12:05:44.382" v="1984"/>
          <ac:grpSpMkLst>
            <pc:docMk/>
            <pc:sldMk cId="2248439344" sldId="267"/>
            <ac:grpSpMk id="80" creationId="{E48CD9A2-352B-686E-C995-ECF999B62930}"/>
          </ac:grpSpMkLst>
        </pc:grpChg>
        <pc:grpChg chg="del mod">
          <ac:chgData name="Kenan Tabinas" userId="aff20947-de81-4ceb-92a7-6c01f7647d35" providerId="ADAL" clId="{9E8E761B-BA16-40BD-B39B-31A79490DF34}" dt="2025-02-14T12:05:50.347" v="1991"/>
          <ac:grpSpMkLst>
            <pc:docMk/>
            <pc:sldMk cId="2248439344" sldId="267"/>
            <ac:grpSpMk id="84" creationId="{1085A742-653F-7A0F-6670-F2422B83FC9E}"/>
          </ac:grpSpMkLst>
        </pc:grpChg>
        <pc:grpChg chg="del mod">
          <ac:chgData name="Kenan Tabinas" userId="aff20947-de81-4ceb-92a7-6c01f7647d35" providerId="ADAL" clId="{9E8E761B-BA16-40BD-B39B-31A79490DF34}" dt="2025-02-14T12:05:52.928" v="1994"/>
          <ac:grpSpMkLst>
            <pc:docMk/>
            <pc:sldMk cId="2248439344" sldId="267"/>
            <ac:grpSpMk id="87" creationId="{A2DE0E58-C09D-DF30-8570-2565EF504EB8}"/>
          </ac:grpSpMkLst>
        </pc:grpChg>
        <pc:grpChg chg="del mod">
          <ac:chgData name="Kenan Tabinas" userId="aff20947-de81-4ceb-92a7-6c01f7647d35" providerId="ADAL" clId="{9E8E761B-BA16-40BD-B39B-31A79490DF34}" dt="2025-02-14T12:05:54.042" v="1996"/>
          <ac:grpSpMkLst>
            <pc:docMk/>
            <pc:sldMk cId="2248439344" sldId="267"/>
            <ac:grpSpMk id="90" creationId="{83FA20BC-ACDE-1D8B-F5DB-A726DAE47EA2}"/>
          </ac:grpSpMkLst>
        </pc:grpChg>
        <pc:grpChg chg="del mod">
          <ac:chgData name="Kenan Tabinas" userId="aff20947-de81-4ceb-92a7-6c01f7647d35" providerId="ADAL" clId="{9E8E761B-BA16-40BD-B39B-31A79490DF34}" dt="2025-02-14T12:05:55.139" v="1998"/>
          <ac:grpSpMkLst>
            <pc:docMk/>
            <pc:sldMk cId="2248439344" sldId="267"/>
            <ac:grpSpMk id="92" creationId="{D4228ED5-C17A-B480-26C8-0A5631572AC0}"/>
          </ac:grpSpMkLst>
        </pc:grpChg>
        <pc:grpChg chg="del mod">
          <ac:chgData name="Kenan Tabinas" userId="aff20947-de81-4ceb-92a7-6c01f7647d35" providerId="ADAL" clId="{9E8E761B-BA16-40BD-B39B-31A79490DF34}" dt="2025-02-14T12:05:56.379" v="2000"/>
          <ac:grpSpMkLst>
            <pc:docMk/>
            <pc:sldMk cId="2248439344" sldId="267"/>
            <ac:grpSpMk id="94" creationId="{38682E73-3515-9A83-AFC6-E3B067EC5AB3}"/>
          </ac:grpSpMkLst>
        </pc:grpChg>
        <pc:grpChg chg="del mod">
          <ac:chgData name="Kenan Tabinas" userId="aff20947-de81-4ceb-92a7-6c01f7647d35" providerId="ADAL" clId="{9E8E761B-BA16-40BD-B39B-31A79490DF34}" dt="2025-02-14T12:05:59.351" v="2005"/>
          <ac:grpSpMkLst>
            <pc:docMk/>
            <pc:sldMk cId="2248439344" sldId="267"/>
            <ac:grpSpMk id="96" creationId="{2776A976-6462-E5F9-4AAB-3BFB43E996A5}"/>
          </ac:grpSpMkLst>
        </pc:grpChg>
        <pc:grpChg chg="del mod">
          <ac:chgData name="Kenan Tabinas" userId="aff20947-de81-4ceb-92a7-6c01f7647d35" providerId="ADAL" clId="{9E8E761B-BA16-40BD-B39B-31A79490DF34}" dt="2025-02-14T12:06:06.891" v="2008"/>
          <ac:grpSpMkLst>
            <pc:docMk/>
            <pc:sldMk cId="2248439344" sldId="267"/>
            <ac:grpSpMk id="101" creationId="{82022BDC-86CA-8A53-6BFD-D08895E18E2B}"/>
          </ac:grpSpMkLst>
        </pc:grpChg>
        <pc:grpChg chg="del mod">
          <ac:chgData name="Kenan Tabinas" userId="aff20947-de81-4ceb-92a7-6c01f7647d35" providerId="ADAL" clId="{9E8E761B-BA16-40BD-B39B-31A79490DF34}" dt="2025-02-14T12:06:12.734" v="2011"/>
          <ac:grpSpMkLst>
            <pc:docMk/>
            <pc:sldMk cId="2248439344" sldId="267"/>
            <ac:grpSpMk id="103" creationId="{015319C6-778E-9D3A-E671-3DAFF2EFA507}"/>
          </ac:grpSpMkLst>
        </pc:grpChg>
        <pc:grpChg chg="del mod">
          <ac:chgData name="Kenan Tabinas" userId="aff20947-de81-4ceb-92a7-6c01f7647d35" providerId="ADAL" clId="{9E8E761B-BA16-40BD-B39B-31A79490DF34}" dt="2025-02-14T12:06:20.733" v="2018"/>
          <ac:grpSpMkLst>
            <pc:docMk/>
            <pc:sldMk cId="2248439344" sldId="267"/>
            <ac:grpSpMk id="105" creationId="{4B0491F0-BDD6-D7A7-8161-AEC13E67D468}"/>
          </ac:grpSpMkLst>
        </pc:grpChg>
        <pc:grpChg chg="del mod">
          <ac:chgData name="Kenan Tabinas" userId="aff20947-de81-4ceb-92a7-6c01f7647d35" providerId="ADAL" clId="{9E8E761B-BA16-40BD-B39B-31A79490DF34}" dt="2025-02-14T12:06:27.453" v="2023"/>
          <ac:grpSpMkLst>
            <pc:docMk/>
            <pc:sldMk cId="2248439344" sldId="267"/>
            <ac:grpSpMk id="109" creationId="{BC623B79-2D12-D71A-792D-F571F7DE0294}"/>
          </ac:grpSpMkLst>
        </pc:grpChg>
        <pc:grpChg chg="mod">
          <ac:chgData name="Kenan Tabinas" userId="aff20947-de81-4ceb-92a7-6c01f7647d35" providerId="ADAL" clId="{9E8E761B-BA16-40BD-B39B-31A79490DF34}" dt="2025-02-14T12:06:27.453" v="2023"/>
          <ac:grpSpMkLst>
            <pc:docMk/>
            <pc:sldMk cId="2248439344" sldId="267"/>
            <ac:grpSpMk id="112" creationId="{404F29C6-CE6D-A557-B907-F41195C9D215}"/>
          </ac:grpSpMkLst>
        </pc:grpChg>
        <pc:inkChg chg="mod">
          <ac:chgData name="Kenan Tabinas" userId="aff20947-de81-4ceb-92a7-6c01f7647d35" providerId="ADAL" clId="{9E8E761B-BA16-40BD-B39B-31A79490DF34}" dt="2025-02-14T08:59:09.994" v="709"/>
          <ac:inkMkLst>
            <pc:docMk/>
            <pc:sldMk cId="2248439344" sldId="267"/>
            <ac:inkMk id="5" creationId="{78AAFE3B-12F0-59BA-59EA-E85B07914BA9}"/>
          </ac:inkMkLst>
        </pc:inkChg>
        <pc:inkChg chg="mod">
          <ac:chgData name="Kenan Tabinas" userId="aff20947-de81-4ceb-92a7-6c01f7647d35" providerId="ADAL" clId="{9E8E761B-BA16-40BD-B39B-31A79490DF34}" dt="2025-02-14T08:59:09.994" v="709"/>
          <ac:inkMkLst>
            <pc:docMk/>
            <pc:sldMk cId="2248439344" sldId="267"/>
            <ac:inkMk id="12" creationId="{342AD3B2-92CD-77AE-8DB6-F14975A8F6BA}"/>
          </ac:inkMkLst>
        </pc:inkChg>
        <pc:inkChg chg="mod">
          <ac:chgData name="Kenan Tabinas" userId="aff20947-de81-4ceb-92a7-6c01f7647d35" providerId="ADAL" clId="{9E8E761B-BA16-40BD-B39B-31A79490DF34}" dt="2025-02-14T08:59:09.994" v="709"/>
          <ac:inkMkLst>
            <pc:docMk/>
            <pc:sldMk cId="2248439344" sldId="267"/>
            <ac:inkMk id="14" creationId="{E36D8CF7-E2E5-8D4A-1979-01DB6F09C5FA}"/>
          </ac:inkMkLst>
        </pc:inkChg>
        <pc:inkChg chg="mod">
          <ac:chgData name="Kenan Tabinas" userId="aff20947-de81-4ceb-92a7-6c01f7647d35" providerId="ADAL" clId="{9E8E761B-BA16-40BD-B39B-31A79490DF34}" dt="2025-02-14T08:59:09.994" v="709"/>
          <ac:inkMkLst>
            <pc:docMk/>
            <pc:sldMk cId="2248439344" sldId="267"/>
            <ac:inkMk id="16" creationId="{1DB3CA2D-5203-5073-C013-B73CF1C4546A}"/>
          </ac:inkMkLst>
        </pc:inkChg>
        <pc:inkChg chg="mod">
          <ac:chgData name="Kenan Tabinas" userId="aff20947-de81-4ceb-92a7-6c01f7647d35" providerId="ADAL" clId="{9E8E761B-BA16-40BD-B39B-31A79490DF34}" dt="2025-02-14T08:59:09.994" v="709"/>
          <ac:inkMkLst>
            <pc:docMk/>
            <pc:sldMk cId="2248439344" sldId="267"/>
            <ac:inkMk id="17" creationId="{7247761F-D2EC-BF46-A884-4F79784372CE}"/>
          </ac:inkMkLst>
        </pc:inkChg>
        <pc:inkChg chg="mod">
          <ac:chgData name="Kenan Tabinas" userId="aff20947-de81-4ceb-92a7-6c01f7647d35" providerId="ADAL" clId="{9E8E761B-BA16-40BD-B39B-31A79490DF34}" dt="2025-02-14T08:59:09.994" v="709"/>
          <ac:inkMkLst>
            <pc:docMk/>
            <pc:sldMk cId="2248439344" sldId="267"/>
            <ac:inkMk id="19" creationId="{44FFD883-80BC-E4B9-7805-9CD9A90B2D71}"/>
          </ac:inkMkLst>
        </pc:inkChg>
        <pc:inkChg chg="mod">
          <ac:chgData name="Kenan Tabinas" userId="aff20947-de81-4ceb-92a7-6c01f7647d35" providerId="ADAL" clId="{9E8E761B-BA16-40BD-B39B-31A79490DF34}" dt="2025-02-14T08:59:09.994" v="709"/>
          <ac:inkMkLst>
            <pc:docMk/>
            <pc:sldMk cId="2248439344" sldId="267"/>
            <ac:inkMk id="21" creationId="{B6B02B80-D041-C1FD-1ECD-27B546133938}"/>
          </ac:inkMkLst>
        </pc:inkChg>
        <pc:inkChg chg="mod">
          <ac:chgData name="Kenan Tabinas" userId="aff20947-de81-4ceb-92a7-6c01f7647d35" providerId="ADAL" clId="{9E8E761B-BA16-40BD-B39B-31A79490DF34}" dt="2025-02-14T08:59:09.994" v="709"/>
          <ac:inkMkLst>
            <pc:docMk/>
            <pc:sldMk cId="2248439344" sldId="267"/>
            <ac:inkMk id="24" creationId="{D71BAE44-0AF4-D574-1F28-76D4395CD151}"/>
          </ac:inkMkLst>
        </pc:inkChg>
        <pc:inkChg chg="add del mod">
          <ac:chgData name="Kenan Tabinas" userId="aff20947-de81-4ceb-92a7-6c01f7647d35" providerId="ADAL" clId="{9E8E761B-BA16-40BD-B39B-31A79490DF34}" dt="2025-02-14T12:05:25.421" v="1952"/>
          <ac:inkMkLst>
            <pc:docMk/>
            <pc:sldMk cId="2248439344" sldId="267"/>
            <ac:inkMk id="28" creationId="{B36A0B7E-F941-4C97-6CC8-DC372F27220C}"/>
          </ac:inkMkLst>
        </pc:inkChg>
        <pc:inkChg chg="add del mod">
          <ac:chgData name="Kenan Tabinas" userId="aff20947-de81-4ceb-92a7-6c01f7647d35" providerId="ADAL" clId="{9E8E761B-BA16-40BD-B39B-31A79490DF34}" dt="2025-02-14T12:05:25.421" v="1953"/>
          <ac:inkMkLst>
            <pc:docMk/>
            <pc:sldMk cId="2248439344" sldId="267"/>
            <ac:inkMk id="29" creationId="{A2320586-ECF4-257F-FFE4-DA0F3FA2E603}"/>
          </ac:inkMkLst>
        </pc:inkChg>
        <pc:inkChg chg="add del mod">
          <ac:chgData name="Kenan Tabinas" userId="aff20947-de81-4ceb-92a7-6c01f7647d35" providerId="ADAL" clId="{9E8E761B-BA16-40BD-B39B-31A79490DF34}" dt="2025-02-14T12:05:25.421" v="1961"/>
          <ac:inkMkLst>
            <pc:docMk/>
            <pc:sldMk cId="2248439344" sldId="267"/>
            <ac:inkMk id="30" creationId="{2F5521BA-FF24-4A71-C118-6BD2C0ECF8FB}"/>
          </ac:inkMkLst>
        </pc:inkChg>
        <pc:inkChg chg="add del mod">
          <ac:chgData name="Kenan Tabinas" userId="aff20947-de81-4ceb-92a7-6c01f7647d35" providerId="ADAL" clId="{9E8E761B-BA16-40BD-B39B-31A79490DF34}" dt="2025-02-14T12:05:25.421" v="1957"/>
          <ac:inkMkLst>
            <pc:docMk/>
            <pc:sldMk cId="2248439344" sldId="267"/>
            <ac:inkMk id="31" creationId="{90AB9C3B-915E-7158-F369-29DF4B674927}"/>
          </ac:inkMkLst>
        </pc:inkChg>
        <pc:inkChg chg="add del mod">
          <ac:chgData name="Kenan Tabinas" userId="aff20947-de81-4ceb-92a7-6c01f7647d35" providerId="ADAL" clId="{9E8E761B-BA16-40BD-B39B-31A79490DF34}" dt="2025-02-14T12:05:25.421" v="1956"/>
          <ac:inkMkLst>
            <pc:docMk/>
            <pc:sldMk cId="2248439344" sldId="267"/>
            <ac:inkMk id="32" creationId="{F9FB2433-4DC5-7F2F-769E-64644D3F26EA}"/>
          </ac:inkMkLst>
        </pc:inkChg>
        <pc:inkChg chg="add del mod">
          <ac:chgData name="Kenan Tabinas" userId="aff20947-de81-4ceb-92a7-6c01f7647d35" providerId="ADAL" clId="{9E8E761B-BA16-40BD-B39B-31A79490DF34}" dt="2025-02-14T12:05:25.421" v="1955"/>
          <ac:inkMkLst>
            <pc:docMk/>
            <pc:sldMk cId="2248439344" sldId="267"/>
            <ac:inkMk id="33" creationId="{A728125E-A380-5206-26FA-A1BAA30D9CAE}"/>
          </ac:inkMkLst>
        </pc:inkChg>
        <pc:inkChg chg="add del mod">
          <ac:chgData name="Kenan Tabinas" userId="aff20947-de81-4ceb-92a7-6c01f7647d35" providerId="ADAL" clId="{9E8E761B-BA16-40BD-B39B-31A79490DF34}" dt="2025-02-14T12:05:25.421" v="1959"/>
          <ac:inkMkLst>
            <pc:docMk/>
            <pc:sldMk cId="2248439344" sldId="267"/>
            <ac:inkMk id="34" creationId="{99AA4D6B-78E1-B74A-0775-A630C2A6415C}"/>
          </ac:inkMkLst>
        </pc:inkChg>
        <pc:inkChg chg="add del mod">
          <ac:chgData name="Kenan Tabinas" userId="aff20947-de81-4ceb-92a7-6c01f7647d35" providerId="ADAL" clId="{9E8E761B-BA16-40BD-B39B-31A79490DF34}" dt="2025-02-14T12:05:25.421" v="1958"/>
          <ac:inkMkLst>
            <pc:docMk/>
            <pc:sldMk cId="2248439344" sldId="267"/>
            <ac:inkMk id="35" creationId="{153D64F3-6953-D5C4-9BD5-61AB480C9401}"/>
          </ac:inkMkLst>
        </pc:inkChg>
        <pc:inkChg chg="add del mod">
          <ac:chgData name="Kenan Tabinas" userId="aff20947-de81-4ceb-92a7-6c01f7647d35" providerId="ADAL" clId="{9E8E761B-BA16-40BD-B39B-31A79490DF34}" dt="2025-02-14T12:05:25.421" v="1960"/>
          <ac:inkMkLst>
            <pc:docMk/>
            <pc:sldMk cId="2248439344" sldId="267"/>
            <ac:inkMk id="36" creationId="{7E078D53-958F-E8BC-84B8-6AD064BD69FB}"/>
          </ac:inkMkLst>
        </pc:inkChg>
        <pc:inkChg chg="add del mod">
          <ac:chgData name="Kenan Tabinas" userId="aff20947-de81-4ceb-92a7-6c01f7647d35" providerId="ADAL" clId="{9E8E761B-BA16-40BD-B39B-31A79490DF34}" dt="2025-02-14T12:05:25.421" v="1962"/>
          <ac:inkMkLst>
            <pc:docMk/>
            <pc:sldMk cId="2248439344" sldId="267"/>
            <ac:inkMk id="37" creationId="{575EF237-2F9D-87CA-1C02-F2D6306886FF}"/>
          </ac:inkMkLst>
        </pc:inkChg>
        <pc:inkChg chg="add del mod">
          <ac:chgData name="Kenan Tabinas" userId="aff20947-de81-4ceb-92a7-6c01f7647d35" providerId="ADAL" clId="{9E8E761B-BA16-40BD-B39B-31A79490DF34}" dt="2025-02-14T12:05:25.421" v="1954"/>
          <ac:inkMkLst>
            <pc:docMk/>
            <pc:sldMk cId="2248439344" sldId="267"/>
            <ac:inkMk id="38" creationId="{9C0EBA39-A5A0-9C5E-3178-A4AEAF773451}"/>
          </ac:inkMkLst>
        </pc:inkChg>
        <pc:inkChg chg="add del mod">
          <ac:chgData name="Kenan Tabinas" userId="aff20947-de81-4ceb-92a7-6c01f7647d35" providerId="ADAL" clId="{9E8E761B-BA16-40BD-B39B-31A79490DF34}" dt="2025-02-14T12:05:22.770" v="1948"/>
          <ac:inkMkLst>
            <pc:docMk/>
            <pc:sldMk cId="2248439344" sldId="267"/>
            <ac:inkMk id="41" creationId="{FF6BE72F-A937-17E4-013D-9ADE717CF88F}"/>
          </ac:inkMkLst>
        </pc:inkChg>
        <pc:inkChg chg="add del mod">
          <ac:chgData name="Kenan Tabinas" userId="aff20947-de81-4ceb-92a7-6c01f7647d35" providerId="ADAL" clId="{9E8E761B-BA16-40BD-B39B-31A79490DF34}" dt="2025-02-14T12:05:22.770" v="1941"/>
          <ac:inkMkLst>
            <pc:docMk/>
            <pc:sldMk cId="2248439344" sldId="267"/>
            <ac:inkMk id="42" creationId="{857F3D6C-2665-54AE-E7DD-A4FFFE62BFAC}"/>
          </ac:inkMkLst>
        </pc:inkChg>
        <pc:inkChg chg="add del mod">
          <ac:chgData name="Kenan Tabinas" userId="aff20947-de81-4ceb-92a7-6c01f7647d35" providerId="ADAL" clId="{9E8E761B-BA16-40BD-B39B-31A79490DF34}" dt="2025-02-14T12:05:22.770" v="1943"/>
          <ac:inkMkLst>
            <pc:docMk/>
            <pc:sldMk cId="2248439344" sldId="267"/>
            <ac:inkMk id="43" creationId="{36DB1322-D237-5240-DB5E-F8C61A3AE198}"/>
          </ac:inkMkLst>
        </pc:inkChg>
        <pc:inkChg chg="add del mod">
          <ac:chgData name="Kenan Tabinas" userId="aff20947-de81-4ceb-92a7-6c01f7647d35" providerId="ADAL" clId="{9E8E761B-BA16-40BD-B39B-31A79490DF34}" dt="2025-02-14T12:05:22.770" v="1945"/>
          <ac:inkMkLst>
            <pc:docMk/>
            <pc:sldMk cId="2248439344" sldId="267"/>
            <ac:inkMk id="44" creationId="{AF91041D-83CC-6FC0-D985-5D07E72BD2F7}"/>
          </ac:inkMkLst>
        </pc:inkChg>
        <pc:inkChg chg="add del mod">
          <ac:chgData name="Kenan Tabinas" userId="aff20947-de81-4ceb-92a7-6c01f7647d35" providerId="ADAL" clId="{9E8E761B-BA16-40BD-B39B-31A79490DF34}" dt="2025-02-14T12:05:22.770" v="1946"/>
          <ac:inkMkLst>
            <pc:docMk/>
            <pc:sldMk cId="2248439344" sldId="267"/>
            <ac:inkMk id="45" creationId="{FD100821-0F34-669C-7E9C-8C71B5BEE6DF}"/>
          </ac:inkMkLst>
        </pc:inkChg>
        <pc:inkChg chg="add del mod">
          <ac:chgData name="Kenan Tabinas" userId="aff20947-de81-4ceb-92a7-6c01f7647d35" providerId="ADAL" clId="{9E8E761B-BA16-40BD-B39B-31A79490DF34}" dt="2025-02-14T12:05:22.770" v="1951"/>
          <ac:inkMkLst>
            <pc:docMk/>
            <pc:sldMk cId="2248439344" sldId="267"/>
            <ac:inkMk id="46" creationId="{9E60A81D-1DF4-0C26-1802-77F9B47E4868}"/>
          </ac:inkMkLst>
        </pc:inkChg>
        <pc:inkChg chg="add del mod">
          <ac:chgData name="Kenan Tabinas" userId="aff20947-de81-4ceb-92a7-6c01f7647d35" providerId="ADAL" clId="{9E8E761B-BA16-40BD-B39B-31A79490DF34}" dt="2025-02-14T12:05:22.770" v="1950"/>
          <ac:inkMkLst>
            <pc:docMk/>
            <pc:sldMk cId="2248439344" sldId="267"/>
            <ac:inkMk id="47" creationId="{AC7B05DE-9B6D-AB4B-3F85-E2DD6D165752}"/>
          </ac:inkMkLst>
        </pc:inkChg>
        <pc:inkChg chg="add del mod">
          <ac:chgData name="Kenan Tabinas" userId="aff20947-de81-4ceb-92a7-6c01f7647d35" providerId="ADAL" clId="{9E8E761B-BA16-40BD-B39B-31A79490DF34}" dt="2025-02-14T12:05:22.770" v="1949"/>
          <ac:inkMkLst>
            <pc:docMk/>
            <pc:sldMk cId="2248439344" sldId="267"/>
            <ac:inkMk id="48" creationId="{D697212A-AD37-9766-AD67-09D8F01F1723}"/>
          </ac:inkMkLst>
        </pc:inkChg>
        <pc:inkChg chg="add del mod">
          <ac:chgData name="Kenan Tabinas" userId="aff20947-de81-4ceb-92a7-6c01f7647d35" providerId="ADAL" clId="{9E8E761B-BA16-40BD-B39B-31A79490DF34}" dt="2025-02-14T12:05:22.770" v="1944"/>
          <ac:inkMkLst>
            <pc:docMk/>
            <pc:sldMk cId="2248439344" sldId="267"/>
            <ac:inkMk id="49" creationId="{61EAD79B-784A-BBCE-20D5-76242B6ED91A}"/>
          </ac:inkMkLst>
        </pc:inkChg>
        <pc:inkChg chg="add del mod">
          <ac:chgData name="Kenan Tabinas" userId="aff20947-de81-4ceb-92a7-6c01f7647d35" providerId="ADAL" clId="{9E8E761B-BA16-40BD-B39B-31A79490DF34}" dt="2025-02-14T12:05:22.770" v="1942"/>
          <ac:inkMkLst>
            <pc:docMk/>
            <pc:sldMk cId="2248439344" sldId="267"/>
            <ac:inkMk id="50" creationId="{B0FC484A-DFA2-3CA2-A476-36C5634285EE}"/>
          </ac:inkMkLst>
        </pc:inkChg>
        <pc:inkChg chg="add del mod">
          <ac:chgData name="Kenan Tabinas" userId="aff20947-de81-4ceb-92a7-6c01f7647d35" providerId="ADAL" clId="{9E8E761B-BA16-40BD-B39B-31A79490DF34}" dt="2025-02-14T12:05:22.770" v="1947"/>
          <ac:inkMkLst>
            <pc:docMk/>
            <pc:sldMk cId="2248439344" sldId="267"/>
            <ac:inkMk id="51" creationId="{951713C2-2D58-C305-341B-B30B116DE8E3}"/>
          </ac:inkMkLst>
        </pc:inkChg>
        <pc:inkChg chg="add mod">
          <ac:chgData name="Kenan Tabinas" userId="aff20947-de81-4ceb-92a7-6c01f7647d35" providerId="ADAL" clId="{9E8E761B-BA16-40BD-B39B-31A79490DF34}" dt="2025-02-14T09:00:22.352" v="754"/>
          <ac:inkMkLst>
            <pc:docMk/>
            <pc:sldMk cId="2248439344" sldId="267"/>
            <ac:inkMk id="53" creationId="{3DDD58CE-E24F-AF81-24F2-5D303973AC34}"/>
          </ac:inkMkLst>
        </pc:inkChg>
        <pc:inkChg chg="add mod">
          <ac:chgData name="Kenan Tabinas" userId="aff20947-de81-4ceb-92a7-6c01f7647d35" providerId="ADAL" clId="{9E8E761B-BA16-40BD-B39B-31A79490DF34}" dt="2025-02-14T09:00:22.352" v="754"/>
          <ac:inkMkLst>
            <pc:docMk/>
            <pc:sldMk cId="2248439344" sldId="267"/>
            <ac:inkMk id="54" creationId="{0E54E9E0-F492-F0C8-9C83-B95E7239CAB6}"/>
          </ac:inkMkLst>
        </pc:inkChg>
        <pc:inkChg chg="add mod">
          <ac:chgData name="Kenan Tabinas" userId="aff20947-de81-4ceb-92a7-6c01f7647d35" providerId="ADAL" clId="{9E8E761B-BA16-40BD-B39B-31A79490DF34}" dt="2025-02-14T09:00:25.672" v="761"/>
          <ac:inkMkLst>
            <pc:docMk/>
            <pc:sldMk cId="2248439344" sldId="267"/>
            <ac:inkMk id="56" creationId="{309C87E2-BA16-35AF-3DD7-8E2A5D60528E}"/>
          </ac:inkMkLst>
        </pc:inkChg>
        <pc:inkChg chg="add del mod">
          <ac:chgData name="Kenan Tabinas" userId="aff20947-de81-4ceb-92a7-6c01f7647d35" providerId="ADAL" clId="{9E8E761B-BA16-40BD-B39B-31A79490DF34}" dt="2025-02-14T09:00:29.646" v="767" actId="9405"/>
          <ac:inkMkLst>
            <pc:docMk/>
            <pc:sldMk cId="2248439344" sldId="267"/>
            <ac:inkMk id="57" creationId="{9DC45D5E-FD66-E7C2-708C-9EAA0238541E}"/>
          </ac:inkMkLst>
        </pc:inkChg>
        <pc:inkChg chg="add mod">
          <ac:chgData name="Kenan Tabinas" userId="aff20947-de81-4ceb-92a7-6c01f7647d35" providerId="ADAL" clId="{9E8E761B-BA16-40BD-B39B-31A79490DF34}" dt="2025-02-14T12:05:35.390" v="1974"/>
          <ac:inkMkLst>
            <pc:docMk/>
            <pc:sldMk cId="2248439344" sldId="267"/>
            <ac:inkMk id="57" creationId="{B6FF5EB4-D949-A4FB-D075-1072F25F0A37}"/>
          </ac:inkMkLst>
        </pc:inkChg>
        <pc:inkChg chg="add del mod">
          <ac:chgData name="Kenan Tabinas" userId="aff20947-de81-4ceb-92a7-6c01f7647d35" providerId="ADAL" clId="{9E8E761B-BA16-40BD-B39B-31A79490DF34}" dt="2025-02-14T09:00:29.482" v="766" actId="9405"/>
          <ac:inkMkLst>
            <pc:docMk/>
            <pc:sldMk cId="2248439344" sldId="267"/>
            <ac:inkMk id="58" creationId="{92D1046A-E7F0-B4D9-1E13-3AD264C9681A}"/>
          </ac:inkMkLst>
        </pc:inkChg>
        <pc:inkChg chg="add mod">
          <ac:chgData name="Kenan Tabinas" userId="aff20947-de81-4ceb-92a7-6c01f7647d35" providerId="ADAL" clId="{9E8E761B-BA16-40BD-B39B-31A79490DF34}" dt="2025-02-14T12:05:35.390" v="1974"/>
          <ac:inkMkLst>
            <pc:docMk/>
            <pc:sldMk cId="2248439344" sldId="267"/>
            <ac:inkMk id="58" creationId="{E2AAAD43-2812-CD6A-0632-AA07BD46FAB2}"/>
          </ac:inkMkLst>
        </pc:inkChg>
        <pc:inkChg chg="add del mod">
          <ac:chgData name="Kenan Tabinas" userId="aff20947-de81-4ceb-92a7-6c01f7647d35" providerId="ADAL" clId="{9E8E761B-BA16-40BD-B39B-31A79490DF34}" dt="2025-02-14T09:00:25.672" v="761"/>
          <ac:inkMkLst>
            <pc:docMk/>
            <pc:sldMk cId="2248439344" sldId="267"/>
            <ac:inkMk id="59" creationId="{E440080A-AF39-E0A3-47A7-84A3C7030C47}"/>
          </ac:inkMkLst>
        </pc:inkChg>
        <pc:inkChg chg="add mod">
          <ac:chgData name="Kenan Tabinas" userId="aff20947-de81-4ceb-92a7-6c01f7647d35" providerId="ADAL" clId="{9E8E761B-BA16-40BD-B39B-31A79490DF34}" dt="2025-02-14T12:05:35.390" v="1974"/>
          <ac:inkMkLst>
            <pc:docMk/>
            <pc:sldMk cId="2248439344" sldId="267"/>
            <ac:inkMk id="60" creationId="{B3D5EAD0-DEBF-7725-409A-819A3CFB947E}"/>
          </ac:inkMkLst>
        </pc:inkChg>
        <pc:inkChg chg="add del mod">
          <ac:chgData name="Kenan Tabinas" userId="aff20947-de81-4ceb-92a7-6c01f7647d35" providerId="ADAL" clId="{9E8E761B-BA16-40BD-B39B-31A79490DF34}" dt="2025-02-14T09:00:29.349" v="765"/>
          <ac:inkMkLst>
            <pc:docMk/>
            <pc:sldMk cId="2248439344" sldId="267"/>
            <ac:inkMk id="62" creationId="{5E395BCD-7D28-BEED-59D5-9677A3075855}"/>
          </ac:inkMkLst>
        </pc:inkChg>
        <pc:inkChg chg="add mod">
          <ac:chgData name="Kenan Tabinas" userId="aff20947-de81-4ceb-92a7-6c01f7647d35" providerId="ADAL" clId="{9E8E761B-BA16-40BD-B39B-31A79490DF34}" dt="2025-02-14T12:05:35.390" v="1974"/>
          <ac:inkMkLst>
            <pc:docMk/>
            <pc:sldMk cId="2248439344" sldId="267"/>
            <ac:inkMk id="62" creationId="{8949601B-1925-93F6-795B-9D9A5054B8E5}"/>
          </ac:inkMkLst>
        </pc:inkChg>
        <pc:inkChg chg="add">
          <ac:chgData name="Kenan Tabinas" userId="aff20947-de81-4ceb-92a7-6c01f7647d35" providerId="ADAL" clId="{9E8E761B-BA16-40BD-B39B-31A79490DF34}" dt="2025-02-14T09:00:31.938" v="768" actId="9405"/>
          <ac:inkMkLst>
            <pc:docMk/>
            <pc:sldMk cId="2248439344" sldId="267"/>
            <ac:inkMk id="64" creationId="{F5D19A10-BB8A-5B82-57E3-6D301808E069}"/>
          </ac:inkMkLst>
        </pc:inkChg>
        <pc:inkChg chg="add mod">
          <ac:chgData name="Kenan Tabinas" userId="aff20947-de81-4ceb-92a7-6c01f7647d35" providerId="ADAL" clId="{9E8E761B-BA16-40BD-B39B-31A79490DF34}" dt="2025-02-14T09:00:43.570" v="773"/>
          <ac:inkMkLst>
            <pc:docMk/>
            <pc:sldMk cId="2248439344" sldId="267"/>
            <ac:inkMk id="65" creationId="{692EBCD9-8582-0677-D663-9935A128C172}"/>
          </ac:inkMkLst>
        </pc:inkChg>
        <pc:inkChg chg="add mod">
          <ac:chgData name="Kenan Tabinas" userId="aff20947-de81-4ceb-92a7-6c01f7647d35" providerId="ADAL" clId="{9E8E761B-BA16-40BD-B39B-31A79490DF34}" dt="2025-02-14T12:05:35.390" v="1974"/>
          <ac:inkMkLst>
            <pc:docMk/>
            <pc:sldMk cId="2248439344" sldId="267"/>
            <ac:inkMk id="66" creationId="{671FD37C-C931-62CC-6336-E84D62494911}"/>
          </ac:inkMkLst>
        </pc:inkChg>
        <pc:inkChg chg="add del mod">
          <ac:chgData name="Kenan Tabinas" userId="aff20947-de81-4ceb-92a7-6c01f7647d35" providerId="ADAL" clId="{9E8E761B-BA16-40BD-B39B-31A79490DF34}" dt="2025-02-14T09:00:43.570" v="773"/>
          <ac:inkMkLst>
            <pc:docMk/>
            <pc:sldMk cId="2248439344" sldId="267"/>
            <ac:inkMk id="66" creationId="{B94C6D8F-5651-6043-5104-697D7AFC1060}"/>
          </ac:inkMkLst>
        </pc:inkChg>
        <pc:inkChg chg="add mod">
          <ac:chgData name="Kenan Tabinas" userId="aff20947-de81-4ceb-92a7-6c01f7647d35" providerId="ADAL" clId="{9E8E761B-BA16-40BD-B39B-31A79490DF34}" dt="2025-02-14T12:05:35.390" v="1974"/>
          <ac:inkMkLst>
            <pc:docMk/>
            <pc:sldMk cId="2248439344" sldId="267"/>
            <ac:inkMk id="67" creationId="{B0ABD09B-8DB1-33B9-C716-6F43FEB5887E}"/>
          </ac:inkMkLst>
        </pc:inkChg>
        <pc:inkChg chg="add mod">
          <ac:chgData name="Kenan Tabinas" userId="aff20947-de81-4ceb-92a7-6c01f7647d35" providerId="ADAL" clId="{9E8E761B-BA16-40BD-B39B-31A79490DF34}" dt="2025-02-14T12:05:35.390" v="1974"/>
          <ac:inkMkLst>
            <pc:docMk/>
            <pc:sldMk cId="2248439344" sldId="267"/>
            <ac:inkMk id="68" creationId="{21C17685-106F-03A3-DA3D-E4599B821E5E}"/>
          </ac:inkMkLst>
        </pc:inkChg>
        <pc:inkChg chg="add mod">
          <ac:chgData name="Kenan Tabinas" userId="aff20947-de81-4ceb-92a7-6c01f7647d35" providerId="ADAL" clId="{9E8E761B-BA16-40BD-B39B-31A79490DF34}" dt="2025-02-14T12:05:35.390" v="1974"/>
          <ac:inkMkLst>
            <pc:docMk/>
            <pc:sldMk cId="2248439344" sldId="267"/>
            <ac:inkMk id="69" creationId="{95F2C9EA-73BC-EBE0-4447-E5BC5B44B458}"/>
          </ac:inkMkLst>
        </pc:inkChg>
        <pc:inkChg chg="add mod">
          <ac:chgData name="Kenan Tabinas" userId="aff20947-de81-4ceb-92a7-6c01f7647d35" providerId="ADAL" clId="{9E8E761B-BA16-40BD-B39B-31A79490DF34}" dt="2025-02-14T12:05:44.382" v="1984"/>
          <ac:inkMkLst>
            <pc:docMk/>
            <pc:sldMk cId="2248439344" sldId="267"/>
            <ac:inkMk id="71" creationId="{F8495952-09AD-581D-35BE-77C7B4A33838}"/>
          </ac:inkMkLst>
        </pc:inkChg>
        <pc:inkChg chg="add mod">
          <ac:chgData name="Kenan Tabinas" userId="aff20947-de81-4ceb-92a7-6c01f7647d35" providerId="ADAL" clId="{9E8E761B-BA16-40BD-B39B-31A79490DF34}" dt="2025-02-14T12:05:44.382" v="1984"/>
          <ac:inkMkLst>
            <pc:docMk/>
            <pc:sldMk cId="2248439344" sldId="267"/>
            <ac:inkMk id="72" creationId="{68AAD2D3-2023-1912-772D-A62D4F3CFAB7}"/>
          </ac:inkMkLst>
        </pc:inkChg>
        <pc:inkChg chg="add mod">
          <ac:chgData name="Kenan Tabinas" userId="aff20947-de81-4ceb-92a7-6c01f7647d35" providerId="ADAL" clId="{9E8E761B-BA16-40BD-B39B-31A79490DF34}" dt="2025-02-14T12:05:44.382" v="1984"/>
          <ac:inkMkLst>
            <pc:docMk/>
            <pc:sldMk cId="2248439344" sldId="267"/>
            <ac:inkMk id="73" creationId="{BBC4CC64-08D5-F9E6-F180-B7E242FEA11E}"/>
          </ac:inkMkLst>
        </pc:inkChg>
        <pc:inkChg chg="add mod">
          <ac:chgData name="Kenan Tabinas" userId="aff20947-de81-4ceb-92a7-6c01f7647d35" providerId="ADAL" clId="{9E8E761B-BA16-40BD-B39B-31A79490DF34}" dt="2025-02-14T12:05:44.382" v="1984"/>
          <ac:inkMkLst>
            <pc:docMk/>
            <pc:sldMk cId="2248439344" sldId="267"/>
            <ac:inkMk id="74" creationId="{19C14241-402E-CD69-A9C6-ABF00AB3BBDC}"/>
          </ac:inkMkLst>
        </pc:inkChg>
        <pc:inkChg chg="add mod">
          <ac:chgData name="Kenan Tabinas" userId="aff20947-de81-4ceb-92a7-6c01f7647d35" providerId="ADAL" clId="{9E8E761B-BA16-40BD-B39B-31A79490DF34}" dt="2025-02-14T12:05:44.382" v="1984"/>
          <ac:inkMkLst>
            <pc:docMk/>
            <pc:sldMk cId="2248439344" sldId="267"/>
            <ac:inkMk id="75" creationId="{5997FDB9-4CEB-1ADD-889B-9D0391633185}"/>
          </ac:inkMkLst>
        </pc:inkChg>
        <pc:inkChg chg="add mod">
          <ac:chgData name="Kenan Tabinas" userId="aff20947-de81-4ceb-92a7-6c01f7647d35" providerId="ADAL" clId="{9E8E761B-BA16-40BD-B39B-31A79490DF34}" dt="2025-02-14T12:05:44.382" v="1984"/>
          <ac:inkMkLst>
            <pc:docMk/>
            <pc:sldMk cId="2248439344" sldId="267"/>
            <ac:inkMk id="76" creationId="{CC161C08-4378-247C-067B-AC1842F8FDFF}"/>
          </ac:inkMkLst>
        </pc:inkChg>
        <pc:inkChg chg="add mod">
          <ac:chgData name="Kenan Tabinas" userId="aff20947-de81-4ceb-92a7-6c01f7647d35" providerId="ADAL" clId="{9E8E761B-BA16-40BD-B39B-31A79490DF34}" dt="2025-02-14T12:05:44.382" v="1984"/>
          <ac:inkMkLst>
            <pc:docMk/>
            <pc:sldMk cId="2248439344" sldId="267"/>
            <ac:inkMk id="78" creationId="{03B5064C-9E42-05C1-E6B5-2F90BBE6852E}"/>
          </ac:inkMkLst>
        </pc:inkChg>
        <pc:inkChg chg="add mod">
          <ac:chgData name="Kenan Tabinas" userId="aff20947-de81-4ceb-92a7-6c01f7647d35" providerId="ADAL" clId="{9E8E761B-BA16-40BD-B39B-31A79490DF34}" dt="2025-02-14T12:05:44.382" v="1984"/>
          <ac:inkMkLst>
            <pc:docMk/>
            <pc:sldMk cId="2248439344" sldId="267"/>
            <ac:inkMk id="79" creationId="{32DD2CBB-4792-21C5-75FB-42DE6FE60FF7}"/>
          </ac:inkMkLst>
        </pc:inkChg>
        <pc:inkChg chg="add">
          <ac:chgData name="Kenan Tabinas" userId="aff20947-de81-4ceb-92a7-6c01f7647d35" providerId="ADAL" clId="{9E8E761B-BA16-40BD-B39B-31A79490DF34}" dt="2025-02-14T12:05:44.888" v="1985" actId="9405"/>
          <ac:inkMkLst>
            <pc:docMk/>
            <pc:sldMk cId="2248439344" sldId="267"/>
            <ac:inkMk id="81" creationId="{E6B1AB90-5CCF-0A2A-6626-9A94F11BD620}"/>
          </ac:inkMkLst>
        </pc:inkChg>
        <pc:inkChg chg="add mod">
          <ac:chgData name="Kenan Tabinas" userId="aff20947-de81-4ceb-92a7-6c01f7647d35" providerId="ADAL" clId="{9E8E761B-BA16-40BD-B39B-31A79490DF34}" dt="2025-02-14T12:06:20.733" v="2018"/>
          <ac:inkMkLst>
            <pc:docMk/>
            <pc:sldMk cId="2248439344" sldId="267"/>
            <ac:inkMk id="82" creationId="{96641BD6-6A11-99A4-A788-6330836B0D08}"/>
          </ac:inkMkLst>
        </pc:inkChg>
        <pc:inkChg chg="add mod">
          <ac:chgData name="Kenan Tabinas" userId="aff20947-de81-4ceb-92a7-6c01f7647d35" providerId="ADAL" clId="{9E8E761B-BA16-40BD-B39B-31A79490DF34}" dt="2025-02-14T12:06:15.392" v="2014"/>
          <ac:inkMkLst>
            <pc:docMk/>
            <pc:sldMk cId="2248439344" sldId="267"/>
            <ac:inkMk id="83" creationId="{4D5A0CBA-FB2B-7AF6-F03C-AF38AAFCB1A1}"/>
          </ac:inkMkLst>
        </pc:inkChg>
        <pc:inkChg chg="add mod">
          <ac:chgData name="Kenan Tabinas" userId="aff20947-de81-4ceb-92a7-6c01f7647d35" providerId="ADAL" clId="{9E8E761B-BA16-40BD-B39B-31A79490DF34}" dt="2025-02-14T12:06:20.733" v="2018"/>
          <ac:inkMkLst>
            <pc:docMk/>
            <pc:sldMk cId="2248439344" sldId="267"/>
            <ac:inkMk id="85" creationId="{F13CD442-C7C4-5888-6B74-D2866D27A3A3}"/>
          </ac:inkMkLst>
        </pc:inkChg>
        <pc:inkChg chg="add mod">
          <ac:chgData name="Kenan Tabinas" userId="aff20947-de81-4ceb-92a7-6c01f7647d35" providerId="ADAL" clId="{9E8E761B-BA16-40BD-B39B-31A79490DF34}" dt="2025-02-14T12:05:55.139" v="1998"/>
          <ac:inkMkLst>
            <pc:docMk/>
            <pc:sldMk cId="2248439344" sldId="267"/>
            <ac:inkMk id="86" creationId="{A9036F94-B701-EB78-B359-705ED8D8BB5D}"/>
          </ac:inkMkLst>
        </pc:inkChg>
        <pc:inkChg chg="add mod">
          <ac:chgData name="Kenan Tabinas" userId="aff20947-de81-4ceb-92a7-6c01f7647d35" providerId="ADAL" clId="{9E8E761B-BA16-40BD-B39B-31A79490DF34}" dt="2025-02-14T12:06:20.733" v="2018"/>
          <ac:inkMkLst>
            <pc:docMk/>
            <pc:sldMk cId="2248439344" sldId="267"/>
            <ac:inkMk id="88" creationId="{56112DFB-AF08-85CE-61D3-3D097FC3EB27}"/>
          </ac:inkMkLst>
        </pc:inkChg>
        <pc:inkChg chg="add mod">
          <ac:chgData name="Kenan Tabinas" userId="aff20947-de81-4ceb-92a7-6c01f7647d35" providerId="ADAL" clId="{9E8E761B-BA16-40BD-B39B-31A79490DF34}" dt="2025-02-14T12:06:20.733" v="2018"/>
          <ac:inkMkLst>
            <pc:docMk/>
            <pc:sldMk cId="2248439344" sldId="267"/>
            <ac:inkMk id="89" creationId="{DFA3520F-08D4-A5D3-497E-1F4EC579B943}"/>
          </ac:inkMkLst>
        </pc:inkChg>
        <pc:inkChg chg="add mod">
          <ac:chgData name="Kenan Tabinas" userId="aff20947-de81-4ceb-92a7-6c01f7647d35" providerId="ADAL" clId="{9E8E761B-BA16-40BD-B39B-31A79490DF34}" dt="2025-02-14T12:06:15.392" v="2014"/>
          <ac:inkMkLst>
            <pc:docMk/>
            <pc:sldMk cId="2248439344" sldId="267"/>
            <ac:inkMk id="91" creationId="{909DD446-0E35-7558-FC29-28E47F3387F6}"/>
          </ac:inkMkLst>
        </pc:inkChg>
        <pc:inkChg chg="add del mod">
          <ac:chgData name="Kenan Tabinas" userId="aff20947-de81-4ceb-92a7-6c01f7647d35" providerId="ADAL" clId="{9E8E761B-BA16-40BD-B39B-31A79490DF34}" dt="2025-02-14T12:06:02.873" v="2006"/>
          <ac:inkMkLst>
            <pc:docMk/>
            <pc:sldMk cId="2248439344" sldId="267"/>
            <ac:inkMk id="93" creationId="{E262FBB7-4265-8D73-F208-C0351136D4C4}"/>
          </ac:inkMkLst>
        </pc:inkChg>
        <pc:inkChg chg="add mod">
          <ac:chgData name="Kenan Tabinas" userId="aff20947-de81-4ceb-92a7-6c01f7647d35" providerId="ADAL" clId="{9E8E761B-BA16-40BD-B39B-31A79490DF34}" dt="2025-02-14T12:05:56.379" v="2000"/>
          <ac:inkMkLst>
            <pc:docMk/>
            <pc:sldMk cId="2248439344" sldId="267"/>
            <ac:inkMk id="95" creationId="{DA92E565-E3C2-C76B-F912-D930854136F6}"/>
          </ac:inkMkLst>
        </pc:inkChg>
        <pc:inkChg chg="add del mod">
          <ac:chgData name="Kenan Tabinas" userId="aff20947-de81-4ceb-92a7-6c01f7647d35" providerId="ADAL" clId="{9E8E761B-BA16-40BD-B39B-31A79490DF34}" dt="2025-02-14T12:06:15.377" v="2013"/>
          <ac:inkMkLst>
            <pc:docMk/>
            <pc:sldMk cId="2248439344" sldId="267"/>
            <ac:inkMk id="97" creationId="{DDA368C3-AF96-FBF6-A3F0-242CA74A1671}"/>
          </ac:inkMkLst>
        </pc:inkChg>
        <pc:inkChg chg="add del mod">
          <ac:chgData name="Kenan Tabinas" userId="aff20947-de81-4ceb-92a7-6c01f7647d35" providerId="ADAL" clId="{9E8E761B-BA16-40BD-B39B-31A79490DF34}" dt="2025-02-14T12:06:15.392" v="2014"/>
          <ac:inkMkLst>
            <pc:docMk/>
            <pc:sldMk cId="2248439344" sldId="267"/>
            <ac:inkMk id="98" creationId="{B7221456-FB02-75DB-BF0A-BA33345715CE}"/>
          </ac:inkMkLst>
        </pc:inkChg>
        <pc:inkChg chg="add del mod">
          <ac:chgData name="Kenan Tabinas" userId="aff20947-de81-4ceb-92a7-6c01f7647d35" providerId="ADAL" clId="{9E8E761B-BA16-40BD-B39B-31A79490DF34}" dt="2025-02-14T12:06:23.444" v="2019"/>
          <ac:inkMkLst>
            <pc:docMk/>
            <pc:sldMk cId="2248439344" sldId="267"/>
            <ac:inkMk id="99" creationId="{1CC19C21-9357-7CFE-CA8A-50B47DF50FFA}"/>
          </ac:inkMkLst>
        </pc:inkChg>
        <pc:inkChg chg="add del mod">
          <ac:chgData name="Kenan Tabinas" userId="aff20947-de81-4ceb-92a7-6c01f7647d35" providerId="ADAL" clId="{9E8E761B-BA16-40BD-B39B-31A79490DF34}" dt="2025-02-14T12:06:23.446" v="2020"/>
          <ac:inkMkLst>
            <pc:docMk/>
            <pc:sldMk cId="2248439344" sldId="267"/>
            <ac:inkMk id="100" creationId="{F6BF2D1E-7EC6-6A18-CE3E-7319D2FD1106}"/>
          </ac:inkMkLst>
        </pc:inkChg>
        <pc:inkChg chg="add del mod">
          <ac:chgData name="Kenan Tabinas" userId="aff20947-de81-4ceb-92a7-6c01f7647d35" providerId="ADAL" clId="{9E8E761B-BA16-40BD-B39B-31A79490DF34}" dt="2025-02-14T12:06:08.804" v="2009"/>
          <ac:inkMkLst>
            <pc:docMk/>
            <pc:sldMk cId="2248439344" sldId="267"/>
            <ac:inkMk id="102" creationId="{9BDE28B5-E910-4FBB-6EA7-B3851BC865F2}"/>
          </ac:inkMkLst>
        </pc:inkChg>
        <pc:inkChg chg="add mod">
          <ac:chgData name="Kenan Tabinas" userId="aff20947-de81-4ceb-92a7-6c01f7647d35" providerId="ADAL" clId="{9E8E761B-BA16-40BD-B39B-31A79490DF34}" dt="2025-02-14T12:06:20.733" v="2018"/>
          <ac:inkMkLst>
            <pc:docMk/>
            <pc:sldMk cId="2248439344" sldId="267"/>
            <ac:inkMk id="104" creationId="{7E73609C-8BBD-FEF9-969C-2165F3A4C890}"/>
          </ac:inkMkLst>
        </pc:inkChg>
        <pc:inkChg chg="add mod">
          <ac:chgData name="Kenan Tabinas" userId="aff20947-de81-4ceb-92a7-6c01f7647d35" providerId="ADAL" clId="{9E8E761B-BA16-40BD-B39B-31A79490DF34}" dt="2025-02-14T12:06:27.453" v="2023"/>
          <ac:inkMkLst>
            <pc:docMk/>
            <pc:sldMk cId="2248439344" sldId="267"/>
            <ac:inkMk id="106" creationId="{48AF0D6D-C4F5-8B85-FD31-139D40FE9A36}"/>
          </ac:inkMkLst>
        </pc:inkChg>
        <pc:inkChg chg="add mod">
          <ac:chgData name="Kenan Tabinas" userId="aff20947-de81-4ceb-92a7-6c01f7647d35" providerId="ADAL" clId="{9E8E761B-BA16-40BD-B39B-31A79490DF34}" dt="2025-02-14T12:06:27.453" v="2023"/>
          <ac:inkMkLst>
            <pc:docMk/>
            <pc:sldMk cId="2248439344" sldId="267"/>
            <ac:inkMk id="107" creationId="{66CD175F-4512-4711-EC64-9CB465EDC7DB}"/>
          </ac:inkMkLst>
        </pc:inkChg>
        <pc:inkChg chg="add mod">
          <ac:chgData name="Kenan Tabinas" userId="aff20947-de81-4ceb-92a7-6c01f7647d35" providerId="ADAL" clId="{9E8E761B-BA16-40BD-B39B-31A79490DF34}" dt="2025-02-14T12:06:27.453" v="2023"/>
          <ac:inkMkLst>
            <pc:docMk/>
            <pc:sldMk cId="2248439344" sldId="267"/>
            <ac:inkMk id="108" creationId="{F403B692-F374-E836-313D-8EE3C1050001}"/>
          </ac:inkMkLst>
        </pc:inkChg>
        <pc:inkChg chg="add mod">
          <ac:chgData name="Kenan Tabinas" userId="aff20947-de81-4ceb-92a7-6c01f7647d35" providerId="ADAL" clId="{9E8E761B-BA16-40BD-B39B-31A79490DF34}" dt="2025-02-14T12:06:27.453" v="2023"/>
          <ac:inkMkLst>
            <pc:docMk/>
            <pc:sldMk cId="2248439344" sldId="267"/>
            <ac:inkMk id="110" creationId="{DC9B6824-71A9-52CD-4E68-2F3895F7C361}"/>
          </ac:inkMkLst>
        </pc:inkChg>
        <pc:inkChg chg="add mod">
          <ac:chgData name="Kenan Tabinas" userId="aff20947-de81-4ceb-92a7-6c01f7647d35" providerId="ADAL" clId="{9E8E761B-BA16-40BD-B39B-31A79490DF34}" dt="2025-02-14T12:06:27.453" v="2023"/>
          <ac:inkMkLst>
            <pc:docMk/>
            <pc:sldMk cId="2248439344" sldId="267"/>
            <ac:inkMk id="111" creationId="{8C079E43-858A-30E2-DECE-F10FEF67142B}"/>
          </ac:inkMkLst>
        </pc:inkChg>
      </pc:sldChg>
      <pc:sldChg chg="add">
        <pc:chgData name="Kenan Tabinas" userId="aff20947-de81-4ceb-92a7-6c01f7647d35" providerId="ADAL" clId="{9E8E761B-BA16-40BD-B39B-31A79490DF34}" dt="2025-02-14T08:50:11.395" v="284"/>
        <pc:sldMkLst>
          <pc:docMk/>
          <pc:sldMk cId="3175678674" sldId="268"/>
        </pc:sldMkLst>
      </pc:sldChg>
      <pc:sldChg chg="addSp delSp modSp add mod">
        <pc:chgData name="Kenan Tabinas" userId="aff20947-de81-4ceb-92a7-6c01f7647d35" providerId="ADAL" clId="{9E8E761B-BA16-40BD-B39B-31A79490DF34}" dt="2025-02-14T12:07:32.766" v="2074"/>
        <pc:sldMkLst>
          <pc:docMk/>
          <pc:sldMk cId="2147712987" sldId="269"/>
        </pc:sldMkLst>
        <pc:spChg chg="mod">
          <ac:chgData name="Kenan Tabinas" userId="aff20947-de81-4ceb-92a7-6c01f7647d35" providerId="ADAL" clId="{9E8E761B-BA16-40BD-B39B-31A79490DF34}" dt="2025-02-14T08:52:12.976" v="389" actId="20577"/>
          <ac:spMkLst>
            <pc:docMk/>
            <pc:sldMk cId="2147712987" sldId="269"/>
            <ac:spMk id="3" creationId="{30B96BED-530E-A2B5-4697-FEEA6FB3AE60}"/>
          </ac:spMkLst>
        </pc:spChg>
        <pc:grpChg chg="del mod">
          <ac:chgData name="Kenan Tabinas" userId="aff20947-de81-4ceb-92a7-6c01f7647d35" providerId="ADAL" clId="{9E8E761B-BA16-40BD-B39B-31A79490DF34}" dt="2025-02-14T08:52:22.255" v="397"/>
          <ac:grpSpMkLst>
            <pc:docMk/>
            <pc:sldMk cId="2147712987" sldId="269"/>
            <ac:grpSpMk id="6" creationId="{356AAA09-46B1-85EC-ED06-5CC958F0B70A}"/>
          </ac:grpSpMkLst>
        </pc:grpChg>
        <pc:grpChg chg="del mod">
          <ac:chgData name="Kenan Tabinas" userId="aff20947-de81-4ceb-92a7-6c01f7647d35" providerId="ADAL" clId="{9E8E761B-BA16-40BD-B39B-31A79490DF34}" dt="2025-02-14T08:52:23.968" v="401"/>
          <ac:grpSpMkLst>
            <pc:docMk/>
            <pc:sldMk cId="2147712987" sldId="269"/>
            <ac:grpSpMk id="11" creationId="{E17A1764-4D54-F5C5-8DBF-01CBE7706C61}"/>
          </ac:grpSpMkLst>
        </pc:grpChg>
        <pc:grpChg chg="del mod">
          <ac:chgData name="Kenan Tabinas" userId="aff20947-de81-4ceb-92a7-6c01f7647d35" providerId="ADAL" clId="{9E8E761B-BA16-40BD-B39B-31A79490DF34}" dt="2025-02-14T08:52:31.345" v="412"/>
          <ac:grpSpMkLst>
            <pc:docMk/>
            <pc:sldMk cId="2147712987" sldId="269"/>
            <ac:grpSpMk id="15" creationId="{00FB2307-601B-CD79-46D0-F340F4CC77D2}"/>
          </ac:grpSpMkLst>
        </pc:grpChg>
        <pc:grpChg chg="add del mod">
          <ac:chgData name="Kenan Tabinas" userId="aff20947-de81-4ceb-92a7-6c01f7647d35" providerId="ADAL" clId="{9E8E761B-BA16-40BD-B39B-31A79490DF34}" dt="2025-02-14T12:06:38.937" v="2045"/>
          <ac:grpSpMkLst>
            <pc:docMk/>
            <pc:sldMk cId="2147712987" sldId="269"/>
            <ac:grpSpMk id="15" creationId="{5969FC93-7466-19FC-9772-D93C8703686E}"/>
          </ac:grpSpMkLst>
        </pc:grpChg>
        <pc:grpChg chg="del mod">
          <ac:chgData name="Kenan Tabinas" userId="aff20947-de81-4ceb-92a7-6c01f7647d35" providerId="ADAL" clId="{9E8E761B-BA16-40BD-B39B-31A79490DF34}" dt="2025-02-14T08:52:37.730" v="414"/>
          <ac:grpSpMkLst>
            <pc:docMk/>
            <pc:sldMk cId="2147712987" sldId="269"/>
            <ac:grpSpMk id="26" creationId="{1784A7B8-0A29-F79A-659E-25A07187B250}"/>
          </ac:grpSpMkLst>
        </pc:grpChg>
        <pc:grpChg chg="del mod">
          <ac:chgData name="Kenan Tabinas" userId="aff20947-de81-4ceb-92a7-6c01f7647d35" providerId="ADAL" clId="{9E8E761B-BA16-40BD-B39B-31A79490DF34}" dt="2025-02-14T08:52:38.602" v="416"/>
          <ac:grpSpMkLst>
            <pc:docMk/>
            <pc:sldMk cId="2147712987" sldId="269"/>
            <ac:grpSpMk id="28" creationId="{75B311B7-AC3B-B09D-666D-F361EF5386CD}"/>
          </ac:grpSpMkLst>
        </pc:grpChg>
        <pc:grpChg chg="mod">
          <ac:chgData name="Kenan Tabinas" userId="aff20947-de81-4ceb-92a7-6c01f7647d35" providerId="ADAL" clId="{9E8E761B-BA16-40BD-B39B-31A79490DF34}" dt="2025-02-14T12:06:38.778" v="2043"/>
          <ac:grpSpMkLst>
            <pc:docMk/>
            <pc:sldMk cId="2147712987" sldId="269"/>
            <ac:grpSpMk id="28" creationId="{EDAB5D13-51B0-52E4-A5D0-6AD016D705A9}"/>
          </ac:grpSpMkLst>
        </pc:grpChg>
        <pc:grpChg chg="del mod">
          <ac:chgData name="Kenan Tabinas" userId="aff20947-de81-4ceb-92a7-6c01f7647d35" providerId="ADAL" clId="{9E8E761B-BA16-40BD-B39B-31A79490DF34}" dt="2025-02-14T08:52:41.406" v="418"/>
          <ac:grpSpMkLst>
            <pc:docMk/>
            <pc:sldMk cId="2147712987" sldId="269"/>
            <ac:grpSpMk id="30" creationId="{6DF5D7B7-A605-3179-FF41-5E91CD137DEC}"/>
          </ac:grpSpMkLst>
        </pc:grpChg>
        <pc:grpChg chg="mod">
          <ac:chgData name="Kenan Tabinas" userId="aff20947-de81-4ceb-92a7-6c01f7647d35" providerId="ADAL" clId="{9E8E761B-BA16-40BD-B39B-31A79490DF34}" dt="2025-02-14T12:06:32.105" v="2034"/>
          <ac:grpSpMkLst>
            <pc:docMk/>
            <pc:sldMk cId="2147712987" sldId="269"/>
            <ac:grpSpMk id="32" creationId="{14FC6739-8D25-AEC6-778F-48453D8B6E33}"/>
          </ac:grpSpMkLst>
        </pc:grpChg>
        <pc:grpChg chg="mod">
          <ac:chgData name="Kenan Tabinas" userId="aff20947-de81-4ceb-92a7-6c01f7647d35" providerId="ADAL" clId="{9E8E761B-BA16-40BD-B39B-31A79490DF34}" dt="2025-02-14T12:06:32.105" v="2036"/>
          <ac:grpSpMkLst>
            <pc:docMk/>
            <pc:sldMk cId="2147712987" sldId="269"/>
            <ac:grpSpMk id="38" creationId="{E5784A7F-D0C8-877A-FBAF-F42128E2091C}"/>
          </ac:grpSpMkLst>
        </pc:grpChg>
        <pc:grpChg chg="mod">
          <ac:chgData name="Kenan Tabinas" userId="aff20947-de81-4ceb-92a7-6c01f7647d35" providerId="ADAL" clId="{9E8E761B-BA16-40BD-B39B-31A79490DF34}" dt="2025-02-14T12:06:32.105" v="2033"/>
          <ac:grpSpMkLst>
            <pc:docMk/>
            <pc:sldMk cId="2147712987" sldId="269"/>
            <ac:grpSpMk id="42" creationId="{8FA4C719-01A4-9023-6C32-9992FB8D4891}"/>
          </ac:grpSpMkLst>
        </pc:grpChg>
        <pc:grpChg chg="del mod">
          <ac:chgData name="Kenan Tabinas" userId="aff20947-de81-4ceb-92a7-6c01f7647d35" providerId="ADAL" clId="{9E8E761B-BA16-40BD-B39B-31A79490DF34}" dt="2025-02-14T12:06:43.203" v="2050"/>
          <ac:grpSpMkLst>
            <pc:docMk/>
            <pc:sldMk cId="2147712987" sldId="269"/>
            <ac:grpSpMk id="44" creationId="{6B869DCC-1EED-81A2-D194-8CC5B4275D03}"/>
          </ac:grpSpMkLst>
        </pc:grpChg>
        <pc:grpChg chg="mod">
          <ac:chgData name="Kenan Tabinas" userId="aff20947-de81-4ceb-92a7-6c01f7647d35" providerId="ADAL" clId="{9E8E761B-BA16-40BD-B39B-31A79490DF34}" dt="2025-02-14T12:06:43.203" v="2050"/>
          <ac:grpSpMkLst>
            <pc:docMk/>
            <pc:sldMk cId="2147712987" sldId="269"/>
            <ac:grpSpMk id="46" creationId="{599AB41D-EEE0-A98D-47B1-581A9254326C}"/>
          </ac:grpSpMkLst>
        </pc:grpChg>
        <pc:grpChg chg="mod">
          <ac:chgData name="Kenan Tabinas" userId="aff20947-de81-4ceb-92a7-6c01f7647d35" providerId="ADAL" clId="{9E8E761B-BA16-40BD-B39B-31A79490DF34}" dt="2025-02-14T12:06:59.776" v="2053"/>
          <ac:grpSpMkLst>
            <pc:docMk/>
            <pc:sldMk cId="2147712987" sldId="269"/>
            <ac:grpSpMk id="49" creationId="{15927CE4-6ED2-576B-2353-860762E8F617}"/>
          </ac:grpSpMkLst>
        </pc:grpChg>
        <pc:grpChg chg="del mod">
          <ac:chgData name="Kenan Tabinas" userId="aff20947-de81-4ceb-92a7-6c01f7647d35" providerId="ADAL" clId="{9E8E761B-BA16-40BD-B39B-31A79490DF34}" dt="2025-02-14T12:07:09.687" v="2062"/>
          <ac:grpSpMkLst>
            <pc:docMk/>
            <pc:sldMk cId="2147712987" sldId="269"/>
            <ac:grpSpMk id="54" creationId="{4D563029-78FA-5643-B047-86D1F20EB566}"/>
          </ac:grpSpMkLst>
        </pc:grpChg>
        <pc:grpChg chg="mod">
          <ac:chgData name="Kenan Tabinas" userId="aff20947-de81-4ceb-92a7-6c01f7647d35" providerId="ADAL" clId="{9E8E761B-BA16-40BD-B39B-31A79490DF34}" dt="2025-02-14T12:07:09.687" v="2062"/>
          <ac:grpSpMkLst>
            <pc:docMk/>
            <pc:sldMk cId="2147712987" sldId="269"/>
            <ac:grpSpMk id="58" creationId="{C1FC1727-A031-0FE3-4154-9462449891C3}"/>
          </ac:grpSpMkLst>
        </pc:grpChg>
        <pc:grpChg chg="mod">
          <ac:chgData name="Kenan Tabinas" userId="aff20947-de81-4ceb-92a7-6c01f7647d35" providerId="ADAL" clId="{9E8E761B-BA16-40BD-B39B-31A79490DF34}" dt="2025-02-14T12:07:26.940" v="2069"/>
          <ac:grpSpMkLst>
            <pc:docMk/>
            <pc:sldMk cId="2147712987" sldId="269"/>
            <ac:grpSpMk id="63" creationId="{0A8C0EB7-6834-58EB-F3EF-6A505EB4EEAC}"/>
          </ac:grpSpMkLst>
        </pc:grpChg>
        <pc:grpChg chg="mod">
          <ac:chgData name="Kenan Tabinas" userId="aff20947-de81-4ceb-92a7-6c01f7647d35" providerId="ADAL" clId="{9E8E761B-BA16-40BD-B39B-31A79490DF34}" dt="2025-02-14T12:07:32.766" v="2074"/>
          <ac:grpSpMkLst>
            <pc:docMk/>
            <pc:sldMk cId="2147712987" sldId="269"/>
            <ac:grpSpMk id="68" creationId="{E874676F-43CE-788F-47E5-40C5C21AE4DD}"/>
          </ac:grpSpMkLst>
        </pc:grpChg>
        <pc:inkChg chg="add mod">
          <ac:chgData name="Kenan Tabinas" userId="aff20947-de81-4ceb-92a7-6c01f7647d35" providerId="ADAL" clId="{9E8E761B-BA16-40BD-B39B-31A79490DF34}" dt="2025-02-14T12:06:32.105" v="2034"/>
          <ac:inkMkLst>
            <pc:docMk/>
            <pc:sldMk cId="2147712987" sldId="269"/>
            <ac:inkMk id="4" creationId="{D550788D-224A-4624-FC5C-F9697A9EB965}"/>
          </ac:inkMkLst>
        </pc:inkChg>
        <pc:inkChg chg="add mod">
          <ac:chgData name="Kenan Tabinas" userId="aff20947-de81-4ceb-92a7-6c01f7647d35" providerId="ADAL" clId="{9E8E761B-BA16-40BD-B39B-31A79490DF34}" dt="2025-02-14T12:06:32.105" v="2034"/>
          <ac:inkMkLst>
            <pc:docMk/>
            <pc:sldMk cId="2147712987" sldId="269"/>
            <ac:inkMk id="5" creationId="{9F7EDC69-8AD5-D722-22C0-724EF4A09253}"/>
          </ac:inkMkLst>
        </pc:inkChg>
        <pc:inkChg chg="add mod">
          <ac:chgData name="Kenan Tabinas" userId="aff20947-de81-4ceb-92a7-6c01f7647d35" providerId="ADAL" clId="{9E8E761B-BA16-40BD-B39B-31A79490DF34}" dt="2025-02-14T12:06:38.937" v="2045"/>
          <ac:inkMkLst>
            <pc:docMk/>
            <pc:sldMk cId="2147712987" sldId="269"/>
            <ac:inkMk id="6" creationId="{3F537D3C-7225-1EAB-A5D1-3E1BE3BCBFCC}"/>
          </ac:inkMkLst>
        </pc:inkChg>
        <pc:inkChg chg="add mod">
          <ac:chgData name="Kenan Tabinas" userId="aff20947-de81-4ceb-92a7-6c01f7647d35" providerId="ADAL" clId="{9E8E761B-BA16-40BD-B39B-31A79490DF34}" dt="2025-02-14T12:06:32.105" v="2036"/>
          <ac:inkMkLst>
            <pc:docMk/>
            <pc:sldMk cId="2147712987" sldId="269"/>
            <ac:inkMk id="7" creationId="{2CA96715-2EB8-C94B-5D3A-F10921846593}"/>
          </ac:inkMkLst>
        </pc:inkChg>
        <pc:inkChg chg="add mod">
          <ac:chgData name="Kenan Tabinas" userId="aff20947-de81-4ceb-92a7-6c01f7647d35" providerId="ADAL" clId="{9E8E761B-BA16-40BD-B39B-31A79490DF34}" dt="2025-02-14T12:06:32.105" v="2036"/>
          <ac:inkMkLst>
            <pc:docMk/>
            <pc:sldMk cId="2147712987" sldId="269"/>
            <ac:inkMk id="8" creationId="{F3D188E7-DB61-B4C5-5D9C-780D24E0A593}"/>
          </ac:inkMkLst>
        </pc:inkChg>
        <pc:inkChg chg="add mod">
          <ac:chgData name="Kenan Tabinas" userId="aff20947-de81-4ceb-92a7-6c01f7647d35" providerId="ADAL" clId="{9E8E761B-BA16-40BD-B39B-31A79490DF34}" dt="2025-02-14T12:06:32.105" v="2033"/>
          <ac:inkMkLst>
            <pc:docMk/>
            <pc:sldMk cId="2147712987" sldId="269"/>
            <ac:inkMk id="9" creationId="{F6D89D63-9EDC-D010-B1D7-14923AAB10A1}"/>
          </ac:inkMkLst>
        </pc:inkChg>
        <pc:inkChg chg="add mod">
          <ac:chgData name="Kenan Tabinas" userId="aff20947-de81-4ceb-92a7-6c01f7647d35" providerId="ADAL" clId="{9E8E761B-BA16-40BD-B39B-31A79490DF34}" dt="2025-02-14T12:06:32.105" v="2033"/>
          <ac:inkMkLst>
            <pc:docMk/>
            <pc:sldMk cId="2147712987" sldId="269"/>
            <ac:inkMk id="10" creationId="{2EE3912A-C42A-0E70-29DE-C9AB4591D13F}"/>
          </ac:inkMkLst>
        </pc:inkChg>
        <pc:inkChg chg="add del mod">
          <ac:chgData name="Kenan Tabinas" userId="aff20947-de81-4ceb-92a7-6c01f7647d35" providerId="ADAL" clId="{9E8E761B-BA16-40BD-B39B-31A79490DF34}" dt="2025-02-14T12:06:38.937" v="2045"/>
          <ac:inkMkLst>
            <pc:docMk/>
            <pc:sldMk cId="2147712987" sldId="269"/>
            <ac:inkMk id="11" creationId="{2E908B65-B922-AD5B-9D1A-4F645AB59689}"/>
          </ac:inkMkLst>
        </pc:inkChg>
        <pc:inkChg chg="add del mod">
          <ac:chgData name="Kenan Tabinas" userId="aff20947-de81-4ceb-92a7-6c01f7647d35" providerId="ADAL" clId="{9E8E761B-BA16-40BD-B39B-31A79490DF34}" dt="2025-02-14T12:06:32.105" v="2025"/>
          <ac:inkMkLst>
            <pc:docMk/>
            <pc:sldMk cId="2147712987" sldId="269"/>
            <ac:inkMk id="12" creationId="{A147D81E-87A2-EB48-7F70-D6AEB4E53DEB}"/>
          </ac:inkMkLst>
        </pc:inkChg>
        <pc:inkChg chg="add del mod">
          <ac:chgData name="Kenan Tabinas" userId="aff20947-de81-4ceb-92a7-6c01f7647d35" providerId="ADAL" clId="{9E8E761B-BA16-40BD-B39B-31A79490DF34}" dt="2025-02-14T12:06:32.105" v="2034"/>
          <ac:inkMkLst>
            <pc:docMk/>
            <pc:sldMk cId="2147712987" sldId="269"/>
            <ac:inkMk id="13" creationId="{674E7063-A515-CA95-7EA7-52E51EA00254}"/>
          </ac:inkMkLst>
        </pc:inkChg>
        <pc:inkChg chg="add del mod">
          <ac:chgData name="Kenan Tabinas" userId="aff20947-de81-4ceb-92a7-6c01f7647d35" providerId="ADAL" clId="{9E8E761B-BA16-40BD-B39B-31A79490DF34}" dt="2025-02-14T12:06:32.105" v="2029"/>
          <ac:inkMkLst>
            <pc:docMk/>
            <pc:sldMk cId="2147712987" sldId="269"/>
            <ac:inkMk id="14" creationId="{B1585E0D-957B-2F9F-9336-3C9938DFDD32}"/>
          </ac:inkMkLst>
        </pc:inkChg>
        <pc:inkChg chg="add del mod">
          <ac:chgData name="Kenan Tabinas" userId="aff20947-de81-4ceb-92a7-6c01f7647d35" providerId="ADAL" clId="{9E8E761B-BA16-40BD-B39B-31A79490DF34}" dt="2025-02-14T12:06:32.105" v="2028"/>
          <ac:inkMkLst>
            <pc:docMk/>
            <pc:sldMk cId="2147712987" sldId="269"/>
            <ac:inkMk id="16" creationId="{F580E01C-2CB6-678A-403A-F452CE051041}"/>
          </ac:inkMkLst>
        </pc:inkChg>
        <pc:inkChg chg="add del mod">
          <ac:chgData name="Kenan Tabinas" userId="aff20947-de81-4ceb-92a7-6c01f7647d35" providerId="ADAL" clId="{9E8E761B-BA16-40BD-B39B-31A79490DF34}" dt="2025-02-14T12:06:32.105" v="2036"/>
          <ac:inkMkLst>
            <pc:docMk/>
            <pc:sldMk cId="2147712987" sldId="269"/>
            <ac:inkMk id="17" creationId="{EAD73954-D072-8386-A2F4-BF673CD37562}"/>
          </ac:inkMkLst>
        </pc:inkChg>
        <pc:inkChg chg="add del mod">
          <ac:chgData name="Kenan Tabinas" userId="aff20947-de81-4ceb-92a7-6c01f7647d35" providerId="ADAL" clId="{9E8E761B-BA16-40BD-B39B-31A79490DF34}" dt="2025-02-14T12:06:32.105" v="2035"/>
          <ac:inkMkLst>
            <pc:docMk/>
            <pc:sldMk cId="2147712987" sldId="269"/>
            <ac:inkMk id="18" creationId="{7171EA5F-AE31-478A-E57E-3764D7752481}"/>
          </ac:inkMkLst>
        </pc:inkChg>
        <pc:inkChg chg="add del mod">
          <ac:chgData name="Kenan Tabinas" userId="aff20947-de81-4ceb-92a7-6c01f7647d35" providerId="ADAL" clId="{9E8E761B-BA16-40BD-B39B-31A79490DF34}" dt="2025-02-14T12:06:32.105" v="2031"/>
          <ac:inkMkLst>
            <pc:docMk/>
            <pc:sldMk cId="2147712987" sldId="269"/>
            <ac:inkMk id="19" creationId="{FBE11D27-DF5C-9D67-0668-EE4FBDB76702}"/>
          </ac:inkMkLst>
        </pc:inkChg>
        <pc:inkChg chg="add del mod">
          <ac:chgData name="Kenan Tabinas" userId="aff20947-de81-4ceb-92a7-6c01f7647d35" providerId="ADAL" clId="{9E8E761B-BA16-40BD-B39B-31A79490DF34}" dt="2025-02-14T12:06:32.105" v="2030"/>
          <ac:inkMkLst>
            <pc:docMk/>
            <pc:sldMk cId="2147712987" sldId="269"/>
            <ac:inkMk id="20" creationId="{6E0E1312-2DD4-378A-84DD-475DC71A547E}"/>
          </ac:inkMkLst>
        </pc:inkChg>
        <pc:inkChg chg="add mod">
          <ac:chgData name="Kenan Tabinas" userId="aff20947-de81-4ceb-92a7-6c01f7647d35" providerId="ADAL" clId="{9E8E761B-BA16-40BD-B39B-31A79490DF34}" dt="2025-02-14T08:52:48.596" v="424"/>
          <ac:inkMkLst>
            <pc:docMk/>
            <pc:sldMk cId="2147712987" sldId="269"/>
            <ac:inkMk id="21" creationId="{B2434EC2-88FE-441A-2409-EA2459750C5B}"/>
          </ac:inkMkLst>
        </pc:inkChg>
        <pc:inkChg chg="add del mod">
          <ac:chgData name="Kenan Tabinas" userId="aff20947-de81-4ceb-92a7-6c01f7647d35" providerId="ADAL" clId="{9E8E761B-BA16-40BD-B39B-31A79490DF34}" dt="2025-02-14T12:06:32.105" v="2033"/>
          <ac:inkMkLst>
            <pc:docMk/>
            <pc:sldMk cId="2147712987" sldId="269"/>
            <ac:inkMk id="22" creationId="{025CA5FB-DCD1-5070-A4A1-BD7DBF97EC35}"/>
          </ac:inkMkLst>
        </pc:inkChg>
        <pc:inkChg chg="add del mod">
          <ac:chgData name="Kenan Tabinas" userId="aff20947-de81-4ceb-92a7-6c01f7647d35" providerId="ADAL" clId="{9E8E761B-BA16-40BD-B39B-31A79490DF34}" dt="2025-02-14T12:06:32.105" v="2024"/>
          <ac:inkMkLst>
            <pc:docMk/>
            <pc:sldMk cId="2147712987" sldId="269"/>
            <ac:inkMk id="23" creationId="{235A8B17-0944-8E63-05C0-8F1758EDDE3C}"/>
          </ac:inkMkLst>
        </pc:inkChg>
        <pc:inkChg chg="add del mod">
          <ac:chgData name="Kenan Tabinas" userId="aff20947-de81-4ceb-92a7-6c01f7647d35" providerId="ADAL" clId="{9E8E761B-BA16-40BD-B39B-31A79490DF34}" dt="2025-02-14T12:06:32.105" v="2027"/>
          <ac:inkMkLst>
            <pc:docMk/>
            <pc:sldMk cId="2147712987" sldId="269"/>
            <ac:inkMk id="24" creationId="{A4B5608B-CB45-04D7-7AFA-EEFC538E1001}"/>
          </ac:inkMkLst>
        </pc:inkChg>
        <pc:inkChg chg="add del mod">
          <ac:chgData name="Kenan Tabinas" userId="aff20947-de81-4ceb-92a7-6c01f7647d35" providerId="ADAL" clId="{9E8E761B-BA16-40BD-B39B-31A79490DF34}" dt="2025-02-14T12:06:32.105" v="2032"/>
          <ac:inkMkLst>
            <pc:docMk/>
            <pc:sldMk cId="2147712987" sldId="269"/>
            <ac:inkMk id="25" creationId="{80D31598-1546-D204-2636-CAC43BD58CCA}"/>
          </ac:inkMkLst>
        </pc:inkChg>
        <pc:inkChg chg="add del mod">
          <ac:chgData name="Kenan Tabinas" userId="aff20947-de81-4ceb-92a7-6c01f7647d35" providerId="ADAL" clId="{9E8E761B-BA16-40BD-B39B-31A79490DF34}" dt="2025-02-14T12:06:38.778" v="2043"/>
          <ac:inkMkLst>
            <pc:docMk/>
            <pc:sldMk cId="2147712987" sldId="269"/>
            <ac:inkMk id="26" creationId="{9676888A-0E06-949D-E6FF-6C75B859010E}"/>
          </ac:inkMkLst>
        </pc:inkChg>
        <pc:inkChg chg="add mod">
          <ac:chgData name="Kenan Tabinas" userId="aff20947-de81-4ceb-92a7-6c01f7647d35" providerId="ADAL" clId="{9E8E761B-BA16-40BD-B39B-31A79490DF34}" dt="2025-02-14T12:06:32.105" v="2034"/>
          <ac:inkMkLst>
            <pc:docMk/>
            <pc:sldMk cId="2147712987" sldId="269"/>
            <ac:inkMk id="27" creationId="{3A281C8F-4596-2DE0-286F-57DABCA7BA9F}"/>
          </ac:inkMkLst>
        </pc:inkChg>
        <pc:inkChg chg="add mod">
          <ac:chgData name="Kenan Tabinas" userId="aff20947-de81-4ceb-92a7-6c01f7647d35" providerId="ADAL" clId="{9E8E761B-BA16-40BD-B39B-31A79490DF34}" dt="2025-02-14T12:06:32.105" v="2034"/>
          <ac:inkMkLst>
            <pc:docMk/>
            <pc:sldMk cId="2147712987" sldId="269"/>
            <ac:inkMk id="29" creationId="{58DE06E1-17DE-81C1-BC58-D019DF0B5EFF}"/>
          </ac:inkMkLst>
        </pc:inkChg>
        <pc:inkChg chg="add mod">
          <ac:chgData name="Kenan Tabinas" userId="aff20947-de81-4ceb-92a7-6c01f7647d35" providerId="ADAL" clId="{9E8E761B-BA16-40BD-B39B-31A79490DF34}" dt="2025-02-14T12:06:43.203" v="2050"/>
          <ac:inkMkLst>
            <pc:docMk/>
            <pc:sldMk cId="2147712987" sldId="269"/>
            <ac:inkMk id="30" creationId="{3FA6F1A2-60FB-38FC-D4CB-5EB4B0B2087C}"/>
          </ac:inkMkLst>
        </pc:inkChg>
        <pc:inkChg chg="add mod">
          <ac:chgData name="Kenan Tabinas" userId="aff20947-de81-4ceb-92a7-6c01f7647d35" providerId="ADAL" clId="{9E8E761B-BA16-40BD-B39B-31A79490DF34}" dt="2025-02-14T12:06:32.105" v="2034"/>
          <ac:inkMkLst>
            <pc:docMk/>
            <pc:sldMk cId="2147712987" sldId="269"/>
            <ac:inkMk id="31" creationId="{43022348-E1C4-4360-EF19-D220204C7162}"/>
          </ac:inkMkLst>
        </pc:inkChg>
        <pc:inkChg chg="add mod">
          <ac:chgData name="Kenan Tabinas" userId="aff20947-de81-4ceb-92a7-6c01f7647d35" providerId="ADAL" clId="{9E8E761B-BA16-40BD-B39B-31A79490DF34}" dt="2025-02-14T12:06:32.105" v="2036"/>
          <ac:inkMkLst>
            <pc:docMk/>
            <pc:sldMk cId="2147712987" sldId="269"/>
            <ac:inkMk id="33" creationId="{0F48F9C4-8962-40A8-F6DF-99ED694D7C9D}"/>
          </ac:inkMkLst>
        </pc:inkChg>
        <pc:inkChg chg="add mod">
          <ac:chgData name="Kenan Tabinas" userId="aff20947-de81-4ceb-92a7-6c01f7647d35" providerId="ADAL" clId="{9E8E761B-BA16-40BD-B39B-31A79490DF34}" dt="2025-02-14T12:06:32.105" v="2036"/>
          <ac:inkMkLst>
            <pc:docMk/>
            <pc:sldMk cId="2147712987" sldId="269"/>
            <ac:inkMk id="34" creationId="{FFA4A633-7ED8-86E0-E688-E70ED69A778E}"/>
          </ac:inkMkLst>
        </pc:inkChg>
        <pc:inkChg chg="add mod">
          <ac:chgData name="Kenan Tabinas" userId="aff20947-de81-4ceb-92a7-6c01f7647d35" providerId="ADAL" clId="{9E8E761B-BA16-40BD-B39B-31A79490DF34}" dt="2025-02-14T12:06:32.105" v="2036"/>
          <ac:inkMkLst>
            <pc:docMk/>
            <pc:sldMk cId="2147712987" sldId="269"/>
            <ac:inkMk id="35" creationId="{D33F2110-0006-7039-90B5-8A371F306C88}"/>
          </ac:inkMkLst>
        </pc:inkChg>
        <pc:inkChg chg="add mod">
          <ac:chgData name="Kenan Tabinas" userId="aff20947-de81-4ceb-92a7-6c01f7647d35" providerId="ADAL" clId="{9E8E761B-BA16-40BD-B39B-31A79490DF34}" dt="2025-02-14T12:06:32.105" v="2036"/>
          <ac:inkMkLst>
            <pc:docMk/>
            <pc:sldMk cId="2147712987" sldId="269"/>
            <ac:inkMk id="36" creationId="{FB50D52E-E9AA-5705-2BC0-DB008AFBF313}"/>
          </ac:inkMkLst>
        </pc:inkChg>
        <pc:inkChg chg="add mod">
          <ac:chgData name="Kenan Tabinas" userId="aff20947-de81-4ceb-92a7-6c01f7647d35" providerId="ADAL" clId="{9E8E761B-BA16-40BD-B39B-31A79490DF34}" dt="2025-02-14T12:06:32.105" v="2036"/>
          <ac:inkMkLst>
            <pc:docMk/>
            <pc:sldMk cId="2147712987" sldId="269"/>
            <ac:inkMk id="37" creationId="{63358BA8-B14A-7672-FE66-EA0FEB9F2B2E}"/>
          </ac:inkMkLst>
        </pc:inkChg>
        <pc:inkChg chg="add mod">
          <ac:chgData name="Kenan Tabinas" userId="aff20947-de81-4ceb-92a7-6c01f7647d35" providerId="ADAL" clId="{9E8E761B-BA16-40BD-B39B-31A79490DF34}" dt="2025-02-14T12:06:32.105" v="2033"/>
          <ac:inkMkLst>
            <pc:docMk/>
            <pc:sldMk cId="2147712987" sldId="269"/>
            <ac:inkMk id="39" creationId="{5C1861CD-DB44-9FF8-284A-0952DB957989}"/>
          </ac:inkMkLst>
        </pc:inkChg>
        <pc:inkChg chg="add mod">
          <ac:chgData name="Kenan Tabinas" userId="aff20947-de81-4ceb-92a7-6c01f7647d35" providerId="ADAL" clId="{9E8E761B-BA16-40BD-B39B-31A79490DF34}" dt="2025-02-14T12:06:32.105" v="2033"/>
          <ac:inkMkLst>
            <pc:docMk/>
            <pc:sldMk cId="2147712987" sldId="269"/>
            <ac:inkMk id="40" creationId="{0D8ED8BC-748F-0A31-F3A2-DDDC53164DF3}"/>
          </ac:inkMkLst>
        </pc:inkChg>
        <pc:inkChg chg="add mod">
          <ac:chgData name="Kenan Tabinas" userId="aff20947-de81-4ceb-92a7-6c01f7647d35" providerId="ADAL" clId="{9E8E761B-BA16-40BD-B39B-31A79490DF34}" dt="2025-02-14T12:06:32.105" v="2033"/>
          <ac:inkMkLst>
            <pc:docMk/>
            <pc:sldMk cId="2147712987" sldId="269"/>
            <ac:inkMk id="41" creationId="{2D6062E9-7C28-D98E-EB3F-9AD792B791D4}"/>
          </ac:inkMkLst>
        </pc:inkChg>
        <pc:inkChg chg="add mod">
          <ac:chgData name="Kenan Tabinas" userId="aff20947-de81-4ceb-92a7-6c01f7647d35" providerId="ADAL" clId="{9E8E761B-BA16-40BD-B39B-31A79490DF34}" dt="2025-02-14T12:06:43.203" v="2050"/>
          <ac:inkMkLst>
            <pc:docMk/>
            <pc:sldMk cId="2147712987" sldId="269"/>
            <ac:inkMk id="43" creationId="{B3C35B7D-4D48-6BA6-02A6-978E62889A35}"/>
          </ac:inkMkLst>
        </pc:inkChg>
        <pc:inkChg chg="add mod">
          <ac:chgData name="Kenan Tabinas" userId="aff20947-de81-4ceb-92a7-6c01f7647d35" providerId="ADAL" clId="{9E8E761B-BA16-40BD-B39B-31A79490DF34}" dt="2025-02-14T12:06:43.203" v="2050"/>
          <ac:inkMkLst>
            <pc:docMk/>
            <pc:sldMk cId="2147712987" sldId="269"/>
            <ac:inkMk id="45" creationId="{CE29E848-CEDA-98DC-4124-2EFF6F0A63C2}"/>
          </ac:inkMkLst>
        </pc:inkChg>
        <pc:inkChg chg="add mod">
          <ac:chgData name="Kenan Tabinas" userId="aff20947-de81-4ceb-92a7-6c01f7647d35" providerId="ADAL" clId="{9E8E761B-BA16-40BD-B39B-31A79490DF34}" dt="2025-02-14T12:06:59.776" v="2053"/>
          <ac:inkMkLst>
            <pc:docMk/>
            <pc:sldMk cId="2147712987" sldId="269"/>
            <ac:inkMk id="47" creationId="{F22E723D-2BD4-D05B-602C-E86C48FFD5CD}"/>
          </ac:inkMkLst>
        </pc:inkChg>
        <pc:inkChg chg="add mod">
          <ac:chgData name="Kenan Tabinas" userId="aff20947-de81-4ceb-92a7-6c01f7647d35" providerId="ADAL" clId="{9E8E761B-BA16-40BD-B39B-31A79490DF34}" dt="2025-02-14T12:06:59.776" v="2053"/>
          <ac:inkMkLst>
            <pc:docMk/>
            <pc:sldMk cId="2147712987" sldId="269"/>
            <ac:inkMk id="48" creationId="{BCECF8E3-1353-7D93-AE2A-8AAB273F9F0D}"/>
          </ac:inkMkLst>
        </pc:inkChg>
        <pc:inkChg chg="add mod">
          <ac:chgData name="Kenan Tabinas" userId="aff20947-de81-4ceb-92a7-6c01f7647d35" providerId="ADAL" clId="{9E8E761B-BA16-40BD-B39B-31A79490DF34}" dt="2025-02-14T12:07:09.687" v="2062"/>
          <ac:inkMkLst>
            <pc:docMk/>
            <pc:sldMk cId="2147712987" sldId="269"/>
            <ac:inkMk id="50" creationId="{40A4A597-2A7C-0BEA-DA27-DAF4D61232E1}"/>
          </ac:inkMkLst>
        </pc:inkChg>
        <pc:inkChg chg="add mod">
          <ac:chgData name="Kenan Tabinas" userId="aff20947-de81-4ceb-92a7-6c01f7647d35" providerId="ADAL" clId="{9E8E761B-BA16-40BD-B39B-31A79490DF34}" dt="2025-02-14T12:07:09.687" v="2062"/>
          <ac:inkMkLst>
            <pc:docMk/>
            <pc:sldMk cId="2147712987" sldId="269"/>
            <ac:inkMk id="51" creationId="{FBC5B75C-7CF1-1D5B-6B01-31622229C398}"/>
          </ac:inkMkLst>
        </pc:inkChg>
        <pc:inkChg chg="add mod">
          <ac:chgData name="Kenan Tabinas" userId="aff20947-de81-4ceb-92a7-6c01f7647d35" providerId="ADAL" clId="{9E8E761B-BA16-40BD-B39B-31A79490DF34}" dt="2025-02-14T12:07:09.687" v="2062"/>
          <ac:inkMkLst>
            <pc:docMk/>
            <pc:sldMk cId="2147712987" sldId="269"/>
            <ac:inkMk id="52" creationId="{41727D26-C58B-8346-510D-C3E4CFB92835}"/>
          </ac:inkMkLst>
        </pc:inkChg>
        <pc:inkChg chg="add mod">
          <ac:chgData name="Kenan Tabinas" userId="aff20947-de81-4ceb-92a7-6c01f7647d35" providerId="ADAL" clId="{9E8E761B-BA16-40BD-B39B-31A79490DF34}" dt="2025-02-14T12:07:09.687" v="2062"/>
          <ac:inkMkLst>
            <pc:docMk/>
            <pc:sldMk cId="2147712987" sldId="269"/>
            <ac:inkMk id="53" creationId="{C83C973D-4923-21B9-EBE0-00FE62DDEA35}"/>
          </ac:inkMkLst>
        </pc:inkChg>
        <pc:inkChg chg="add mod">
          <ac:chgData name="Kenan Tabinas" userId="aff20947-de81-4ceb-92a7-6c01f7647d35" providerId="ADAL" clId="{9E8E761B-BA16-40BD-B39B-31A79490DF34}" dt="2025-02-14T12:07:09.687" v="2062"/>
          <ac:inkMkLst>
            <pc:docMk/>
            <pc:sldMk cId="2147712987" sldId="269"/>
            <ac:inkMk id="55" creationId="{79FF098F-A39D-7EB7-3846-75A2680FE415}"/>
          </ac:inkMkLst>
        </pc:inkChg>
        <pc:inkChg chg="add mod">
          <ac:chgData name="Kenan Tabinas" userId="aff20947-de81-4ceb-92a7-6c01f7647d35" providerId="ADAL" clId="{9E8E761B-BA16-40BD-B39B-31A79490DF34}" dt="2025-02-14T12:07:09.687" v="2062"/>
          <ac:inkMkLst>
            <pc:docMk/>
            <pc:sldMk cId="2147712987" sldId="269"/>
            <ac:inkMk id="56" creationId="{2913121E-A487-50DA-5E85-AC4851532981}"/>
          </ac:inkMkLst>
        </pc:inkChg>
        <pc:inkChg chg="add mod">
          <ac:chgData name="Kenan Tabinas" userId="aff20947-de81-4ceb-92a7-6c01f7647d35" providerId="ADAL" clId="{9E8E761B-BA16-40BD-B39B-31A79490DF34}" dt="2025-02-14T12:07:09.687" v="2062"/>
          <ac:inkMkLst>
            <pc:docMk/>
            <pc:sldMk cId="2147712987" sldId="269"/>
            <ac:inkMk id="57" creationId="{754C11DD-ABA2-4618-3030-B1537B8559DE}"/>
          </ac:inkMkLst>
        </pc:inkChg>
        <pc:inkChg chg="add">
          <ac:chgData name="Kenan Tabinas" userId="aff20947-de81-4ceb-92a7-6c01f7647d35" providerId="ADAL" clId="{9E8E761B-BA16-40BD-B39B-31A79490DF34}" dt="2025-02-14T12:07:14.937" v="2063" actId="9405"/>
          <ac:inkMkLst>
            <pc:docMk/>
            <pc:sldMk cId="2147712987" sldId="269"/>
            <ac:inkMk id="59" creationId="{01301435-E59C-AAD5-A4E8-49FF4781DA8A}"/>
          </ac:inkMkLst>
        </pc:inkChg>
        <pc:inkChg chg="add mod">
          <ac:chgData name="Kenan Tabinas" userId="aff20947-de81-4ceb-92a7-6c01f7647d35" providerId="ADAL" clId="{9E8E761B-BA16-40BD-B39B-31A79490DF34}" dt="2025-02-14T12:07:32.766" v="2074"/>
          <ac:inkMkLst>
            <pc:docMk/>
            <pc:sldMk cId="2147712987" sldId="269"/>
            <ac:inkMk id="60" creationId="{EEA7C423-4566-DA17-16BD-9B74256A586A}"/>
          </ac:inkMkLst>
        </pc:inkChg>
        <pc:inkChg chg="add mod">
          <ac:chgData name="Kenan Tabinas" userId="aff20947-de81-4ceb-92a7-6c01f7647d35" providerId="ADAL" clId="{9E8E761B-BA16-40BD-B39B-31A79490DF34}" dt="2025-02-14T12:07:32.766" v="2074"/>
          <ac:inkMkLst>
            <pc:docMk/>
            <pc:sldMk cId="2147712987" sldId="269"/>
            <ac:inkMk id="61" creationId="{C58226C4-059D-0FB2-94AC-4F507C649CB2}"/>
          </ac:inkMkLst>
        </pc:inkChg>
        <pc:inkChg chg="add del mod">
          <ac:chgData name="Kenan Tabinas" userId="aff20947-de81-4ceb-92a7-6c01f7647d35" providerId="ADAL" clId="{9E8E761B-BA16-40BD-B39B-31A79490DF34}" dt="2025-02-14T12:07:26.940" v="2069"/>
          <ac:inkMkLst>
            <pc:docMk/>
            <pc:sldMk cId="2147712987" sldId="269"/>
            <ac:inkMk id="62" creationId="{5F550E0A-316A-7C29-5043-67E724285DE1}"/>
          </ac:inkMkLst>
        </pc:inkChg>
        <pc:inkChg chg="add mod">
          <ac:chgData name="Kenan Tabinas" userId="aff20947-de81-4ceb-92a7-6c01f7647d35" providerId="ADAL" clId="{9E8E761B-BA16-40BD-B39B-31A79490DF34}" dt="2025-02-14T12:07:32.766" v="2074"/>
          <ac:inkMkLst>
            <pc:docMk/>
            <pc:sldMk cId="2147712987" sldId="269"/>
            <ac:inkMk id="64" creationId="{E634F90B-44C5-6738-0FB0-C55CC57BA69C}"/>
          </ac:inkMkLst>
        </pc:inkChg>
        <pc:inkChg chg="add mod">
          <ac:chgData name="Kenan Tabinas" userId="aff20947-de81-4ceb-92a7-6c01f7647d35" providerId="ADAL" clId="{9E8E761B-BA16-40BD-B39B-31A79490DF34}" dt="2025-02-14T12:07:32.766" v="2074"/>
          <ac:inkMkLst>
            <pc:docMk/>
            <pc:sldMk cId="2147712987" sldId="269"/>
            <ac:inkMk id="65" creationId="{42446476-8928-75A4-F219-A475E082B4AC}"/>
          </ac:inkMkLst>
        </pc:inkChg>
        <pc:inkChg chg="add mod">
          <ac:chgData name="Kenan Tabinas" userId="aff20947-de81-4ceb-92a7-6c01f7647d35" providerId="ADAL" clId="{9E8E761B-BA16-40BD-B39B-31A79490DF34}" dt="2025-02-14T12:07:32.766" v="2074"/>
          <ac:inkMkLst>
            <pc:docMk/>
            <pc:sldMk cId="2147712987" sldId="269"/>
            <ac:inkMk id="66" creationId="{50E54614-41F4-3A5F-13A1-B835097C3A53}"/>
          </ac:inkMkLst>
        </pc:inkChg>
        <pc:inkChg chg="add mod">
          <ac:chgData name="Kenan Tabinas" userId="aff20947-de81-4ceb-92a7-6c01f7647d35" providerId="ADAL" clId="{9E8E761B-BA16-40BD-B39B-31A79490DF34}" dt="2025-02-14T12:07:32.766" v="2074"/>
          <ac:inkMkLst>
            <pc:docMk/>
            <pc:sldMk cId="2147712987" sldId="269"/>
            <ac:inkMk id="67" creationId="{A21A103D-1353-A186-9565-E71BE0897A32}"/>
          </ac:inkMkLst>
        </pc:inkChg>
      </pc:sldChg>
      <pc:sldChg chg="addSp delSp modSp add mod ord">
        <pc:chgData name="Kenan Tabinas" userId="aff20947-de81-4ceb-92a7-6c01f7647d35" providerId="ADAL" clId="{9E8E761B-BA16-40BD-B39B-31A79490DF34}" dt="2025-02-14T09:12:05.844" v="1183" actId="9405"/>
        <pc:sldMkLst>
          <pc:docMk/>
          <pc:sldMk cId="2381739401" sldId="270"/>
        </pc:sldMkLst>
        <pc:spChg chg="mod">
          <ac:chgData name="Kenan Tabinas" userId="aff20947-de81-4ceb-92a7-6c01f7647d35" providerId="ADAL" clId="{9E8E761B-BA16-40BD-B39B-31A79490DF34}" dt="2025-02-14T08:55:12.534" v="516" actId="242"/>
          <ac:spMkLst>
            <pc:docMk/>
            <pc:sldMk cId="2381739401" sldId="270"/>
            <ac:spMk id="3" creationId="{072A2F42-44B5-3C5E-D3FA-E378B350D0FB}"/>
          </ac:spMkLst>
        </pc:spChg>
        <pc:grpChg chg="mod">
          <ac:chgData name="Kenan Tabinas" userId="aff20947-de81-4ceb-92a7-6c01f7647d35" providerId="ADAL" clId="{9E8E761B-BA16-40BD-B39B-31A79490DF34}" dt="2025-02-14T08:55:20.992" v="519"/>
          <ac:grpSpMkLst>
            <pc:docMk/>
            <pc:sldMk cId="2381739401" sldId="270"/>
            <ac:grpSpMk id="6" creationId="{A025FDBA-27A1-3E8F-E069-6BA744C08F2F}"/>
          </ac:grpSpMkLst>
        </pc:grpChg>
        <pc:grpChg chg="add mod">
          <ac:chgData name="Kenan Tabinas" userId="aff20947-de81-4ceb-92a7-6c01f7647d35" providerId="ADAL" clId="{9E8E761B-BA16-40BD-B39B-31A79490DF34}" dt="2025-02-14T09:11:58.160" v="1182" actId="1076"/>
          <ac:grpSpMkLst>
            <pc:docMk/>
            <pc:sldMk cId="2381739401" sldId="270"/>
            <ac:grpSpMk id="7" creationId="{00281265-AA39-A40C-AF7C-1FFD9F264460}"/>
          </ac:grpSpMkLst>
        </pc:grpChg>
        <pc:grpChg chg="add del mod">
          <ac:chgData name="Kenan Tabinas" userId="aff20947-de81-4ceb-92a7-6c01f7647d35" providerId="ADAL" clId="{9E8E761B-BA16-40BD-B39B-31A79490DF34}" dt="2025-02-14T08:55:35.395" v="538"/>
          <ac:grpSpMkLst>
            <pc:docMk/>
            <pc:sldMk cId="2381739401" sldId="270"/>
            <ac:grpSpMk id="11" creationId="{59D66FFF-4849-54C8-EAD0-C82330D9CB82}"/>
          </ac:grpSpMkLst>
        </pc:grpChg>
        <pc:grpChg chg="add del mod">
          <ac:chgData name="Kenan Tabinas" userId="aff20947-de81-4ceb-92a7-6c01f7647d35" providerId="ADAL" clId="{9E8E761B-BA16-40BD-B39B-31A79490DF34}" dt="2025-02-14T08:55:35.078" v="535"/>
          <ac:grpSpMkLst>
            <pc:docMk/>
            <pc:sldMk cId="2381739401" sldId="270"/>
            <ac:grpSpMk id="14" creationId="{94240EE1-C6CB-727B-75CA-2D7EB1D0170B}"/>
          </ac:grpSpMkLst>
        </pc:grpChg>
        <pc:grpChg chg="add mod">
          <ac:chgData name="Kenan Tabinas" userId="aff20947-de81-4ceb-92a7-6c01f7647d35" providerId="ADAL" clId="{9E8E761B-BA16-40BD-B39B-31A79490DF34}" dt="2025-02-14T09:11:58.160" v="1182" actId="1076"/>
          <ac:grpSpMkLst>
            <pc:docMk/>
            <pc:sldMk cId="2381739401" sldId="270"/>
            <ac:grpSpMk id="17" creationId="{8C08B4D0-065A-9E14-B655-B66C622D53A1}"/>
          </ac:grpSpMkLst>
        </pc:grpChg>
        <pc:grpChg chg="mod">
          <ac:chgData name="Kenan Tabinas" userId="aff20947-de81-4ceb-92a7-6c01f7647d35" providerId="ADAL" clId="{9E8E761B-BA16-40BD-B39B-31A79490DF34}" dt="2025-02-14T08:55:34.746" v="532"/>
          <ac:grpSpMkLst>
            <pc:docMk/>
            <pc:sldMk cId="2381739401" sldId="270"/>
            <ac:grpSpMk id="17" creationId="{E02E5192-9FB7-9706-8883-FB35DF3F28CF}"/>
          </ac:grpSpMkLst>
        </pc:grpChg>
        <pc:grpChg chg="del mod">
          <ac:chgData name="Kenan Tabinas" userId="aff20947-de81-4ceb-92a7-6c01f7647d35" providerId="ADAL" clId="{9E8E761B-BA16-40BD-B39B-31A79490DF34}" dt="2025-02-14T08:55:42.057" v="548"/>
          <ac:grpSpMkLst>
            <pc:docMk/>
            <pc:sldMk cId="2381739401" sldId="270"/>
            <ac:grpSpMk id="20" creationId="{EA1F93E1-4FC0-D191-95FB-C2DDFD63A19B}"/>
          </ac:grpSpMkLst>
        </pc:grpChg>
        <pc:grpChg chg="del mod">
          <ac:chgData name="Kenan Tabinas" userId="aff20947-de81-4ceb-92a7-6c01f7647d35" providerId="ADAL" clId="{9E8E761B-BA16-40BD-B39B-31A79490DF34}" dt="2025-02-14T08:55:43.677" v="551"/>
          <ac:grpSpMkLst>
            <pc:docMk/>
            <pc:sldMk cId="2381739401" sldId="270"/>
            <ac:grpSpMk id="24" creationId="{DAAEA693-B8B3-6033-192F-BB6B36331BB4}"/>
          </ac:grpSpMkLst>
        </pc:grpChg>
        <pc:grpChg chg="del mod">
          <ac:chgData name="Kenan Tabinas" userId="aff20947-de81-4ceb-92a7-6c01f7647d35" providerId="ADAL" clId="{9E8E761B-BA16-40BD-B39B-31A79490DF34}" dt="2025-02-14T08:55:45.268" v="553"/>
          <ac:grpSpMkLst>
            <pc:docMk/>
            <pc:sldMk cId="2381739401" sldId="270"/>
            <ac:grpSpMk id="27" creationId="{09910509-7254-BA6E-09A2-9073088D6053}"/>
          </ac:grpSpMkLst>
        </pc:grpChg>
        <pc:grpChg chg="del mod">
          <ac:chgData name="Kenan Tabinas" userId="aff20947-de81-4ceb-92a7-6c01f7647d35" providerId="ADAL" clId="{9E8E761B-BA16-40BD-B39B-31A79490DF34}" dt="2025-02-14T08:55:47.255" v="556"/>
          <ac:grpSpMkLst>
            <pc:docMk/>
            <pc:sldMk cId="2381739401" sldId="270"/>
            <ac:grpSpMk id="29" creationId="{87F67585-6C2D-E821-53CF-55FDF3ABA217}"/>
          </ac:grpSpMkLst>
        </pc:grpChg>
        <pc:grpChg chg="del mod">
          <ac:chgData name="Kenan Tabinas" userId="aff20947-de81-4ceb-92a7-6c01f7647d35" providerId="ADAL" clId="{9E8E761B-BA16-40BD-B39B-31A79490DF34}" dt="2025-02-14T08:56:18.420" v="572"/>
          <ac:grpSpMkLst>
            <pc:docMk/>
            <pc:sldMk cId="2381739401" sldId="270"/>
            <ac:grpSpMk id="32" creationId="{2949C892-18B4-5380-39FB-868FDE8E32D4}"/>
          </ac:grpSpMkLst>
        </pc:grpChg>
        <pc:grpChg chg="del mod">
          <ac:chgData name="Kenan Tabinas" userId="aff20947-de81-4ceb-92a7-6c01f7647d35" providerId="ADAL" clId="{9E8E761B-BA16-40BD-B39B-31A79490DF34}" dt="2025-02-14T08:56:12.515" v="563"/>
          <ac:grpSpMkLst>
            <pc:docMk/>
            <pc:sldMk cId="2381739401" sldId="270"/>
            <ac:grpSpMk id="35" creationId="{2A93A5B2-3E07-B22E-2046-065DC97CDEFF}"/>
          </ac:grpSpMkLst>
        </pc:grpChg>
        <pc:grpChg chg="mod">
          <ac:chgData name="Kenan Tabinas" userId="aff20947-de81-4ceb-92a7-6c01f7647d35" providerId="ADAL" clId="{9E8E761B-BA16-40BD-B39B-31A79490DF34}" dt="2025-02-14T08:56:12.515" v="563"/>
          <ac:grpSpMkLst>
            <pc:docMk/>
            <pc:sldMk cId="2381739401" sldId="270"/>
            <ac:grpSpMk id="39" creationId="{5E785106-CD09-AB65-088C-BD1FBBA24109}"/>
          </ac:grpSpMkLst>
        </pc:grpChg>
        <pc:grpChg chg="del mod">
          <ac:chgData name="Kenan Tabinas" userId="aff20947-de81-4ceb-92a7-6c01f7647d35" providerId="ADAL" clId="{9E8E761B-BA16-40BD-B39B-31A79490DF34}" dt="2025-02-14T08:56:18.420" v="572"/>
          <ac:grpSpMkLst>
            <pc:docMk/>
            <pc:sldMk cId="2381739401" sldId="270"/>
            <ac:grpSpMk id="42" creationId="{3C968C70-D716-38CA-D6B2-49D7A7D154FB}"/>
          </ac:grpSpMkLst>
        </pc:grpChg>
        <pc:grpChg chg="mod">
          <ac:chgData name="Kenan Tabinas" userId="aff20947-de81-4ceb-92a7-6c01f7647d35" providerId="ADAL" clId="{9E8E761B-BA16-40BD-B39B-31A79490DF34}" dt="2025-02-14T08:56:18.420" v="572"/>
          <ac:grpSpMkLst>
            <pc:docMk/>
            <pc:sldMk cId="2381739401" sldId="270"/>
            <ac:grpSpMk id="48" creationId="{5B43AE9A-1D60-5B8E-B1ED-1B183C382035}"/>
          </ac:grpSpMkLst>
        </pc:grpChg>
        <pc:grpChg chg="add del mod">
          <ac:chgData name="Kenan Tabinas" userId="aff20947-de81-4ceb-92a7-6c01f7647d35" providerId="ADAL" clId="{9E8E761B-BA16-40BD-B39B-31A79490DF34}" dt="2025-02-14T08:57:35.041" v="636"/>
          <ac:grpSpMkLst>
            <pc:docMk/>
            <pc:sldMk cId="2381739401" sldId="270"/>
            <ac:grpSpMk id="51" creationId="{7D81E35E-DF0C-5A92-E566-7D58D137BF1D}"/>
          </ac:grpSpMkLst>
        </pc:grpChg>
        <pc:grpChg chg="mod">
          <ac:chgData name="Kenan Tabinas" userId="aff20947-de81-4ceb-92a7-6c01f7647d35" providerId="ADAL" clId="{9E8E761B-BA16-40BD-B39B-31A79490DF34}" dt="2025-02-14T08:56:35.485" v="580"/>
          <ac:grpSpMkLst>
            <pc:docMk/>
            <pc:sldMk cId="2381739401" sldId="270"/>
            <ac:grpSpMk id="54" creationId="{CB025BA6-44D0-B215-B956-9585A2E424C5}"/>
          </ac:grpSpMkLst>
        </pc:grpChg>
        <pc:grpChg chg="add del mod">
          <ac:chgData name="Kenan Tabinas" userId="aff20947-de81-4ceb-92a7-6c01f7647d35" providerId="ADAL" clId="{9E8E761B-BA16-40BD-B39B-31A79490DF34}" dt="2025-02-14T08:57:23.399" v="626"/>
          <ac:grpSpMkLst>
            <pc:docMk/>
            <pc:sldMk cId="2381739401" sldId="270"/>
            <ac:grpSpMk id="58" creationId="{4F9647B6-DF89-6E14-7A0B-6B54869D03CC}"/>
          </ac:grpSpMkLst>
        </pc:grpChg>
        <pc:grpChg chg="add del mod">
          <ac:chgData name="Kenan Tabinas" userId="aff20947-de81-4ceb-92a7-6c01f7647d35" providerId="ADAL" clId="{9E8E761B-BA16-40BD-B39B-31A79490DF34}" dt="2025-02-14T08:57:23.231" v="624"/>
          <ac:grpSpMkLst>
            <pc:docMk/>
            <pc:sldMk cId="2381739401" sldId="270"/>
            <ac:grpSpMk id="60" creationId="{07112282-8B93-8835-160B-3187D54E1A9F}"/>
          </ac:grpSpMkLst>
        </pc:grpChg>
        <pc:grpChg chg="add del mod">
          <ac:chgData name="Kenan Tabinas" userId="aff20947-de81-4ceb-92a7-6c01f7647d35" providerId="ADAL" clId="{9E8E761B-BA16-40BD-B39B-31A79490DF34}" dt="2025-02-14T08:56:55.676" v="595"/>
          <ac:grpSpMkLst>
            <pc:docMk/>
            <pc:sldMk cId="2381739401" sldId="270"/>
            <ac:grpSpMk id="63" creationId="{B5AA2FED-EB22-F977-41CC-990069E53EB7}"/>
          </ac:grpSpMkLst>
        </pc:grpChg>
        <pc:grpChg chg="mod">
          <ac:chgData name="Kenan Tabinas" userId="aff20947-de81-4ceb-92a7-6c01f7647d35" providerId="ADAL" clId="{9E8E761B-BA16-40BD-B39B-31A79490DF34}" dt="2025-02-14T08:56:55.246" v="593"/>
          <ac:grpSpMkLst>
            <pc:docMk/>
            <pc:sldMk cId="2381739401" sldId="270"/>
            <ac:grpSpMk id="65" creationId="{D731807D-B8F3-D710-DD6C-2AB4EA08045C}"/>
          </ac:grpSpMkLst>
        </pc:grpChg>
        <pc:grpChg chg="add del mod">
          <ac:chgData name="Kenan Tabinas" userId="aff20947-de81-4ceb-92a7-6c01f7647d35" providerId="ADAL" clId="{9E8E761B-BA16-40BD-B39B-31A79490DF34}" dt="2025-02-14T08:57:22.548" v="619"/>
          <ac:grpSpMkLst>
            <pc:docMk/>
            <pc:sldMk cId="2381739401" sldId="270"/>
            <ac:grpSpMk id="70" creationId="{A3DDC04F-FAF4-6291-25D9-9962D4F154BE}"/>
          </ac:grpSpMkLst>
        </pc:grpChg>
        <pc:grpChg chg="add del mod">
          <ac:chgData name="Kenan Tabinas" userId="aff20947-de81-4ceb-92a7-6c01f7647d35" providerId="ADAL" clId="{9E8E761B-BA16-40BD-B39B-31A79490DF34}" dt="2025-02-14T08:57:19.174" v="615"/>
          <ac:grpSpMkLst>
            <pc:docMk/>
            <pc:sldMk cId="2381739401" sldId="270"/>
            <ac:grpSpMk id="74" creationId="{FF07449B-5A20-8440-8F27-1707E521FBD0}"/>
          </ac:grpSpMkLst>
        </pc:grpChg>
        <pc:grpChg chg="mod">
          <ac:chgData name="Kenan Tabinas" userId="aff20947-de81-4ceb-92a7-6c01f7647d35" providerId="ADAL" clId="{9E8E761B-BA16-40BD-B39B-31A79490DF34}" dt="2025-02-14T08:57:18.413" v="611"/>
          <ac:grpSpMkLst>
            <pc:docMk/>
            <pc:sldMk cId="2381739401" sldId="270"/>
            <ac:grpSpMk id="78" creationId="{6467816C-4988-63E8-C2FF-D0FC9868BBE5}"/>
          </ac:grpSpMkLst>
        </pc:grpChg>
        <pc:grpChg chg="mod">
          <ac:chgData name="Kenan Tabinas" userId="aff20947-de81-4ceb-92a7-6c01f7647d35" providerId="ADAL" clId="{9E8E761B-BA16-40BD-B39B-31A79490DF34}" dt="2025-02-14T08:57:29.354" v="632"/>
          <ac:grpSpMkLst>
            <pc:docMk/>
            <pc:sldMk cId="2381739401" sldId="270"/>
            <ac:grpSpMk id="80" creationId="{B3533976-7B91-E40B-70F2-480AA83810EA}"/>
          </ac:grpSpMkLst>
        </pc:grpChg>
        <pc:grpChg chg="add del mod">
          <ac:chgData name="Kenan Tabinas" userId="aff20947-de81-4ceb-92a7-6c01f7647d35" providerId="ADAL" clId="{9E8E761B-BA16-40BD-B39B-31A79490DF34}" dt="2025-02-14T08:58:31.003" v="696"/>
          <ac:grpSpMkLst>
            <pc:docMk/>
            <pc:sldMk cId="2381739401" sldId="270"/>
            <ac:grpSpMk id="84" creationId="{EC6698FF-44CB-81A7-0768-C4DA0A2DE03A}"/>
          </ac:grpSpMkLst>
        </pc:grpChg>
        <pc:grpChg chg="add del mod">
          <ac:chgData name="Kenan Tabinas" userId="aff20947-de81-4ceb-92a7-6c01f7647d35" providerId="ADAL" clId="{9E8E761B-BA16-40BD-B39B-31A79490DF34}" dt="2025-02-14T08:58:28.335" v="693"/>
          <ac:grpSpMkLst>
            <pc:docMk/>
            <pc:sldMk cId="2381739401" sldId="270"/>
            <ac:grpSpMk id="87" creationId="{42C1757D-9D51-F0EB-0783-7F82018A5F53}"/>
          </ac:grpSpMkLst>
        </pc:grpChg>
        <pc:grpChg chg="add del mod">
          <ac:chgData name="Kenan Tabinas" userId="aff20947-de81-4ceb-92a7-6c01f7647d35" providerId="ADAL" clId="{9E8E761B-BA16-40BD-B39B-31A79490DF34}" dt="2025-02-14T08:58:28.078" v="691"/>
          <ac:grpSpMkLst>
            <pc:docMk/>
            <pc:sldMk cId="2381739401" sldId="270"/>
            <ac:grpSpMk id="89" creationId="{4C582460-E165-EC48-20DF-433ACAF8B94D}"/>
          </ac:grpSpMkLst>
        </pc:grpChg>
        <pc:grpChg chg="add del mod">
          <ac:chgData name="Kenan Tabinas" userId="aff20947-de81-4ceb-92a7-6c01f7647d35" providerId="ADAL" clId="{9E8E761B-BA16-40BD-B39B-31A79490DF34}" dt="2025-02-14T08:58:27.570" v="688"/>
          <ac:grpSpMkLst>
            <pc:docMk/>
            <pc:sldMk cId="2381739401" sldId="270"/>
            <ac:grpSpMk id="92" creationId="{E299F732-5F1C-6ECB-1298-257F78D2D8F3}"/>
          </ac:grpSpMkLst>
        </pc:grpChg>
        <pc:grpChg chg="mod">
          <ac:chgData name="Kenan Tabinas" userId="aff20947-de81-4ceb-92a7-6c01f7647d35" providerId="ADAL" clId="{9E8E761B-BA16-40BD-B39B-31A79490DF34}" dt="2025-02-14T08:57:45.996" v="648"/>
          <ac:grpSpMkLst>
            <pc:docMk/>
            <pc:sldMk cId="2381739401" sldId="270"/>
            <ac:grpSpMk id="94" creationId="{59486114-EBE0-531B-43D5-80A9B1467D29}"/>
          </ac:grpSpMkLst>
        </pc:grpChg>
        <pc:grpChg chg="add del mod">
          <ac:chgData name="Kenan Tabinas" userId="aff20947-de81-4ceb-92a7-6c01f7647d35" providerId="ADAL" clId="{9E8E761B-BA16-40BD-B39B-31A79490DF34}" dt="2025-02-14T08:57:58.426" v="663"/>
          <ac:grpSpMkLst>
            <pc:docMk/>
            <pc:sldMk cId="2381739401" sldId="270"/>
            <ac:grpSpMk id="99" creationId="{9CD8D97E-CD1C-64A1-4EB6-96D050CEECC4}"/>
          </ac:grpSpMkLst>
        </pc:grpChg>
        <pc:grpChg chg="mod">
          <ac:chgData name="Kenan Tabinas" userId="aff20947-de81-4ceb-92a7-6c01f7647d35" providerId="ADAL" clId="{9E8E761B-BA16-40BD-B39B-31A79490DF34}" dt="2025-02-14T08:57:56.164" v="659"/>
          <ac:grpSpMkLst>
            <pc:docMk/>
            <pc:sldMk cId="2381739401" sldId="270"/>
            <ac:grpSpMk id="103" creationId="{2672B004-85B3-A9F5-D17B-E32D6782ACB1}"/>
          </ac:grpSpMkLst>
        </pc:grpChg>
        <pc:grpChg chg="mod">
          <ac:chgData name="Kenan Tabinas" userId="aff20947-de81-4ceb-92a7-6c01f7647d35" providerId="ADAL" clId="{9E8E761B-BA16-40BD-B39B-31A79490DF34}" dt="2025-02-14T08:58:12.841" v="668"/>
          <ac:grpSpMkLst>
            <pc:docMk/>
            <pc:sldMk cId="2381739401" sldId="270"/>
            <ac:grpSpMk id="106" creationId="{A9680465-B8C8-9B1E-304E-1F7F7A921067}"/>
          </ac:grpSpMkLst>
        </pc:grpChg>
        <pc:grpChg chg="mod">
          <ac:chgData name="Kenan Tabinas" userId="aff20947-de81-4ceb-92a7-6c01f7647d35" providerId="ADAL" clId="{9E8E761B-BA16-40BD-B39B-31A79490DF34}" dt="2025-02-14T08:58:16.783" v="674"/>
          <ac:grpSpMkLst>
            <pc:docMk/>
            <pc:sldMk cId="2381739401" sldId="270"/>
            <ac:grpSpMk id="109" creationId="{9E6EC26D-74E0-3331-7C0E-7C889B406E7E}"/>
          </ac:grpSpMkLst>
        </pc:grpChg>
        <pc:grpChg chg="add del mod">
          <ac:chgData name="Kenan Tabinas" userId="aff20947-de81-4ceb-92a7-6c01f7647d35" providerId="ADAL" clId="{9E8E761B-BA16-40BD-B39B-31A79490DF34}" dt="2025-02-14T08:58:26.101" v="683"/>
          <ac:grpSpMkLst>
            <pc:docMk/>
            <pc:sldMk cId="2381739401" sldId="270"/>
            <ac:grpSpMk id="111" creationId="{5DE96C08-3524-266C-128A-9E68A3DB16DD}"/>
          </ac:grpSpMkLst>
        </pc:grpChg>
        <pc:grpChg chg="mod">
          <ac:chgData name="Kenan Tabinas" userId="aff20947-de81-4ceb-92a7-6c01f7647d35" providerId="ADAL" clId="{9E8E761B-BA16-40BD-B39B-31A79490DF34}" dt="2025-02-14T08:58:25.960" v="681"/>
          <ac:grpSpMkLst>
            <pc:docMk/>
            <pc:sldMk cId="2381739401" sldId="270"/>
            <ac:grpSpMk id="113" creationId="{69EF69B6-6880-4FE2-317F-0B42EC13523A}"/>
          </ac:grpSpMkLst>
        </pc:grpChg>
        <pc:grpChg chg="del mod">
          <ac:chgData name="Kenan Tabinas" userId="aff20947-de81-4ceb-92a7-6c01f7647d35" providerId="ADAL" clId="{9E8E761B-BA16-40BD-B39B-31A79490DF34}" dt="2025-02-14T08:58:34.609" v="699"/>
          <ac:grpSpMkLst>
            <pc:docMk/>
            <pc:sldMk cId="2381739401" sldId="270"/>
            <ac:grpSpMk id="116" creationId="{DF775F2B-9188-0B3B-C73E-E5443C86E24F}"/>
          </ac:grpSpMkLst>
        </pc:grpChg>
        <pc:grpChg chg="del mod">
          <ac:chgData name="Kenan Tabinas" userId="aff20947-de81-4ceb-92a7-6c01f7647d35" providerId="ADAL" clId="{9E8E761B-BA16-40BD-B39B-31A79490DF34}" dt="2025-02-14T08:58:37.691" v="702"/>
          <ac:grpSpMkLst>
            <pc:docMk/>
            <pc:sldMk cId="2381739401" sldId="270"/>
            <ac:grpSpMk id="119" creationId="{D4B818A8-367B-0505-5B0B-CAEF2054BDB1}"/>
          </ac:grpSpMkLst>
        </pc:grpChg>
        <pc:grpChg chg="add del mod">
          <ac:chgData name="Kenan Tabinas" userId="aff20947-de81-4ceb-92a7-6c01f7647d35" providerId="ADAL" clId="{9E8E761B-BA16-40BD-B39B-31A79490DF34}" dt="2025-02-14T09:01:05.988" v="798"/>
          <ac:grpSpMkLst>
            <pc:docMk/>
            <pc:sldMk cId="2381739401" sldId="270"/>
            <ac:grpSpMk id="122" creationId="{006914D2-E086-F949-1781-09D86D3E4526}"/>
          </ac:grpSpMkLst>
        </pc:grpChg>
        <pc:grpChg chg="mod">
          <ac:chgData name="Kenan Tabinas" userId="aff20947-de81-4ceb-92a7-6c01f7647d35" providerId="ADAL" clId="{9E8E761B-BA16-40BD-B39B-31A79490DF34}" dt="2025-02-14T09:00:54.462" v="780"/>
          <ac:grpSpMkLst>
            <pc:docMk/>
            <pc:sldMk cId="2381739401" sldId="270"/>
            <ac:grpSpMk id="124" creationId="{2874B840-6C00-BC51-427B-B1E932C88700}"/>
          </ac:grpSpMkLst>
        </pc:grpChg>
        <pc:grpChg chg="mod">
          <ac:chgData name="Kenan Tabinas" userId="aff20947-de81-4ceb-92a7-6c01f7647d35" providerId="ADAL" clId="{9E8E761B-BA16-40BD-B39B-31A79490DF34}" dt="2025-02-14T09:00:57.603" v="784"/>
          <ac:grpSpMkLst>
            <pc:docMk/>
            <pc:sldMk cId="2381739401" sldId="270"/>
            <ac:grpSpMk id="126" creationId="{7CBF9A7E-7410-68F8-D9E1-D4C1E4738D21}"/>
          </ac:grpSpMkLst>
        </pc:grpChg>
        <pc:grpChg chg="add del mod">
          <ac:chgData name="Kenan Tabinas" userId="aff20947-de81-4ceb-92a7-6c01f7647d35" providerId="ADAL" clId="{9E8E761B-BA16-40BD-B39B-31A79490DF34}" dt="2025-02-14T09:01:04.323" v="796"/>
          <ac:grpSpMkLst>
            <pc:docMk/>
            <pc:sldMk cId="2381739401" sldId="270"/>
            <ac:grpSpMk id="128" creationId="{92492B14-53A3-1490-9027-599232DF7270}"/>
          </ac:grpSpMkLst>
        </pc:grpChg>
        <pc:grpChg chg="mod">
          <ac:chgData name="Kenan Tabinas" userId="aff20947-de81-4ceb-92a7-6c01f7647d35" providerId="ADAL" clId="{9E8E761B-BA16-40BD-B39B-31A79490DF34}" dt="2025-02-14T09:01:03.830" v="792"/>
          <ac:grpSpMkLst>
            <pc:docMk/>
            <pc:sldMk cId="2381739401" sldId="270"/>
            <ac:grpSpMk id="132" creationId="{3125D4E4-6266-A874-E084-732B3A13BA16}"/>
          </ac:grpSpMkLst>
        </pc:grpChg>
        <pc:grpChg chg="add del mod">
          <ac:chgData name="Kenan Tabinas" userId="aff20947-de81-4ceb-92a7-6c01f7647d35" providerId="ADAL" clId="{9E8E761B-BA16-40BD-B39B-31A79490DF34}" dt="2025-02-14T09:01:13.176" v="809"/>
          <ac:grpSpMkLst>
            <pc:docMk/>
            <pc:sldMk cId="2381739401" sldId="270"/>
            <ac:grpSpMk id="134" creationId="{B48E2F5C-ACF8-DD29-E033-B2B5148A0AF2}"/>
          </ac:grpSpMkLst>
        </pc:grpChg>
        <pc:grpChg chg="add del mod">
          <ac:chgData name="Kenan Tabinas" userId="aff20947-de81-4ceb-92a7-6c01f7647d35" providerId="ADAL" clId="{9E8E761B-BA16-40BD-B39B-31A79490DF34}" dt="2025-02-14T09:01:10.174" v="806"/>
          <ac:grpSpMkLst>
            <pc:docMk/>
            <pc:sldMk cId="2381739401" sldId="270"/>
            <ac:grpSpMk id="136" creationId="{D69E597E-792B-FAF5-00E5-38A5BADBDD74}"/>
          </ac:grpSpMkLst>
        </pc:grpChg>
        <pc:grpChg chg="mod">
          <ac:chgData name="Kenan Tabinas" userId="aff20947-de81-4ceb-92a7-6c01f7647d35" providerId="ADAL" clId="{9E8E761B-BA16-40BD-B39B-31A79490DF34}" dt="2025-02-14T09:01:09.604" v="804"/>
          <ac:grpSpMkLst>
            <pc:docMk/>
            <pc:sldMk cId="2381739401" sldId="270"/>
            <ac:grpSpMk id="138" creationId="{E8B38A7F-0415-2B8E-D3A3-202A479B8D0F}"/>
          </ac:grpSpMkLst>
        </pc:grpChg>
        <pc:grpChg chg="del mod">
          <ac:chgData name="Kenan Tabinas" userId="aff20947-de81-4ceb-92a7-6c01f7647d35" providerId="ADAL" clId="{9E8E761B-BA16-40BD-B39B-31A79490DF34}" dt="2025-02-14T09:01:15.594" v="811"/>
          <ac:grpSpMkLst>
            <pc:docMk/>
            <pc:sldMk cId="2381739401" sldId="270"/>
            <ac:grpSpMk id="141" creationId="{764EAEE1-00C6-03F2-7282-75DF49305BC8}"/>
          </ac:grpSpMkLst>
        </pc:grpChg>
        <pc:grpChg chg="del mod">
          <ac:chgData name="Kenan Tabinas" userId="aff20947-de81-4ceb-92a7-6c01f7647d35" providerId="ADAL" clId="{9E8E761B-BA16-40BD-B39B-31A79490DF34}" dt="2025-02-14T09:11:52.802" v="1179" actId="478"/>
          <ac:grpSpMkLst>
            <pc:docMk/>
            <pc:sldMk cId="2381739401" sldId="270"/>
            <ac:grpSpMk id="143" creationId="{A797DDA9-7B70-7E3D-F576-064CD43E371B}"/>
          </ac:grpSpMkLst>
        </pc:grpChg>
        <pc:inkChg chg="add mod">
          <ac:chgData name="Kenan Tabinas" userId="aff20947-de81-4ceb-92a7-6c01f7647d35" providerId="ADAL" clId="{9E8E761B-BA16-40BD-B39B-31A79490DF34}" dt="2025-02-14T08:55:20.992" v="519"/>
          <ac:inkMkLst>
            <pc:docMk/>
            <pc:sldMk cId="2381739401" sldId="270"/>
            <ac:inkMk id="4" creationId="{38348C2F-86C9-A430-560F-6E273D217137}"/>
          </ac:inkMkLst>
        </pc:inkChg>
        <pc:inkChg chg="add mod">
          <ac:chgData name="Kenan Tabinas" userId="aff20947-de81-4ceb-92a7-6c01f7647d35" providerId="ADAL" clId="{9E8E761B-BA16-40BD-B39B-31A79490DF34}" dt="2025-02-14T08:55:20.992" v="519"/>
          <ac:inkMkLst>
            <pc:docMk/>
            <pc:sldMk cId="2381739401" sldId="270"/>
            <ac:inkMk id="5" creationId="{BF7520CB-BBCC-689A-ED06-592151EB2BD6}"/>
          </ac:inkMkLst>
        </pc:inkChg>
        <pc:inkChg chg="add del mod">
          <ac:chgData name="Kenan Tabinas" userId="aff20947-de81-4ceb-92a7-6c01f7647d35" providerId="ADAL" clId="{9E8E761B-BA16-40BD-B39B-31A79490DF34}" dt="2025-02-14T08:55:36.830" v="541" actId="9405"/>
          <ac:inkMkLst>
            <pc:docMk/>
            <pc:sldMk cId="2381739401" sldId="270"/>
            <ac:inkMk id="7" creationId="{2223C6A9-B711-6961-C049-27F0EF2687C0}"/>
          </ac:inkMkLst>
        </pc:inkChg>
        <pc:inkChg chg="add del mod">
          <ac:chgData name="Kenan Tabinas" userId="aff20947-de81-4ceb-92a7-6c01f7647d35" providerId="ADAL" clId="{9E8E761B-BA16-40BD-B39B-31A79490DF34}" dt="2025-02-14T08:55:36.365" v="540" actId="9405"/>
          <ac:inkMkLst>
            <pc:docMk/>
            <pc:sldMk cId="2381739401" sldId="270"/>
            <ac:inkMk id="8" creationId="{89B6DDC9-EC49-41FA-CE0A-A9237BA51B1B}"/>
          </ac:inkMkLst>
        </pc:inkChg>
        <pc:inkChg chg="mod">
          <ac:chgData name="Kenan Tabinas" userId="aff20947-de81-4ceb-92a7-6c01f7647d35" providerId="ADAL" clId="{9E8E761B-BA16-40BD-B39B-31A79490DF34}" dt="2025-02-14T09:11:55.784" v="1181"/>
          <ac:inkMkLst>
            <pc:docMk/>
            <pc:sldMk cId="2381739401" sldId="270"/>
            <ac:inkMk id="8" creationId="{BBA06D16-029B-ADC1-C0F3-43E637CF477C}"/>
          </ac:inkMkLst>
        </pc:inkChg>
        <pc:inkChg chg="add del mod">
          <ac:chgData name="Kenan Tabinas" userId="aff20947-de81-4ceb-92a7-6c01f7647d35" providerId="ADAL" clId="{9E8E761B-BA16-40BD-B39B-31A79490DF34}" dt="2025-02-14T08:55:36.048" v="539" actId="9405"/>
          <ac:inkMkLst>
            <pc:docMk/>
            <pc:sldMk cId="2381739401" sldId="270"/>
            <ac:inkMk id="9" creationId="{04F0FC81-0F50-24A5-311B-7EFC39573CA4}"/>
          </ac:inkMkLst>
        </pc:inkChg>
        <pc:inkChg chg="add del mod">
          <ac:chgData name="Kenan Tabinas" userId="aff20947-de81-4ceb-92a7-6c01f7647d35" providerId="ADAL" clId="{9E8E761B-BA16-40BD-B39B-31A79490DF34}" dt="2025-02-14T08:55:35.395" v="538"/>
          <ac:inkMkLst>
            <pc:docMk/>
            <pc:sldMk cId="2381739401" sldId="270"/>
            <ac:inkMk id="10" creationId="{C50295F7-EB8B-2193-01A5-0167104D5FBB}"/>
          </ac:inkMkLst>
        </pc:inkChg>
        <pc:inkChg chg="mod">
          <ac:chgData name="Kenan Tabinas" userId="aff20947-de81-4ceb-92a7-6c01f7647d35" providerId="ADAL" clId="{9E8E761B-BA16-40BD-B39B-31A79490DF34}" dt="2025-02-14T09:11:55.784" v="1181"/>
          <ac:inkMkLst>
            <pc:docMk/>
            <pc:sldMk cId="2381739401" sldId="270"/>
            <ac:inkMk id="11" creationId="{9BF5255A-A3F9-C65B-328F-EED014502220}"/>
          </ac:inkMkLst>
        </pc:inkChg>
        <pc:inkChg chg="add del mod">
          <ac:chgData name="Kenan Tabinas" userId="aff20947-de81-4ceb-92a7-6c01f7647d35" providerId="ADAL" clId="{9E8E761B-BA16-40BD-B39B-31A79490DF34}" dt="2025-02-14T08:55:35.238" v="536" actId="9405"/>
          <ac:inkMkLst>
            <pc:docMk/>
            <pc:sldMk cId="2381739401" sldId="270"/>
            <ac:inkMk id="12" creationId="{1212B16D-0E9C-2E2D-A870-99FA188F9E8E}"/>
          </ac:inkMkLst>
        </pc:inkChg>
        <pc:inkChg chg="mod">
          <ac:chgData name="Kenan Tabinas" userId="aff20947-de81-4ceb-92a7-6c01f7647d35" providerId="ADAL" clId="{9E8E761B-BA16-40BD-B39B-31A79490DF34}" dt="2025-02-14T09:11:55.784" v="1181"/>
          <ac:inkMkLst>
            <pc:docMk/>
            <pc:sldMk cId="2381739401" sldId="270"/>
            <ac:inkMk id="13" creationId="{345EC8F7-31D5-2E42-3C22-60A8D9DA3859}"/>
          </ac:inkMkLst>
        </pc:inkChg>
        <pc:inkChg chg="add del mod">
          <ac:chgData name="Kenan Tabinas" userId="aff20947-de81-4ceb-92a7-6c01f7647d35" providerId="ADAL" clId="{9E8E761B-BA16-40BD-B39B-31A79490DF34}" dt="2025-02-14T08:55:35.078" v="535"/>
          <ac:inkMkLst>
            <pc:docMk/>
            <pc:sldMk cId="2381739401" sldId="270"/>
            <ac:inkMk id="13" creationId="{D6CE3001-3385-6D36-DE42-917609D850EF}"/>
          </ac:inkMkLst>
        </pc:inkChg>
        <pc:inkChg chg="mod">
          <ac:chgData name="Kenan Tabinas" userId="aff20947-de81-4ceb-92a7-6c01f7647d35" providerId="ADAL" clId="{9E8E761B-BA16-40BD-B39B-31A79490DF34}" dt="2025-02-14T09:11:55.784" v="1181"/>
          <ac:inkMkLst>
            <pc:docMk/>
            <pc:sldMk cId="2381739401" sldId="270"/>
            <ac:inkMk id="14" creationId="{C1AFEDD9-A976-3ED2-8B28-45D6D94F4F6C}"/>
          </ac:inkMkLst>
        </pc:inkChg>
        <pc:inkChg chg="mod">
          <ac:chgData name="Kenan Tabinas" userId="aff20947-de81-4ceb-92a7-6c01f7647d35" providerId="ADAL" clId="{9E8E761B-BA16-40BD-B39B-31A79490DF34}" dt="2025-02-14T09:11:55.784" v="1181"/>
          <ac:inkMkLst>
            <pc:docMk/>
            <pc:sldMk cId="2381739401" sldId="270"/>
            <ac:inkMk id="15" creationId="{7A825B89-E99B-2934-2B28-1D4CBB3010B0}"/>
          </ac:inkMkLst>
        </pc:inkChg>
        <pc:inkChg chg="add del mod">
          <ac:chgData name="Kenan Tabinas" userId="aff20947-de81-4ceb-92a7-6c01f7647d35" providerId="ADAL" clId="{9E8E761B-BA16-40BD-B39B-31A79490DF34}" dt="2025-02-14T08:55:34.892" v="533" actId="9405"/>
          <ac:inkMkLst>
            <pc:docMk/>
            <pc:sldMk cId="2381739401" sldId="270"/>
            <ac:inkMk id="15" creationId="{C1C6FDE4-CF93-8ECD-13FE-BA0A211D8669}"/>
          </ac:inkMkLst>
        </pc:inkChg>
        <pc:inkChg chg="add del mod">
          <ac:chgData name="Kenan Tabinas" userId="aff20947-de81-4ceb-92a7-6c01f7647d35" providerId="ADAL" clId="{9E8E761B-BA16-40BD-B39B-31A79490DF34}" dt="2025-02-14T08:55:34.746" v="532"/>
          <ac:inkMkLst>
            <pc:docMk/>
            <pc:sldMk cId="2381739401" sldId="270"/>
            <ac:inkMk id="16" creationId="{650E7562-A7C2-B800-305E-73CEA65CCF90}"/>
          </ac:inkMkLst>
        </pc:inkChg>
        <pc:inkChg chg="mod">
          <ac:chgData name="Kenan Tabinas" userId="aff20947-de81-4ceb-92a7-6c01f7647d35" providerId="ADAL" clId="{9E8E761B-BA16-40BD-B39B-31A79490DF34}" dt="2025-02-14T09:11:55.784" v="1181"/>
          <ac:inkMkLst>
            <pc:docMk/>
            <pc:sldMk cId="2381739401" sldId="270"/>
            <ac:inkMk id="16" creationId="{EFD2C716-019D-BF50-629D-B3390FC43310}"/>
          </ac:inkMkLst>
        </pc:inkChg>
        <pc:inkChg chg="add mod">
          <ac:chgData name="Kenan Tabinas" userId="aff20947-de81-4ceb-92a7-6c01f7647d35" providerId="ADAL" clId="{9E8E761B-BA16-40BD-B39B-31A79490DF34}" dt="2025-02-14T08:56:18.420" v="572"/>
          <ac:inkMkLst>
            <pc:docMk/>
            <pc:sldMk cId="2381739401" sldId="270"/>
            <ac:inkMk id="18" creationId="{6ABE011C-0766-CAFB-E778-FAB4163D9236}"/>
          </ac:inkMkLst>
        </pc:inkChg>
        <pc:inkChg chg="add mod">
          <ac:chgData name="Kenan Tabinas" userId="aff20947-de81-4ceb-92a7-6c01f7647d35" providerId="ADAL" clId="{9E8E761B-BA16-40BD-B39B-31A79490DF34}" dt="2025-02-14T08:56:18.420" v="572"/>
          <ac:inkMkLst>
            <pc:docMk/>
            <pc:sldMk cId="2381739401" sldId="270"/>
            <ac:inkMk id="19" creationId="{39BADCAE-71BD-4FC8-206C-E29D67060066}"/>
          </ac:inkMkLst>
        </pc:inkChg>
        <pc:inkChg chg="mod">
          <ac:chgData name="Kenan Tabinas" userId="aff20947-de81-4ceb-92a7-6c01f7647d35" providerId="ADAL" clId="{9E8E761B-BA16-40BD-B39B-31A79490DF34}" dt="2025-02-14T09:11:55.784" v="1181"/>
          <ac:inkMkLst>
            <pc:docMk/>
            <pc:sldMk cId="2381739401" sldId="270"/>
            <ac:inkMk id="20" creationId="{0F425091-4487-37A1-13B3-0BB5E1E735D8}"/>
          </ac:inkMkLst>
        </pc:inkChg>
        <pc:inkChg chg="add mod">
          <ac:chgData name="Kenan Tabinas" userId="aff20947-de81-4ceb-92a7-6c01f7647d35" providerId="ADAL" clId="{9E8E761B-BA16-40BD-B39B-31A79490DF34}" dt="2025-02-14T08:55:47.255" v="556"/>
          <ac:inkMkLst>
            <pc:docMk/>
            <pc:sldMk cId="2381739401" sldId="270"/>
            <ac:inkMk id="21" creationId="{264A7C58-4B80-4B68-3AD2-EAA5F1A9051E}"/>
          </ac:inkMkLst>
        </pc:inkChg>
        <pc:inkChg chg="add mod">
          <ac:chgData name="Kenan Tabinas" userId="aff20947-de81-4ceb-92a7-6c01f7647d35" providerId="ADAL" clId="{9E8E761B-BA16-40BD-B39B-31A79490DF34}" dt="2025-02-14T08:55:47.255" v="556"/>
          <ac:inkMkLst>
            <pc:docMk/>
            <pc:sldMk cId="2381739401" sldId="270"/>
            <ac:inkMk id="22" creationId="{0126FB17-FECD-180B-BFD8-AF7F70D661AB}"/>
          </ac:inkMkLst>
        </pc:inkChg>
        <pc:inkChg chg="add mod">
          <ac:chgData name="Kenan Tabinas" userId="aff20947-de81-4ceb-92a7-6c01f7647d35" providerId="ADAL" clId="{9E8E761B-BA16-40BD-B39B-31A79490DF34}" dt="2025-02-14T08:55:47.255" v="556"/>
          <ac:inkMkLst>
            <pc:docMk/>
            <pc:sldMk cId="2381739401" sldId="270"/>
            <ac:inkMk id="23" creationId="{77E9EF4C-5C2D-F91E-43EC-25C7216D5B1C}"/>
          </ac:inkMkLst>
        </pc:inkChg>
        <pc:inkChg chg="mod">
          <ac:chgData name="Kenan Tabinas" userId="aff20947-de81-4ceb-92a7-6c01f7647d35" providerId="ADAL" clId="{9E8E761B-BA16-40BD-B39B-31A79490DF34}" dt="2025-02-14T09:11:55.784" v="1181"/>
          <ac:inkMkLst>
            <pc:docMk/>
            <pc:sldMk cId="2381739401" sldId="270"/>
            <ac:inkMk id="24" creationId="{CAC9F50D-BA30-5E53-AA7D-329C4B908DF5}"/>
          </ac:inkMkLst>
        </pc:inkChg>
        <pc:inkChg chg="add mod">
          <ac:chgData name="Kenan Tabinas" userId="aff20947-de81-4ceb-92a7-6c01f7647d35" providerId="ADAL" clId="{9E8E761B-BA16-40BD-B39B-31A79490DF34}" dt="2025-02-14T08:56:18.420" v="572"/>
          <ac:inkMkLst>
            <pc:docMk/>
            <pc:sldMk cId="2381739401" sldId="270"/>
            <ac:inkMk id="25" creationId="{A617F11A-8EF7-77CC-7399-08F66184F8B3}"/>
          </ac:inkMkLst>
        </pc:inkChg>
        <pc:inkChg chg="add mod">
          <ac:chgData name="Kenan Tabinas" userId="aff20947-de81-4ceb-92a7-6c01f7647d35" providerId="ADAL" clId="{9E8E761B-BA16-40BD-B39B-31A79490DF34}" dt="2025-02-14T08:56:18.420" v="572"/>
          <ac:inkMkLst>
            <pc:docMk/>
            <pc:sldMk cId="2381739401" sldId="270"/>
            <ac:inkMk id="26" creationId="{9721A53D-57B8-0094-4D6D-126C6C043040}"/>
          </ac:inkMkLst>
        </pc:inkChg>
        <pc:inkChg chg="add">
          <ac:chgData name="Kenan Tabinas" userId="aff20947-de81-4ceb-92a7-6c01f7647d35" providerId="ADAL" clId="{9E8E761B-BA16-40BD-B39B-31A79490DF34}" dt="2025-02-14T09:12:05.844" v="1183" actId="9405"/>
          <ac:inkMkLst>
            <pc:docMk/>
            <pc:sldMk cId="2381739401" sldId="270"/>
            <ac:inkMk id="27" creationId="{AD014FFC-D01F-7D65-6798-A4C209071A3B}"/>
          </ac:inkMkLst>
        </pc:inkChg>
        <pc:inkChg chg="add mod">
          <ac:chgData name="Kenan Tabinas" userId="aff20947-de81-4ceb-92a7-6c01f7647d35" providerId="ADAL" clId="{9E8E761B-BA16-40BD-B39B-31A79490DF34}" dt="2025-02-14T08:55:47.255" v="556"/>
          <ac:inkMkLst>
            <pc:docMk/>
            <pc:sldMk cId="2381739401" sldId="270"/>
            <ac:inkMk id="28" creationId="{46A3162A-0E0D-4699-4EC7-A76108811D19}"/>
          </ac:inkMkLst>
        </pc:inkChg>
        <pc:inkChg chg="add mod">
          <ac:chgData name="Kenan Tabinas" userId="aff20947-de81-4ceb-92a7-6c01f7647d35" providerId="ADAL" clId="{9E8E761B-BA16-40BD-B39B-31A79490DF34}" dt="2025-02-14T08:55:47.255" v="556"/>
          <ac:inkMkLst>
            <pc:docMk/>
            <pc:sldMk cId="2381739401" sldId="270"/>
            <ac:inkMk id="30" creationId="{D8FB0C5A-7D94-65EF-DC5A-93742E2A6EDA}"/>
          </ac:inkMkLst>
        </pc:inkChg>
        <pc:inkChg chg="add">
          <ac:chgData name="Kenan Tabinas" userId="aff20947-de81-4ceb-92a7-6c01f7647d35" providerId="ADAL" clId="{9E8E761B-BA16-40BD-B39B-31A79490DF34}" dt="2025-02-14T08:55:46.457" v="555" actId="9405"/>
          <ac:inkMkLst>
            <pc:docMk/>
            <pc:sldMk cId="2381739401" sldId="270"/>
            <ac:inkMk id="31" creationId="{9903B2AB-543A-E8D2-A049-71683788CFD4}"/>
          </ac:inkMkLst>
        </pc:inkChg>
        <pc:inkChg chg="add mod">
          <ac:chgData name="Kenan Tabinas" userId="aff20947-de81-4ceb-92a7-6c01f7647d35" providerId="ADAL" clId="{9E8E761B-BA16-40BD-B39B-31A79490DF34}" dt="2025-02-14T08:56:12.515" v="563"/>
          <ac:inkMkLst>
            <pc:docMk/>
            <pc:sldMk cId="2381739401" sldId="270"/>
            <ac:inkMk id="33" creationId="{1D6C8E9A-BE93-B10D-AAE5-FA8CBF8231F7}"/>
          </ac:inkMkLst>
        </pc:inkChg>
        <pc:inkChg chg="add mod">
          <ac:chgData name="Kenan Tabinas" userId="aff20947-de81-4ceb-92a7-6c01f7647d35" providerId="ADAL" clId="{9E8E761B-BA16-40BD-B39B-31A79490DF34}" dt="2025-02-14T08:56:12.515" v="563"/>
          <ac:inkMkLst>
            <pc:docMk/>
            <pc:sldMk cId="2381739401" sldId="270"/>
            <ac:inkMk id="34" creationId="{8DD645A1-DC1C-8D96-C75F-50B7F2FEEFD5}"/>
          </ac:inkMkLst>
        </pc:inkChg>
        <pc:inkChg chg="add mod">
          <ac:chgData name="Kenan Tabinas" userId="aff20947-de81-4ceb-92a7-6c01f7647d35" providerId="ADAL" clId="{9E8E761B-BA16-40BD-B39B-31A79490DF34}" dt="2025-02-14T08:56:12.515" v="563"/>
          <ac:inkMkLst>
            <pc:docMk/>
            <pc:sldMk cId="2381739401" sldId="270"/>
            <ac:inkMk id="36" creationId="{C20E78E6-87D5-2179-29D6-D106B093FD09}"/>
          </ac:inkMkLst>
        </pc:inkChg>
        <pc:inkChg chg="add mod">
          <ac:chgData name="Kenan Tabinas" userId="aff20947-de81-4ceb-92a7-6c01f7647d35" providerId="ADAL" clId="{9E8E761B-BA16-40BD-B39B-31A79490DF34}" dt="2025-02-14T08:56:12.515" v="563"/>
          <ac:inkMkLst>
            <pc:docMk/>
            <pc:sldMk cId="2381739401" sldId="270"/>
            <ac:inkMk id="37" creationId="{93382351-8113-0762-E15B-40838688CD6C}"/>
          </ac:inkMkLst>
        </pc:inkChg>
        <pc:inkChg chg="add mod">
          <ac:chgData name="Kenan Tabinas" userId="aff20947-de81-4ceb-92a7-6c01f7647d35" providerId="ADAL" clId="{9E8E761B-BA16-40BD-B39B-31A79490DF34}" dt="2025-02-14T08:56:12.515" v="563"/>
          <ac:inkMkLst>
            <pc:docMk/>
            <pc:sldMk cId="2381739401" sldId="270"/>
            <ac:inkMk id="38" creationId="{202D91FA-401B-73AE-779E-2C315F7CC6C8}"/>
          </ac:inkMkLst>
        </pc:inkChg>
        <pc:inkChg chg="add mod">
          <ac:chgData name="Kenan Tabinas" userId="aff20947-de81-4ceb-92a7-6c01f7647d35" providerId="ADAL" clId="{9E8E761B-BA16-40BD-B39B-31A79490DF34}" dt="2025-02-14T08:56:18.420" v="572"/>
          <ac:inkMkLst>
            <pc:docMk/>
            <pc:sldMk cId="2381739401" sldId="270"/>
            <ac:inkMk id="40" creationId="{BF849342-0586-A0D4-2F75-4C65EC99468E}"/>
          </ac:inkMkLst>
        </pc:inkChg>
        <pc:inkChg chg="add mod">
          <ac:chgData name="Kenan Tabinas" userId="aff20947-de81-4ceb-92a7-6c01f7647d35" providerId="ADAL" clId="{9E8E761B-BA16-40BD-B39B-31A79490DF34}" dt="2025-02-14T08:56:15.152" v="566"/>
          <ac:inkMkLst>
            <pc:docMk/>
            <pc:sldMk cId="2381739401" sldId="270"/>
            <ac:inkMk id="41" creationId="{C18398E3-CAF3-07AE-CE4F-A59F27F966F5}"/>
          </ac:inkMkLst>
        </pc:inkChg>
        <pc:inkChg chg="add mod">
          <ac:chgData name="Kenan Tabinas" userId="aff20947-de81-4ceb-92a7-6c01f7647d35" providerId="ADAL" clId="{9E8E761B-BA16-40BD-B39B-31A79490DF34}" dt="2025-02-14T08:56:18.420" v="572"/>
          <ac:inkMkLst>
            <pc:docMk/>
            <pc:sldMk cId="2381739401" sldId="270"/>
            <ac:inkMk id="43" creationId="{AA6FAEF4-52F0-6FEF-187C-6CDC0B13B9E8}"/>
          </ac:inkMkLst>
        </pc:inkChg>
        <pc:inkChg chg="add">
          <ac:chgData name="Kenan Tabinas" userId="aff20947-de81-4ceb-92a7-6c01f7647d35" providerId="ADAL" clId="{9E8E761B-BA16-40BD-B39B-31A79490DF34}" dt="2025-02-14T08:56:15.785" v="568" actId="9405"/>
          <ac:inkMkLst>
            <pc:docMk/>
            <pc:sldMk cId="2381739401" sldId="270"/>
            <ac:inkMk id="44" creationId="{01526D12-EDF0-3B38-84DB-484483796FB1}"/>
          </ac:inkMkLst>
        </pc:inkChg>
        <pc:inkChg chg="add">
          <ac:chgData name="Kenan Tabinas" userId="aff20947-de81-4ceb-92a7-6c01f7647d35" providerId="ADAL" clId="{9E8E761B-BA16-40BD-B39B-31A79490DF34}" dt="2025-02-14T08:56:16.073" v="569" actId="9405"/>
          <ac:inkMkLst>
            <pc:docMk/>
            <pc:sldMk cId="2381739401" sldId="270"/>
            <ac:inkMk id="45" creationId="{242F51B1-5EA4-0D73-ED1D-3A5CFDF69564}"/>
          </ac:inkMkLst>
        </pc:inkChg>
        <pc:inkChg chg="add mod">
          <ac:chgData name="Kenan Tabinas" userId="aff20947-de81-4ceb-92a7-6c01f7647d35" providerId="ADAL" clId="{9E8E761B-BA16-40BD-B39B-31A79490DF34}" dt="2025-02-14T08:56:18.420" v="572"/>
          <ac:inkMkLst>
            <pc:docMk/>
            <pc:sldMk cId="2381739401" sldId="270"/>
            <ac:inkMk id="46" creationId="{D4CE8E99-E1AE-E72E-72B7-AF8624C5B0BB}"/>
          </ac:inkMkLst>
        </pc:inkChg>
        <pc:inkChg chg="add">
          <ac:chgData name="Kenan Tabinas" userId="aff20947-de81-4ceb-92a7-6c01f7647d35" providerId="ADAL" clId="{9E8E761B-BA16-40BD-B39B-31A79490DF34}" dt="2025-02-14T08:56:17.879" v="571" actId="9405"/>
          <ac:inkMkLst>
            <pc:docMk/>
            <pc:sldMk cId="2381739401" sldId="270"/>
            <ac:inkMk id="47" creationId="{6648BAE4-9E43-98F6-692F-2779D0541BAE}"/>
          </ac:inkMkLst>
        </pc:inkChg>
        <pc:inkChg chg="add mod">
          <ac:chgData name="Kenan Tabinas" userId="aff20947-de81-4ceb-92a7-6c01f7647d35" providerId="ADAL" clId="{9E8E761B-BA16-40BD-B39B-31A79490DF34}" dt="2025-02-14T09:01:05.988" v="798"/>
          <ac:inkMkLst>
            <pc:docMk/>
            <pc:sldMk cId="2381739401" sldId="270"/>
            <ac:inkMk id="49" creationId="{33AF8759-C474-2856-B555-287B0E4F624E}"/>
          </ac:inkMkLst>
        </pc:inkChg>
        <pc:inkChg chg="add mod">
          <ac:chgData name="Kenan Tabinas" userId="aff20947-de81-4ceb-92a7-6c01f7647d35" providerId="ADAL" clId="{9E8E761B-BA16-40BD-B39B-31A79490DF34}" dt="2025-02-14T09:01:15.594" v="811"/>
          <ac:inkMkLst>
            <pc:docMk/>
            <pc:sldMk cId="2381739401" sldId="270"/>
            <ac:inkMk id="50" creationId="{E5A879A7-6C0D-668C-80C0-1E5D3D7C58DE}"/>
          </ac:inkMkLst>
        </pc:inkChg>
        <pc:inkChg chg="add mod">
          <ac:chgData name="Kenan Tabinas" userId="aff20947-de81-4ceb-92a7-6c01f7647d35" providerId="ADAL" clId="{9E8E761B-BA16-40BD-B39B-31A79490DF34}" dt="2025-02-14T08:58:31.003" v="696"/>
          <ac:inkMkLst>
            <pc:docMk/>
            <pc:sldMk cId="2381739401" sldId="270"/>
            <ac:inkMk id="52" creationId="{BDF0643E-D0D1-DDEA-317D-F4621239AD0D}"/>
          </ac:inkMkLst>
        </pc:inkChg>
        <pc:inkChg chg="add del mod">
          <ac:chgData name="Kenan Tabinas" userId="aff20947-de81-4ceb-92a7-6c01f7647d35" providerId="ADAL" clId="{9E8E761B-BA16-40BD-B39B-31A79490DF34}" dt="2025-02-14T08:56:35.485" v="580"/>
          <ac:inkMkLst>
            <pc:docMk/>
            <pc:sldMk cId="2381739401" sldId="270"/>
            <ac:inkMk id="53" creationId="{A4D7C00B-AB17-3A4C-E443-898E2B1E5529}"/>
          </ac:inkMkLst>
        </pc:inkChg>
        <pc:inkChg chg="add del mod">
          <ac:chgData name="Kenan Tabinas" userId="aff20947-de81-4ceb-92a7-6c01f7647d35" providerId="ADAL" clId="{9E8E761B-BA16-40BD-B39B-31A79490DF34}" dt="2025-02-14T08:57:23.818" v="628" actId="9405"/>
          <ac:inkMkLst>
            <pc:docMk/>
            <pc:sldMk cId="2381739401" sldId="270"/>
            <ac:inkMk id="55" creationId="{1C9D4DA7-8FE5-91AB-BE62-3141805AC7D2}"/>
          </ac:inkMkLst>
        </pc:inkChg>
        <pc:inkChg chg="add del mod">
          <ac:chgData name="Kenan Tabinas" userId="aff20947-de81-4ceb-92a7-6c01f7647d35" providerId="ADAL" clId="{9E8E761B-BA16-40BD-B39B-31A79490DF34}" dt="2025-02-14T08:57:23.588" v="627" actId="9405"/>
          <ac:inkMkLst>
            <pc:docMk/>
            <pc:sldMk cId="2381739401" sldId="270"/>
            <ac:inkMk id="56" creationId="{6624110D-FC8C-32C7-59D1-2DEEA8ACCAAF}"/>
          </ac:inkMkLst>
        </pc:inkChg>
        <pc:inkChg chg="add del mod">
          <ac:chgData name="Kenan Tabinas" userId="aff20947-de81-4ceb-92a7-6c01f7647d35" providerId="ADAL" clId="{9E8E761B-BA16-40BD-B39B-31A79490DF34}" dt="2025-02-14T08:57:23.399" v="626"/>
          <ac:inkMkLst>
            <pc:docMk/>
            <pc:sldMk cId="2381739401" sldId="270"/>
            <ac:inkMk id="57" creationId="{F7AE9E5D-9F37-544E-69F6-DBD806CF4205}"/>
          </ac:inkMkLst>
        </pc:inkChg>
        <pc:inkChg chg="add del mod">
          <ac:chgData name="Kenan Tabinas" userId="aff20947-de81-4ceb-92a7-6c01f7647d35" providerId="ADAL" clId="{9E8E761B-BA16-40BD-B39B-31A79490DF34}" dt="2025-02-14T08:57:23.231" v="624"/>
          <ac:inkMkLst>
            <pc:docMk/>
            <pc:sldMk cId="2381739401" sldId="270"/>
            <ac:inkMk id="59" creationId="{3641889B-ABB3-39E1-CDA0-EE6C20C0EBD2}"/>
          </ac:inkMkLst>
        </pc:inkChg>
        <pc:inkChg chg="add del mod">
          <ac:chgData name="Kenan Tabinas" userId="aff20947-de81-4ceb-92a7-6c01f7647d35" providerId="ADAL" clId="{9E8E761B-BA16-40BD-B39B-31A79490DF34}" dt="2025-02-14T08:56:55.965" v="596" actId="9405"/>
          <ac:inkMkLst>
            <pc:docMk/>
            <pc:sldMk cId="2381739401" sldId="270"/>
            <ac:inkMk id="61" creationId="{23A3A4AA-BDD9-2B76-44FF-41F09A1B12B0}"/>
          </ac:inkMkLst>
        </pc:inkChg>
        <pc:inkChg chg="add del mod">
          <ac:chgData name="Kenan Tabinas" userId="aff20947-de81-4ceb-92a7-6c01f7647d35" providerId="ADAL" clId="{9E8E761B-BA16-40BD-B39B-31A79490DF34}" dt="2025-02-14T08:56:55.676" v="595"/>
          <ac:inkMkLst>
            <pc:docMk/>
            <pc:sldMk cId="2381739401" sldId="270"/>
            <ac:inkMk id="62" creationId="{446A829F-A9B7-230D-04C0-DAC402761EB6}"/>
          </ac:inkMkLst>
        </pc:inkChg>
        <pc:inkChg chg="add del mod">
          <ac:chgData name="Kenan Tabinas" userId="aff20947-de81-4ceb-92a7-6c01f7647d35" providerId="ADAL" clId="{9E8E761B-BA16-40BD-B39B-31A79490DF34}" dt="2025-02-14T08:56:55.246" v="593"/>
          <ac:inkMkLst>
            <pc:docMk/>
            <pc:sldMk cId="2381739401" sldId="270"/>
            <ac:inkMk id="64" creationId="{29B339EF-D2B6-A080-90D0-F4FA62201319}"/>
          </ac:inkMkLst>
        </pc:inkChg>
        <pc:inkChg chg="add del mod">
          <ac:chgData name="Kenan Tabinas" userId="aff20947-de81-4ceb-92a7-6c01f7647d35" providerId="ADAL" clId="{9E8E761B-BA16-40BD-B39B-31A79490DF34}" dt="2025-02-14T08:57:23.059" v="622" actId="9405"/>
          <ac:inkMkLst>
            <pc:docMk/>
            <pc:sldMk cId="2381739401" sldId="270"/>
            <ac:inkMk id="66" creationId="{FB8E251A-9627-6D33-1C89-51547967E0FD}"/>
          </ac:inkMkLst>
        </pc:inkChg>
        <pc:inkChg chg="add del mod">
          <ac:chgData name="Kenan Tabinas" userId="aff20947-de81-4ceb-92a7-6c01f7647d35" providerId="ADAL" clId="{9E8E761B-BA16-40BD-B39B-31A79490DF34}" dt="2025-02-14T08:57:22.855" v="621" actId="9405"/>
          <ac:inkMkLst>
            <pc:docMk/>
            <pc:sldMk cId="2381739401" sldId="270"/>
            <ac:inkMk id="67" creationId="{8EC1D012-683B-1F5B-69C4-A2BAFD2C9565}"/>
          </ac:inkMkLst>
        </pc:inkChg>
        <pc:inkChg chg="add del mod">
          <ac:chgData name="Kenan Tabinas" userId="aff20947-de81-4ceb-92a7-6c01f7647d35" providerId="ADAL" clId="{9E8E761B-BA16-40BD-B39B-31A79490DF34}" dt="2025-02-14T08:57:22.686" v="620" actId="9405"/>
          <ac:inkMkLst>
            <pc:docMk/>
            <pc:sldMk cId="2381739401" sldId="270"/>
            <ac:inkMk id="68" creationId="{DF22F2CD-00A2-3499-9224-6CC02485AB70}"/>
          </ac:inkMkLst>
        </pc:inkChg>
        <pc:inkChg chg="add del">
          <ac:chgData name="Kenan Tabinas" userId="aff20947-de81-4ceb-92a7-6c01f7647d35" providerId="ADAL" clId="{9E8E761B-BA16-40BD-B39B-31A79490DF34}" dt="2025-02-14T08:57:22.547" v="618" actId="9405"/>
          <ac:inkMkLst>
            <pc:docMk/>
            <pc:sldMk cId="2381739401" sldId="270"/>
            <ac:inkMk id="69" creationId="{81D83A7E-FC90-AC10-A719-C5409CCBECA7}"/>
          </ac:inkMkLst>
        </pc:inkChg>
        <pc:inkChg chg="add del mod">
          <ac:chgData name="Kenan Tabinas" userId="aff20947-de81-4ceb-92a7-6c01f7647d35" providerId="ADAL" clId="{9E8E761B-BA16-40BD-B39B-31A79490DF34}" dt="2025-02-14T08:57:22.412" v="617" actId="9405"/>
          <ac:inkMkLst>
            <pc:docMk/>
            <pc:sldMk cId="2381739401" sldId="270"/>
            <ac:inkMk id="71" creationId="{6631EB55-111D-85C8-06B0-BDCCC8D276B9}"/>
          </ac:inkMkLst>
        </pc:inkChg>
        <pc:inkChg chg="add del mod">
          <ac:chgData name="Kenan Tabinas" userId="aff20947-de81-4ceb-92a7-6c01f7647d35" providerId="ADAL" clId="{9E8E761B-BA16-40BD-B39B-31A79490DF34}" dt="2025-02-14T08:57:21.029" v="616" actId="9405"/>
          <ac:inkMkLst>
            <pc:docMk/>
            <pc:sldMk cId="2381739401" sldId="270"/>
            <ac:inkMk id="72" creationId="{546CBDA1-A516-CDE9-5224-1056701295AC}"/>
          </ac:inkMkLst>
        </pc:inkChg>
        <pc:inkChg chg="add del mod">
          <ac:chgData name="Kenan Tabinas" userId="aff20947-de81-4ceb-92a7-6c01f7647d35" providerId="ADAL" clId="{9E8E761B-BA16-40BD-B39B-31A79490DF34}" dt="2025-02-14T08:57:19.174" v="615"/>
          <ac:inkMkLst>
            <pc:docMk/>
            <pc:sldMk cId="2381739401" sldId="270"/>
            <ac:inkMk id="73" creationId="{06727400-FBD2-2F8D-0F26-D11046345626}"/>
          </ac:inkMkLst>
        </pc:inkChg>
        <pc:inkChg chg="add del">
          <ac:chgData name="Kenan Tabinas" userId="aff20947-de81-4ceb-92a7-6c01f7647d35" providerId="ADAL" clId="{9E8E761B-BA16-40BD-B39B-31A79490DF34}" dt="2025-02-14T08:57:18.934" v="613" actId="9405"/>
          <ac:inkMkLst>
            <pc:docMk/>
            <pc:sldMk cId="2381739401" sldId="270"/>
            <ac:inkMk id="75" creationId="{5BF8AAE5-502A-BFAB-3C68-8113D9F8F821}"/>
          </ac:inkMkLst>
        </pc:inkChg>
        <pc:inkChg chg="add del">
          <ac:chgData name="Kenan Tabinas" userId="aff20947-de81-4ceb-92a7-6c01f7647d35" providerId="ADAL" clId="{9E8E761B-BA16-40BD-B39B-31A79490DF34}" dt="2025-02-14T08:57:18.607" v="612" actId="9405"/>
          <ac:inkMkLst>
            <pc:docMk/>
            <pc:sldMk cId="2381739401" sldId="270"/>
            <ac:inkMk id="76" creationId="{01B22F81-7592-198F-CE2B-37ACF664164D}"/>
          </ac:inkMkLst>
        </pc:inkChg>
        <pc:inkChg chg="add del mod">
          <ac:chgData name="Kenan Tabinas" userId="aff20947-de81-4ceb-92a7-6c01f7647d35" providerId="ADAL" clId="{9E8E761B-BA16-40BD-B39B-31A79490DF34}" dt="2025-02-14T08:57:18.413" v="611"/>
          <ac:inkMkLst>
            <pc:docMk/>
            <pc:sldMk cId="2381739401" sldId="270"/>
            <ac:inkMk id="77" creationId="{1301BB52-7684-F8E4-F7A3-B418A2405AC7}"/>
          </ac:inkMkLst>
        </pc:inkChg>
        <pc:inkChg chg="add del mod">
          <ac:chgData name="Kenan Tabinas" userId="aff20947-de81-4ceb-92a7-6c01f7647d35" providerId="ADAL" clId="{9E8E761B-BA16-40BD-B39B-31A79490DF34}" dt="2025-02-14T08:57:29.354" v="632"/>
          <ac:inkMkLst>
            <pc:docMk/>
            <pc:sldMk cId="2381739401" sldId="270"/>
            <ac:inkMk id="79" creationId="{1EC04DAE-643C-1815-EC3D-EB0DDA550BCA}"/>
          </ac:inkMkLst>
        </pc:inkChg>
        <pc:inkChg chg="add mod">
          <ac:chgData name="Kenan Tabinas" userId="aff20947-de81-4ceb-92a7-6c01f7647d35" providerId="ADAL" clId="{9E8E761B-BA16-40BD-B39B-31A79490DF34}" dt="2025-02-14T09:01:01.883" v="790"/>
          <ac:inkMkLst>
            <pc:docMk/>
            <pc:sldMk cId="2381739401" sldId="270"/>
            <ac:inkMk id="81" creationId="{CD0D5D0C-F16C-A099-9B93-A3C35BE43B94}"/>
          </ac:inkMkLst>
        </pc:inkChg>
        <pc:inkChg chg="add mod">
          <ac:chgData name="Kenan Tabinas" userId="aff20947-de81-4ceb-92a7-6c01f7647d35" providerId="ADAL" clId="{9E8E761B-BA16-40BD-B39B-31A79490DF34}" dt="2025-02-14T09:01:15.594" v="811"/>
          <ac:inkMkLst>
            <pc:docMk/>
            <pc:sldMk cId="2381739401" sldId="270"/>
            <ac:inkMk id="82" creationId="{2C134173-D743-9B0A-D1F9-BC5879EAE5F9}"/>
          </ac:inkMkLst>
        </pc:inkChg>
        <pc:inkChg chg="add mod">
          <ac:chgData name="Kenan Tabinas" userId="aff20947-de81-4ceb-92a7-6c01f7647d35" providerId="ADAL" clId="{9E8E761B-BA16-40BD-B39B-31A79490DF34}" dt="2025-02-14T09:01:15.594" v="811"/>
          <ac:inkMkLst>
            <pc:docMk/>
            <pc:sldMk cId="2381739401" sldId="270"/>
            <ac:inkMk id="83" creationId="{6FD45F48-00A0-03D1-5D6D-F70FA3D1127E}"/>
          </ac:inkMkLst>
        </pc:inkChg>
        <pc:inkChg chg="add mod">
          <ac:chgData name="Kenan Tabinas" userId="aff20947-de81-4ceb-92a7-6c01f7647d35" providerId="ADAL" clId="{9E8E761B-BA16-40BD-B39B-31A79490DF34}" dt="2025-02-14T08:58:34.609" v="699"/>
          <ac:inkMkLst>
            <pc:docMk/>
            <pc:sldMk cId="2381739401" sldId="270"/>
            <ac:inkMk id="85" creationId="{CCC5D611-0C52-EB24-D1BE-5B8A964CDF7D}"/>
          </ac:inkMkLst>
        </pc:inkChg>
        <pc:inkChg chg="add del mod">
          <ac:chgData name="Kenan Tabinas" userId="aff20947-de81-4ceb-92a7-6c01f7647d35" providerId="ADAL" clId="{9E8E761B-BA16-40BD-B39B-31A79490DF34}" dt="2025-02-14T08:58:28.335" v="693"/>
          <ac:inkMkLst>
            <pc:docMk/>
            <pc:sldMk cId="2381739401" sldId="270"/>
            <ac:inkMk id="86" creationId="{4BD9060B-5CEB-A38E-8D13-60CB250C7784}"/>
          </ac:inkMkLst>
        </pc:inkChg>
        <pc:inkChg chg="add del mod">
          <ac:chgData name="Kenan Tabinas" userId="aff20947-de81-4ceb-92a7-6c01f7647d35" providerId="ADAL" clId="{9E8E761B-BA16-40BD-B39B-31A79490DF34}" dt="2025-02-14T08:58:28.078" v="691"/>
          <ac:inkMkLst>
            <pc:docMk/>
            <pc:sldMk cId="2381739401" sldId="270"/>
            <ac:inkMk id="88" creationId="{6EF9088F-31D4-E54C-D33D-68E6B566D58A}"/>
          </ac:inkMkLst>
        </pc:inkChg>
        <pc:inkChg chg="add del mod">
          <ac:chgData name="Kenan Tabinas" userId="aff20947-de81-4ceb-92a7-6c01f7647d35" providerId="ADAL" clId="{9E8E761B-BA16-40BD-B39B-31A79490DF34}" dt="2025-02-14T08:58:27.818" v="689" actId="9405"/>
          <ac:inkMkLst>
            <pc:docMk/>
            <pc:sldMk cId="2381739401" sldId="270"/>
            <ac:inkMk id="90" creationId="{72A994D4-82B1-4F90-1B75-30C2B389638C}"/>
          </ac:inkMkLst>
        </pc:inkChg>
        <pc:inkChg chg="add del mod">
          <ac:chgData name="Kenan Tabinas" userId="aff20947-de81-4ceb-92a7-6c01f7647d35" providerId="ADAL" clId="{9E8E761B-BA16-40BD-B39B-31A79490DF34}" dt="2025-02-14T08:58:27.570" v="688"/>
          <ac:inkMkLst>
            <pc:docMk/>
            <pc:sldMk cId="2381739401" sldId="270"/>
            <ac:inkMk id="91" creationId="{F2C659F6-98EF-8CF9-4260-03874E756911}"/>
          </ac:inkMkLst>
        </pc:inkChg>
        <pc:inkChg chg="add del mod">
          <ac:chgData name="Kenan Tabinas" userId="aff20947-de81-4ceb-92a7-6c01f7647d35" providerId="ADAL" clId="{9E8E761B-BA16-40BD-B39B-31A79490DF34}" dt="2025-02-14T08:57:45.996" v="648"/>
          <ac:inkMkLst>
            <pc:docMk/>
            <pc:sldMk cId="2381739401" sldId="270"/>
            <ac:inkMk id="93" creationId="{91C241B8-D021-83D2-E5F3-FA9E176A4C03}"/>
          </ac:inkMkLst>
        </pc:inkChg>
        <pc:inkChg chg="add del mod">
          <ac:chgData name="Kenan Tabinas" userId="aff20947-de81-4ceb-92a7-6c01f7647d35" providerId="ADAL" clId="{9E8E761B-BA16-40BD-B39B-31A79490DF34}" dt="2025-02-14T08:58:27.424" v="686" actId="9405"/>
          <ac:inkMkLst>
            <pc:docMk/>
            <pc:sldMk cId="2381739401" sldId="270"/>
            <ac:inkMk id="95" creationId="{5C44497E-A66E-59AB-76A7-83DC41DAA005}"/>
          </ac:inkMkLst>
        </pc:inkChg>
        <pc:inkChg chg="add del">
          <ac:chgData name="Kenan Tabinas" userId="aff20947-de81-4ceb-92a7-6c01f7647d35" providerId="ADAL" clId="{9E8E761B-BA16-40BD-B39B-31A79490DF34}" dt="2025-02-14T08:58:27.255" v="685" actId="9405"/>
          <ac:inkMkLst>
            <pc:docMk/>
            <pc:sldMk cId="2381739401" sldId="270"/>
            <ac:inkMk id="96" creationId="{67488F45-E8C5-C8C6-F19F-46068FEB99D4}"/>
          </ac:inkMkLst>
        </pc:inkChg>
        <pc:inkChg chg="add del">
          <ac:chgData name="Kenan Tabinas" userId="aff20947-de81-4ceb-92a7-6c01f7647d35" providerId="ADAL" clId="{9E8E761B-BA16-40BD-B39B-31A79490DF34}" dt="2025-02-14T08:58:27.115" v="684" actId="9405"/>
          <ac:inkMkLst>
            <pc:docMk/>
            <pc:sldMk cId="2381739401" sldId="270"/>
            <ac:inkMk id="97" creationId="{FCE666C6-179B-192F-D431-7E6E6BFE2D48}"/>
          </ac:inkMkLst>
        </pc:inkChg>
        <pc:inkChg chg="add del mod">
          <ac:chgData name="Kenan Tabinas" userId="aff20947-de81-4ceb-92a7-6c01f7647d35" providerId="ADAL" clId="{9E8E761B-BA16-40BD-B39B-31A79490DF34}" dt="2025-02-14T08:57:58.426" v="663"/>
          <ac:inkMkLst>
            <pc:docMk/>
            <pc:sldMk cId="2381739401" sldId="270"/>
            <ac:inkMk id="98" creationId="{C69E3213-CA90-8239-3CC0-3B6B7A652321}"/>
          </ac:inkMkLst>
        </pc:inkChg>
        <pc:inkChg chg="add del">
          <ac:chgData name="Kenan Tabinas" userId="aff20947-de81-4ceb-92a7-6c01f7647d35" providerId="ADAL" clId="{9E8E761B-BA16-40BD-B39B-31A79490DF34}" dt="2025-02-14T08:57:57.986" v="661" actId="9405"/>
          <ac:inkMkLst>
            <pc:docMk/>
            <pc:sldMk cId="2381739401" sldId="270"/>
            <ac:inkMk id="100" creationId="{8FA460FC-1CA0-DAB9-A19A-13815EBBC838}"/>
          </ac:inkMkLst>
        </pc:inkChg>
        <pc:inkChg chg="add del mod">
          <ac:chgData name="Kenan Tabinas" userId="aff20947-de81-4ceb-92a7-6c01f7647d35" providerId="ADAL" clId="{9E8E761B-BA16-40BD-B39B-31A79490DF34}" dt="2025-02-14T08:57:57.554" v="660" actId="9405"/>
          <ac:inkMkLst>
            <pc:docMk/>
            <pc:sldMk cId="2381739401" sldId="270"/>
            <ac:inkMk id="101" creationId="{118ECE59-D0F1-3A6B-78FF-D33FEC728437}"/>
          </ac:inkMkLst>
        </pc:inkChg>
        <pc:inkChg chg="add del">
          <ac:chgData name="Kenan Tabinas" userId="aff20947-de81-4ceb-92a7-6c01f7647d35" providerId="ADAL" clId="{9E8E761B-BA16-40BD-B39B-31A79490DF34}" dt="2025-02-14T08:57:56.164" v="658" actId="9405"/>
          <ac:inkMkLst>
            <pc:docMk/>
            <pc:sldMk cId="2381739401" sldId="270"/>
            <ac:inkMk id="102" creationId="{632F52C6-6AE0-83BB-28FD-DD6CE277D0AE}"/>
          </ac:inkMkLst>
        </pc:inkChg>
        <pc:inkChg chg="add del">
          <ac:chgData name="Kenan Tabinas" userId="aff20947-de81-4ceb-92a7-6c01f7647d35" providerId="ADAL" clId="{9E8E761B-BA16-40BD-B39B-31A79490DF34}" dt="2025-02-14T08:58:13.070" v="669" actId="9405"/>
          <ac:inkMkLst>
            <pc:docMk/>
            <pc:sldMk cId="2381739401" sldId="270"/>
            <ac:inkMk id="104" creationId="{C3535764-87CE-8572-CB08-4F4F4269F35F}"/>
          </ac:inkMkLst>
        </pc:inkChg>
        <pc:inkChg chg="add del mod">
          <ac:chgData name="Kenan Tabinas" userId="aff20947-de81-4ceb-92a7-6c01f7647d35" providerId="ADAL" clId="{9E8E761B-BA16-40BD-B39B-31A79490DF34}" dt="2025-02-14T08:58:12.841" v="668"/>
          <ac:inkMkLst>
            <pc:docMk/>
            <pc:sldMk cId="2381739401" sldId="270"/>
            <ac:inkMk id="105" creationId="{452A860C-2E4D-13CF-1B2F-49380E3F9925}"/>
          </ac:inkMkLst>
        </pc:inkChg>
        <pc:inkChg chg="add del mod">
          <ac:chgData name="Kenan Tabinas" userId="aff20947-de81-4ceb-92a7-6c01f7647d35" providerId="ADAL" clId="{9E8E761B-BA16-40BD-B39B-31A79490DF34}" dt="2025-02-14T08:58:16.917" v="675" actId="9405"/>
          <ac:inkMkLst>
            <pc:docMk/>
            <pc:sldMk cId="2381739401" sldId="270"/>
            <ac:inkMk id="107" creationId="{2BBCDF21-747F-6EF1-7CC7-042BAEE5180B}"/>
          </ac:inkMkLst>
        </pc:inkChg>
        <pc:inkChg chg="add del mod">
          <ac:chgData name="Kenan Tabinas" userId="aff20947-de81-4ceb-92a7-6c01f7647d35" providerId="ADAL" clId="{9E8E761B-BA16-40BD-B39B-31A79490DF34}" dt="2025-02-14T08:58:16.783" v="674"/>
          <ac:inkMkLst>
            <pc:docMk/>
            <pc:sldMk cId="2381739401" sldId="270"/>
            <ac:inkMk id="108" creationId="{0A63BD5C-049A-967D-2EDF-269DB1DDAA5B}"/>
          </ac:inkMkLst>
        </pc:inkChg>
        <pc:inkChg chg="add del mod">
          <ac:chgData name="Kenan Tabinas" userId="aff20947-de81-4ceb-92a7-6c01f7647d35" providerId="ADAL" clId="{9E8E761B-BA16-40BD-B39B-31A79490DF34}" dt="2025-02-14T08:58:26.101" v="683"/>
          <ac:inkMkLst>
            <pc:docMk/>
            <pc:sldMk cId="2381739401" sldId="270"/>
            <ac:inkMk id="110" creationId="{3C32735E-9929-2BFD-BC26-DB3927420F58}"/>
          </ac:inkMkLst>
        </pc:inkChg>
        <pc:inkChg chg="add del">
          <ac:chgData name="Kenan Tabinas" userId="aff20947-de81-4ceb-92a7-6c01f7647d35" providerId="ADAL" clId="{9E8E761B-BA16-40BD-B39B-31A79490DF34}" dt="2025-02-14T08:58:25.959" v="680" actId="9405"/>
          <ac:inkMkLst>
            <pc:docMk/>
            <pc:sldMk cId="2381739401" sldId="270"/>
            <ac:inkMk id="112" creationId="{07D8889E-D4C4-B34B-7FD4-65999AE6BA56}"/>
          </ac:inkMkLst>
        </pc:inkChg>
        <pc:inkChg chg="add del mod">
          <ac:chgData name="Kenan Tabinas" userId="aff20947-de81-4ceb-92a7-6c01f7647d35" providerId="ADAL" clId="{9E8E761B-BA16-40BD-B39B-31A79490DF34}" dt="2025-02-14T09:00:49.986" v="776"/>
          <ac:inkMkLst>
            <pc:docMk/>
            <pc:sldMk cId="2381739401" sldId="270"/>
            <ac:inkMk id="114" creationId="{013ADAD7-ADCE-469B-9615-CDE77FCC3DB5}"/>
          </ac:inkMkLst>
        </pc:inkChg>
        <pc:inkChg chg="add mod">
          <ac:chgData name="Kenan Tabinas" userId="aff20947-de81-4ceb-92a7-6c01f7647d35" providerId="ADAL" clId="{9E8E761B-BA16-40BD-B39B-31A79490DF34}" dt="2025-02-14T08:58:34.609" v="699"/>
          <ac:inkMkLst>
            <pc:docMk/>
            <pc:sldMk cId="2381739401" sldId="270"/>
            <ac:inkMk id="115" creationId="{C2202BDE-AFC0-F866-9213-0996F226CF6F}"/>
          </ac:inkMkLst>
        </pc:inkChg>
        <pc:inkChg chg="add mod">
          <ac:chgData name="Kenan Tabinas" userId="aff20947-de81-4ceb-92a7-6c01f7647d35" providerId="ADAL" clId="{9E8E761B-BA16-40BD-B39B-31A79490DF34}" dt="2025-02-14T09:01:15.594" v="811"/>
          <ac:inkMkLst>
            <pc:docMk/>
            <pc:sldMk cId="2381739401" sldId="270"/>
            <ac:inkMk id="117" creationId="{C443E21E-15A1-4F18-2162-AA5012B99882}"/>
          </ac:inkMkLst>
        </pc:inkChg>
        <pc:inkChg chg="add mod">
          <ac:chgData name="Kenan Tabinas" userId="aff20947-de81-4ceb-92a7-6c01f7647d35" providerId="ADAL" clId="{9E8E761B-BA16-40BD-B39B-31A79490DF34}" dt="2025-02-14T09:01:15.594" v="811"/>
          <ac:inkMkLst>
            <pc:docMk/>
            <pc:sldMk cId="2381739401" sldId="270"/>
            <ac:inkMk id="118" creationId="{109F83A2-E84B-C9ED-CBF1-5DD7B4BA8EC4}"/>
          </ac:inkMkLst>
        </pc:inkChg>
        <pc:inkChg chg="add mod">
          <ac:chgData name="Kenan Tabinas" userId="aff20947-de81-4ceb-92a7-6c01f7647d35" providerId="ADAL" clId="{9E8E761B-BA16-40BD-B39B-31A79490DF34}" dt="2025-02-14T09:01:15.594" v="811"/>
          <ac:inkMkLst>
            <pc:docMk/>
            <pc:sldMk cId="2381739401" sldId="270"/>
            <ac:inkMk id="120" creationId="{47C4A436-768F-C228-B2BC-8FF0751F660B}"/>
          </ac:inkMkLst>
        </pc:inkChg>
        <pc:inkChg chg="add mod">
          <ac:chgData name="Kenan Tabinas" userId="aff20947-de81-4ceb-92a7-6c01f7647d35" providerId="ADAL" clId="{9E8E761B-BA16-40BD-B39B-31A79490DF34}" dt="2025-02-14T09:01:15.594" v="811"/>
          <ac:inkMkLst>
            <pc:docMk/>
            <pc:sldMk cId="2381739401" sldId="270"/>
            <ac:inkMk id="121" creationId="{A5AD77C5-FCD3-8A95-1328-032AFDED2F44}"/>
          </ac:inkMkLst>
        </pc:inkChg>
        <pc:inkChg chg="add del mod">
          <ac:chgData name="Kenan Tabinas" userId="aff20947-de81-4ceb-92a7-6c01f7647d35" providerId="ADAL" clId="{9E8E761B-BA16-40BD-B39B-31A79490DF34}" dt="2025-02-14T09:00:54.462" v="780"/>
          <ac:inkMkLst>
            <pc:docMk/>
            <pc:sldMk cId="2381739401" sldId="270"/>
            <ac:inkMk id="123" creationId="{5A188970-3632-9E90-1A67-B79A0503B8FB}"/>
          </ac:inkMkLst>
        </pc:inkChg>
        <pc:inkChg chg="add del mod">
          <ac:chgData name="Kenan Tabinas" userId="aff20947-de81-4ceb-92a7-6c01f7647d35" providerId="ADAL" clId="{9E8E761B-BA16-40BD-B39B-31A79490DF34}" dt="2025-02-14T09:00:57.603" v="784"/>
          <ac:inkMkLst>
            <pc:docMk/>
            <pc:sldMk cId="2381739401" sldId="270"/>
            <ac:inkMk id="125" creationId="{D69B2AD2-5903-7C0D-F44D-59E215BE6BD1}"/>
          </ac:inkMkLst>
        </pc:inkChg>
        <pc:inkChg chg="add del mod">
          <ac:chgData name="Kenan Tabinas" userId="aff20947-de81-4ceb-92a7-6c01f7647d35" providerId="ADAL" clId="{9E8E761B-BA16-40BD-B39B-31A79490DF34}" dt="2025-02-14T09:01:04.323" v="796"/>
          <ac:inkMkLst>
            <pc:docMk/>
            <pc:sldMk cId="2381739401" sldId="270"/>
            <ac:inkMk id="127" creationId="{0D978B31-C51D-C7B3-C05E-AF9EF30DEB09}"/>
          </ac:inkMkLst>
        </pc:inkChg>
        <pc:inkChg chg="add del mod">
          <ac:chgData name="Kenan Tabinas" userId="aff20947-de81-4ceb-92a7-6c01f7647d35" providerId="ADAL" clId="{9E8E761B-BA16-40BD-B39B-31A79490DF34}" dt="2025-02-14T09:01:04.114" v="794" actId="9405"/>
          <ac:inkMkLst>
            <pc:docMk/>
            <pc:sldMk cId="2381739401" sldId="270"/>
            <ac:inkMk id="129" creationId="{93A7CF94-1B70-ED35-9769-E262EE6BC208}"/>
          </ac:inkMkLst>
        </pc:inkChg>
        <pc:inkChg chg="add del mod">
          <ac:chgData name="Kenan Tabinas" userId="aff20947-de81-4ceb-92a7-6c01f7647d35" providerId="ADAL" clId="{9E8E761B-BA16-40BD-B39B-31A79490DF34}" dt="2025-02-14T09:01:03.947" v="793" actId="9405"/>
          <ac:inkMkLst>
            <pc:docMk/>
            <pc:sldMk cId="2381739401" sldId="270"/>
            <ac:inkMk id="130" creationId="{5C64E66C-1BB4-FABD-C57D-16A197E5DB8F}"/>
          </ac:inkMkLst>
        </pc:inkChg>
        <pc:inkChg chg="add del mod">
          <ac:chgData name="Kenan Tabinas" userId="aff20947-de81-4ceb-92a7-6c01f7647d35" providerId="ADAL" clId="{9E8E761B-BA16-40BD-B39B-31A79490DF34}" dt="2025-02-14T09:01:03.830" v="792"/>
          <ac:inkMkLst>
            <pc:docMk/>
            <pc:sldMk cId="2381739401" sldId="270"/>
            <ac:inkMk id="131" creationId="{0AA441F4-2C1A-68F7-DAC8-E330B744657A}"/>
          </ac:inkMkLst>
        </pc:inkChg>
        <pc:inkChg chg="add del mod">
          <ac:chgData name="Kenan Tabinas" userId="aff20947-de81-4ceb-92a7-6c01f7647d35" providerId="ADAL" clId="{9E8E761B-BA16-40BD-B39B-31A79490DF34}" dt="2025-02-14T09:11:55.536" v="1180" actId="478"/>
          <ac:inkMkLst>
            <pc:docMk/>
            <pc:sldMk cId="2381739401" sldId="270"/>
            <ac:inkMk id="133" creationId="{AF73E9CD-BBB3-0757-346B-6A00D3000AFA}"/>
          </ac:inkMkLst>
        </pc:inkChg>
        <pc:inkChg chg="add del mod">
          <ac:chgData name="Kenan Tabinas" userId="aff20947-de81-4ceb-92a7-6c01f7647d35" providerId="ADAL" clId="{9E8E761B-BA16-40BD-B39B-31A79490DF34}" dt="2025-02-14T09:01:10.174" v="806"/>
          <ac:inkMkLst>
            <pc:docMk/>
            <pc:sldMk cId="2381739401" sldId="270"/>
            <ac:inkMk id="135" creationId="{10569F6E-DFB7-CB41-7668-7758A08BA6FA}"/>
          </ac:inkMkLst>
        </pc:inkChg>
        <pc:inkChg chg="add del">
          <ac:chgData name="Kenan Tabinas" userId="aff20947-de81-4ceb-92a7-6c01f7647d35" providerId="ADAL" clId="{9E8E761B-BA16-40BD-B39B-31A79490DF34}" dt="2025-02-14T09:01:09.604" v="803" actId="9405"/>
          <ac:inkMkLst>
            <pc:docMk/>
            <pc:sldMk cId="2381739401" sldId="270"/>
            <ac:inkMk id="137" creationId="{5B0EBF4B-A0DE-97AF-2954-EB60CAB9B079}"/>
          </ac:inkMkLst>
        </pc:inkChg>
        <pc:inkChg chg="add mod">
          <ac:chgData name="Kenan Tabinas" userId="aff20947-de81-4ceb-92a7-6c01f7647d35" providerId="ADAL" clId="{9E8E761B-BA16-40BD-B39B-31A79490DF34}" dt="2025-02-14T09:01:15.594" v="811"/>
          <ac:inkMkLst>
            <pc:docMk/>
            <pc:sldMk cId="2381739401" sldId="270"/>
            <ac:inkMk id="139" creationId="{392A4CAE-229E-53C4-7B0B-588C42765EFF}"/>
          </ac:inkMkLst>
        </pc:inkChg>
        <pc:inkChg chg="add">
          <ac:chgData name="Kenan Tabinas" userId="aff20947-de81-4ceb-92a7-6c01f7647d35" providerId="ADAL" clId="{9E8E761B-BA16-40BD-B39B-31A79490DF34}" dt="2025-02-14T09:01:12.673" v="808" actId="9405"/>
          <ac:inkMkLst>
            <pc:docMk/>
            <pc:sldMk cId="2381739401" sldId="270"/>
            <ac:inkMk id="140" creationId="{4BC0B435-4E4C-9E16-27B2-E45C730F9275}"/>
          </ac:inkMkLst>
        </pc:inkChg>
        <pc:inkChg chg="add">
          <ac:chgData name="Kenan Tabinas" userId="aff20947-de81-4ceb-92a7-6c01f7647d35" providerId="ADAL" clId="{9E8E761B-BA16-40BD-B39B-31A79490DF34}" dt="2025-02-14T09:01:14.657" v="810" actId="9405"/>
          <ac:inkMkLst>
            <pc:docMk/>
            <pc:sldMk cId="2381739401" sldId="270"/>
            <ac:inkMk id="142" creationId="{96088750-B8A2-8A7F-C947-7708EBADAD2F}"/>
          </ac:inkMkLst>
        </pc:inkChg>
      </pc:sldChg>
      <pc:sldChg chg="addSp delSp modSp add mod">
        <pc:chgData name="Kenan Tabinas" userId="aff20947-de81-4ceb-92a7-6c01f7647d35" providerId="ADAL" clId="{9E8E761B-BA16-40BD-B39B-31A79490DF34}" dt="2025-02-14T09:07:20.817" v="1027"/>
        <pc:sldMkLst>
          <pc:docMk/>
          <pc:sldMk cId="2169702600" sldId="271"/>
        </pc:sldMkLst>
        <pc:spChg chg="mod">
          <ac:chgData name="Kenan Tabinas" userId="aff20947-de81-4ceb-92a7-6c01f7647d35" providerId="ADAL" clId="{9E8E761B-BA16-40BD-B39B-31A79490DF34}" dt="2025-02-14T09:03:49.693" v="864" actId="20577"/>
          <ac:spMkLst>
            <pc:docMk/>
            <pc:sldMk cId="2169702600" sldId="271"/>
            <ac:spMk id="3" creationId="{1C2E7491-8821-ACB6-0D66-DBE2E41368B8}"/>
          </ac:spMkLst>
        </pc:spChg>
        <pc:grpChg chg="mod">
          <ac:chgData name="Kenan Tabinas" userId="aff20947-de81-4ceb-92a7-6c01f7647d35" providerId="ADAL" clId="{9E8E761B-BA16-40BD-B39B-31A79490DF34}" dt="2025-02-14T09:04:19.726" v="875"/>
          <ac:grpSpMkLst>
            <pc:docMk/>
            <pc:sldMk cId="2169702600" sldId="271"/>
            <ac:grpSpMk id="11" creationId="{0D7D215A-01B0-6C0A-4D9F-9D5996A04BA0}"/>
          </ac:grpSpMkLst>
        </pc:grpChg>
        <pc:grpChg chg="add del mod">
          <ac:chgData name="Kenan Tabinas" userId="aff20947-de81-4ceb-92a7-6c01f7647d35" providerId="ADAL" clId="{9E8E761B-BA16-40BD-B39B-31A79490DF34}" dt="2025-02-14T09:05:17.765" v="940"/>
          <ac:grpSpMkLst>
            <pc:docMk/>
            <pc:sldMk cId="2169702600" sldId="271"/>
            <ac:grpSpMk id="21" creationId="{B84B6147-2392-1970-4498-D30F2FA2A535}"/>
          </ac:grpSpMkLst>
        </pc:grpChg>
        <pc:grpChg chg="add del mod">
          <ac:chgData name="Kenan Tabinas" userId="aff20947-de81-4ceb-92a7-6c01f7647d35" providerId="ADAL" clId="{9E8E761B-BA16-40BD-B39B-31A79490DF34}" dt="2025-02-14T09:05:17.765" v="940"/>
          <ac:grpSpMkLst>
            <pc:docMk/>
            <pc:sldMk cId="2169702600" sldId="271"/>
            <ac:grpSpMk id="22" creationId="{10A604CF-DFC8-C58F-C29A-3D1345EB486B}"/>
          </ac:grpSpMkLst>
        </pc:grpChg>
        <pc:grpChg chg="add del mod">
          <ac:chgData name="Kenan Tabinas" userId="aff20947-de81-4ceb-92a7-6c01f7647d35" providerId="ADAL" clId="{9E8E761B-BA16-40BD-B39B-31A79490DF34}" dt="2025-02-14T09:04:44.478" v="904"/>
          <ac:grpSpMkLst>
            <pc:docMk/>
            <pc:sldMk cId="2169702600" sldId="271"/>
            <ac:grpSpMk id="33" creationId="{D455D6B2-506B-85B0-90DF-A34586BE853E}"/>
          </ac:grpSpMkLst>
        </pc:grpChg>
        <pc:grpChg chg="mod">
          <ac:chgData name="Kenan Tabinas" userId="aff20947-de81-4ceb-92a7-6c01f7647d35" providerId="ADAL" clId="{9E8E761B-BA16-40BD-B39B-31A79490DF34}" dt="2025-02-14T09:04:44.347" v="902"/>
          <ac:grpSpMkLst>
            <pc:docMk/>
            <pc:sldMk cId="2169702600" sldId="271"/>
            <ac:grpSpMk id="35" creationId="{85650216-CBF4-8CB7-7D0A-8A11CDDFC40C}"/>
          </ac:grpSpMkLst>
        </pc:grpChg>
        <pc:grpChg chg="add del mod">
          <ac:chgData name="Kenan Tabinas" userId="aff20947-de81-4ceb-92a7-6c01f7647d35" providerId="ADAL" clId="{9E8E761B-BA16-40BD-B39B-31A79490DF34}" dt="2025-02-14T09:05:00.063" v="925"/>
          <ac:grpSpMkLst>
            <pc:docMk/>
            <pc:sldMk cId="2169702600" sldId="271"/>
            <ac:grpSpMk id="39" creationId="{36DF5C18-CAEB-A67E-EADB-AAE80E72A0ED}"/>
          </ac:grpSpMkLst>
        </pc:grpChg>
        <pc:grpChg chg="mod">
          <ac:chgData name="Kenan Tabinas" userId="aff20947-de81-4ceb-92a7-6c01f7647d35" providerId="ADAL" clId="{9E8E761B-BA16-40BD-B39B-31A79490DF34}" dt="2025-02-14T09:04:58.061" v="922"/>
          <ac:grpSpMkLst>
            <pc:docMk/>
            <pc:sldMk cId="2169702600" sldId="271"/>
            <ac:grpSpMk id="43" creationId="{7ADC9125-C401-6CBF-6B58-A2EBC74CDF93}"/>
          </ac:grpSpMkLst>
        </pc:grpChg>
        <pc:grpChg chg="del mod">
          <ac:chgData name="Kenan Tabinas" userId="aff20947-de81-4ceb-92a7-6c01f7647d35" providerId="ADAL" clId="{9E8E761B-BA16-40BD-B39B-31A79490DF34}" dt="2025-02-14T09:05:01.966" v="928"/>
          <ac:grpSpMkLst>
            <pc:docMk/>
            <pc:sldMk cId="2169702600" sldId="271"/>
            <ac:grpSpMk id="45" creationId="{E05E197F-D18A-D3C0-2F51-4E0D669F9E23}"/>
          </ac:grpSpMkLst>
        </pc:grpChg>
        <pc:grpChg chg="del mod">
          <ac:chgData name="Kenan Tabinas" userId="aff20947-de81-4ceb-92a7-6c01f7647d35" providerId="ADAL" clId="{9E8E761B-BA16-40BD-B39B-31A79490DF34}" dt="2025-02-14T09:05:17.765" v="940"/>
          <ac:grpSpMkLst>
            <pc:docMk/>
            <pc:sldMk cId="2169702600" sldId="271"/>
            <ac:grpSpMk id="48" creationId="{B4F6BA4F-272D-9B7E-67A9-6D5EA359AADE}"/>
          </ac:grpSpMkLst>
        </pc:grpChg>
        <pc:grpChg chg="del mod">
          <ac:chgData name="Kenan Tabinas" userId="aff20947-de81-4ceb-92a7-6c01f7647d35" providerId="ADAL" clId="{9E8E761B-BA16-40BD-B39B-31A79490DF34}" dt="2025-02-14T09:07:20.817" v="1027"/>
          <ac:grpSpMkLst>
            <pc:docMk/>
            <pc:sldMk cId="2169702600" sldId="271"/>
            <ac:grpSpMk id="60" creationId="{09DDF18D-DEFB-00FF-85E6-5A167586365A}"/>
          </ac:grpSpMkLst>
        </pc:grpChg>
        <pc:grpChg chg="del mod">
          <ac:chgData name="Kenan Tabinas" userId="aff20947-de81-4ceb-92a7-6c01f7647d35" providerId="ADAL" clId="{9E8E761B-BA16-40BD-B39B-31A79490DF34}" dt="2025-02-14T09:06:00.568" v="954"/>
          <ac:grpSpMkLst>
            <pc:docMk/>
            <pc:sldMk cId="2169702600" sldId="271"/>
            <ac:grpSpMk id="64" creationId="{4A5D9C3A-12F5-41F1-5BA0-0CBC946011D4}"/>
          </ac:grpSpMkLst>
        </pc:grpChg>
        <pc:grpChg chg="del mod">
          <ac:chgData name="Kenan Tabinas" userId="aff20947-de81-4ceb-92a7-6c01f7647d35" providerId="ADAL" clId="{9E8E761B-BA16-40BD-B39B-31A79490DF34}" dt="2025-02-14T09:06:08.519" v="959"/>
          <ac:grpSpMkLst>
            <pc:docMk/>
            <pc:sldMk cId="2169702600" sldId="271"/>
            <ac:grpSpMk id="74" creationId="{D6FD7FC1-D4EE-738E-58BE-EB3B05BB02B5}"/>
          </ac:grpSpMkLst>
        </pc:grpChg>
        <pc:grpChg chg="del mod">
          <ac:chgData name="Kenan Tabinas" userId="aff20947-de81-4ceb-92a7-6c01f7647d35" providerId="ADAL" clId="{9E8E761B-BA16-40BD-B39B-31A79490DF34}" dt="2025-02-14T09:06:13.580" v="974"/>
          <ac:grpSpMkLst>
            <pc:docMk/>
            <pc:sldMk cId="2169702600" sldId="271"/>
            <ac:grpSpMk id="79" creationId="{6A887D61-84C1-D8DD-0481-B2A6E6906BCE}"/>
          </ac:grpSpMkLst>
        </pc:grpChg>
        <pc:grpChg chg="add del mod">
          <ac:chgData name="Kenan Tabinas" userId="aff20947-de81-4ceb-92a7-6c01f7647d35" providerId="ADAL" clId="{9E8E761B-BA16-40BD-B39B-31A79490DF34}" dt="2025-02-14T09:06:41.021" v="991"/>
          <ac:grpSpMkLst>
            <pc:docMk/>
            <pc:sldMk cId="2169702600" sldId="271"/>
            <ac:grpSpMk id="84" creationId="{4A9655E4-5346-0505-7125-F54B8905A027}"/>
          </ac:grpSpMkLst>
        </pc:grpChg>
        <pc:grpChg chg="add del mod">
          <ac:chgData name="Kenan Tabinas" userId="aff20947-de81-4ceb-92a7-6c01f7647d35" providerId="ADAL" clId="{9E8E761B-BA16-40BD-B39B-31A79490DF34}" dt="2025-02-14T09:06:40.572" v="988"/>
          <ac:grpSpMkLst>
            <pc:docMk/>
            <pc:sldMk cId="2169702600" sldId="271"/>
            <ac:grpSpMk id="87" creationId="{A79D4CBD-632A-4605-F3FB-5D2B715362E8}"/>
          </ac:grpSpMkLst>
        </pc:grpChg>
        <pc:grpChg chg="mod">
          <ac:chgData name="Kenan Tabinas" userId="aff20947-de81-4ceb-92a7-6c01f7647d35" providerId="ADAL" clId="{9E8E761B-BA16-40BD-B39B-31A79490DF34}" dt="2025-02-14T09:06:40.572" v="988"/>
          <ac:grpSpMkLst>
            <pc:docMk/>
            <pc:sldMk cId="2169702600" sldId="271"/>
            <ac:grpSpMk id="88" creationId="{ECB6D91A-213E-338D-AD69-443A1B0A904B}"/>
          </ac:grpSpMkLst>
        </pc:grpChg>
        <pc:grpChg chg="add del mod">
          <ac:chgData name="Kenan Tabinas" userId="aff20947-de81-4ceb-92a7-6c01f7647d35" providerId="ADAL" clId="{9E8E761B-BA16-40BD-B39B-31A79490DF34}" dt="2025-02-14T09:07:01.509" v="1015"/>
          <ac:grpSpMkLst>
            <pc:docMk/>
            <pc:sldMk cId="2169702600" sldId="271"/>
            <ac:grpSpMk id="92" creationId="{79AB67E1-91E4-CD26-FC71-02E1C532E99D}"/>
          </ac:grpSpMkLst>
        </pc:grpChg>
        <pc:grpChg chg="mod">
          <ac:chgData name="Kenan Tabinas" userId="aff20947-de81-4ceb-92a7-6c01f7647d35" providerId="ADAL" clId="{9E8E761B-BA16-40BD-B39B-31A79490DF34}" dt="2025-02-14T09:06:58.915" v="1006"/>
          <ac:grpSpMkLst>
            <pc:docMk/>
            <pc:sldMk cId="2169702600" sldId="271"/>
            <ac:grpSpMk id="101" creationId="{039B005C-264E-3EC0-8BB6-5645C8843CC7}"/>
          </ac:grpSpMkLst>
        </pc:grpChg>
        <pc:grpChg chg="del mod">
          <ac:chgData name="Kenan Tabinas" userId="aff20947-de81-4ceb-92a7-6c01f7647d35" providerId="ADAL" clId="{9E8E761B-BA16-40BD-B39B-31A79490DF34}" dt="2025-02-14T09:07:20.817" v="1027"/>
          <ac:grpSpMkLst>
            <pc:docMk/>
            <pc:sldMk cId="2169702600" sldId="271"/>
            <ac:grpSpMk id="106" creationId="{47DF0B7F-4B77-9663-A5DC-D04EEF466D69}"/>
          </ac:grpSpMkLst>
        </pc:grpChg>
        <pc:grpChg chg="mod">
          <ac:chgData name="Kenan Tabinas" userId="aff20947-de81-4ceb-92a7-6c01f7647d35" providerId="ADAL" clId="{9E8E761B-BA16-40BD-B39B-31A79490DF34}" dt="2025-02-14T09:07:20.817" v="1027"/>
          <ac:grpSpMkLst>
            <pc:docMk/>
            <pc:sldMk cId="2169702600" sldId="271"/>
            <ac:grpSpMk id="109" creationId="{2454FBB9-398B-0F8F-6B24-5017BB98E20A}"/>
          </ac:grpSpMkLst>
        </pc:grpChg>
        <pc:inkChg chg="add del">
          <ac:chgData name="Kenan Tabinas" userId="aff20947-de81-4ceb-92a7-6c01f7647d35" providerId="ADAL" clId="{9E8E761B-BA16-40BD-B39B-31A79490DF34}" dt="2025-02-14T09:03:56.236" v="866" actId="9405"/>
          <ac:inkMkLst>
            <pc:docMk/>
            <pc:sldMk cId="2169702600" sldId="271"/>
            <ac:inkMk id="4" creationId="{A796B1F9-82D2-A72B-B64B-7498C7F9B9DE}"/>
          </ac:inkMkLst>
        </pc:inkChg>
        <pc:inkChg chg="add">
          <ac:chgData name="Kenan Tabinas" userId="aff20947-de81-4ceb-92a7-6c01f7647d35" providerId="ADAL" clId="{9E8E761B-BA16-40BD-B39B-31A79490DF34}" dt="2025-02-14T09:04:07.843" v="867" actId="9405"/>
          <ac:inkMkLst>
            <pc:docMk/>
            <pc:sldMk cId="2169702600" sldId="271"/>
            <ac:inkMk id="5" creationId="{E630117E-FF4A-6AA4-6BB9-2A8415CC2307}"/>
          </ac:inkMkLst>
        </pc:inkChg>
        <pc:inkChg chg="add">
          <ac:chgData name="Kenan Tabinas" userId="aff20947-de81-4ceb-92a7-6c01f7647d35" providerId="ADAL" clId="{9E8E761B-BA16-40BD-B39B-31A79490DF34}" dt="2025-02-14T09:04:10.885" v="868" actId="9405"/>
          <ac:inkMkLst>
            <pc:docMk/>
            <pc:sldMk cId="2169702600" sldId="271"/>
            <ac:inkMk id="6" creationId="{94B9E4B3-3655-D0E4-56AC-E2B0B74D86C8}"/>
          </ac:inkMkLst>
        </pc:inkChg>
        <pc:inkChg chg="add">
          <ac:chgData name="Kenan Tabinas" userId="aff20947-de81-4ceb-92a7-6c01f7647d35" providerId="ADAL" clId="{9E8E761B-BA16-40BD-B39B-31A79490DF34}" dt="2025-02-14T09:04:14.062" v="869" actId="9405"/>
          <ac:inkMkLst>
            <pc:docMk/>
            <pc:sldMk cId="2169702600" sldId="271"/>
            <ac:inkMk id="7" creationId="{E4806639-C491-266E-7C0A-9B60F27DB371}"/>
          </ac:inkMkLst>
        </pc:inkChg>
        <pc:inkChg chg="add del mod">
          <ac:chgData name="Kenan Tabinas" userId="aff20947-de81-4ceb-92a7-6c01f7647d35" providerId="ADAL" clId="{9E8E761B-BA16-40BD-B39B-31A79490DF34}" dt="2025-02-14T09:04:20.720" v="877" actId="9405"/>
          <ac:inkMkLst>
            <pc:docMk/>
            <pc:sldMk cId="2169702600" sldId="271"/>
            <ac:inkMk id="8" creationId="{4C71BF31-E40E-4369-3C5D-344FF716232A}"/>
          </ac:inkMkLst>
        </pc:inkChg>
        <pc:inkChg chg="add del mod">
          <ac:chgData name="Kenan Tabinas" userId="aff20947-de81-4ceb-92a7-6c01f7647d35" providerId="ADAL" clId="{9E8E761B-BA16-40BD-B39B-31A79490DF34}" dt="2025-02-14T09:04:20.208" v="876" actId="9405"/>
          <ac:inkMkLst>
            <pc:docMk/>
            <pc:sldMk cId="2169702600" sldId="271"/>
            <ac:inkMk id="9" creationId="{34A9C784-DCB9-7C3C-D941-8088B79ECEA7}"/>
          </ac:inkMkLst>
        </pc:inkChg>
        <pc:inkChg chg="add del mod">
          <ac:chgData name="Kenan Tabinas" userId="aff20947-de81-4ceb-92a7-6c01f7647d35" providerId="ADAL" clId="{9E8E761B-BA16-40BD-B39B-31A79490DF34}" dt="2025-02-14T09:04:19.726" v="875"/>
          <ac:inkMkLst>
            <pc:docMk/>
            <pc:sldMk cId="2169702600" sldId="271"/>
            <ac:inkMk id="10" creationId="{A8D3E1D2-8C6E-7EA5-D959-5BE316285DC9}"/>
          </ac:inkMkLst>
        </pc:inkChg>
        <pc:inkChg chg="add mod">
          <ac:chgData name="Kenan Tabinas" userId="aff20947-de81-4ceb-92a7-6c01f7647d35" providerId="ADAL" clId="{9E8E761B-BA16-40BD-B39B-31A79490DF34}" dt="2025-02-14T09:04:44.347" v="902"/>
          <ac:inkMkLst>
            <pc:docMk/>
            <pc:sldMk cId="2169702600" sldId="271"/>
            <ac:inkMk id="12" creationId="{6F041BF5-C593-F8DD-7D69-D8B78524C8FA}"/>
          </ac:inkMkLst>
        </pc:inkChg>
        <pc:inkChg chg="add mod">
          <ac:chgData name="Kenan Tabinas" userId="aff20947-de81-4ceb-92a7-6c01f7647d35" providerId="ADAL" clId="{9E8E761B-BA16-40BD-B39B-31A79490DF34}" dt="2025-02-14T09:04:44.347" v="902"/>
          <ac:inkMkLst>
            <pc:docMk/>
            <pc:sldMk cId="2169702600" sldId="271"/>
            <ac:inkMk id="13" creationId="{FC618523-EFF8-DB0C-900D-7B356E9FDB26}"/>
          </ac:inkMkLst>
        </pc:inkChg>
        <pc:inkChg chg="add mod">
          <ac:chgData name="Kenan Tabinas" userId="aff20947-de81-4ceb-92a7-6c01f7647d35" providerId="ADAL" clId="{9E8E761B-BA16-40BD-B39B-31A79490DF34}" dt="2025-02-14T09:04:44.478" v="904"/>
          <ac:inkMkLst>
            <pc:docMk/>
            <pc:sldMk cId="2169702600" sldId="271"/>
            <ac:inkMk id="14" creationId="{068D9D2F-85A4-9DE7-784F-DC1AA1B7FF39}"/>
          </ac:inkMkLst>
        </pc:inkChg>
        <pc:inkChg chg="add mod">
          <ac:chgData name="Kenan Tabinas" userId="aff20947-de81-4ceb-92a7-6c01f7647d35" providerId="ADAL" clId="{9E8E761B-BA16-40BD-B39B-31A79490DF34}" dt="2025-02-14T09:07:20.817" v="1027"/>
          <ac:inkMkLst>
            <pc:docMk/>
            <pc:sldMk cId="2169702600" sldId="271"/>
            <ac:inkMk id="15" creationId="{CB615918-ABC2-6F3D-2881-B631789BE9D9}"/>
          </ac:inkMkLst>
        </pc:inkChg>
        <pc:inkChg chg="add">
          <ac:chgData name="Kenan Tabinas" userId="aff20947-de81-4ceb-92a7-6c01f7647d35" providerId="ADAL" clId="{9E8E761B-BA16-40BD-B39B-31A79490DF34}" dt="2025-02-14T09:04:26.243" v="882" actId="9405"/>
          <ac:inkMkLst>
            <pc:docMk/>
            <pc:sldMk cId="2169702600" sldId="271"/>
            <ac:inkMk id="16" creationId="{AE31B0F7-8F48-9DA4-694E-662C787043B0}"/>
          </ac:inkMkLst>
        </pc:inkChg>
        <pc:inkChg chg="add mod">
          <ac:chgData name="Kenan Tabinas" userId="aff20947-de81-4ceb-92a7-6c01f7647d35" providerId="ADAL" clId="{9E8E761B-BA16-40BD-B39B-31A79490DF34}" dt="2025-02-14T09:07:20.817" v="1027"/>
          <ac:inkMkLst>
            <pc:docMk/>
            <pc:sldMk cId="2169702600" sldId="271"/>
            <ac:inkMk id="17" creationId="{7DCDAA6A-DC5A-8296-3456-32D611EE4AA7}"/>
          </ac:inkMkLst>
        </pc:inkChg>
        <pc:inkChg chg="add mod">
          <ac:chgData name="Kenan Tabinas" userId="aff20947-de81-4ceb-92a7-6c01f7647d35" providerId="ADAL" clId="{9E8E761B-BA16-40BD-B39B-31A79490DF34}" dt="2025-02-14T09:07:20.817" v="1027"/>
          <ac:inkMkLst>
            <pc:docMk/>
            <pc:sldMk cId="2169702600" sldId="271"/>
            <ac:inkMk id="18" creationId="{3CD9B6F7-6E94-ECD5-05EC-3003F8388C99}"/>
          </ac:inkMkLst>
        </pc:inkChg>
        <pc:inkChg chg="add mod">
          <ac:chgData name="Kenan Tabinas" userId="aff20947-de81-4ceb-92a7-6c01f7647d35" providerId="ADAL" clId="{9E8E761B-BA16-40BD-B39B-31A79490DF34}" dt="2025-02-14T09:07:20.817" v="1027"/>
          <ac:inkMkLst>
            <pc:docMk/>
            <pc:sldMk cId="2169702600" sldId="271"/>
            <ac:inkMk id="19" creationId="{E5F95E9B-E13B-F5CA-861E-417F4F2F4BC5}"/>
          </ac:inkMkLst>
        </pc:inkChg>
        <pc:inkChg chg="add mod">
          <ac:chgData name="Kenan Tabinas" userId="aff20947-de81-4ceb-92a7-6c01f7647d35" providerId="ADAL" clId="{9E8E761B-BA16-40BD-B39B-31A79490DF34}" dt="2025-02-14T09:07:20.817" v="1027"/>
          <ac:inkMkLst>
            <pc:docMk/>
            <pc:sldMk cId="2169702600" sldId="271"/>
            <ac:inkMk id="20" creationId="{383ED1FB-9041-D4FC-982D-2646CB8198CF}"/>
          </ac:inkMkLst>
        </pc:inkChg>
        <pc:inkChg chg="add">
          <ac:chgData name="Kenan Tabinas" userId="aff20947-de81-4ceb-92a7-6c01f7647d35" providerId="ADAL" clId="{9E8E761B-BA16-40BD-B39B-31A79490DF34}" dt="2025-02-14T09:04:36.008" v="888" actId="9405"/>
          <ac:inkMkLst>
            <pc:docMk/>
            <pc:sldMk cId="2169702600" sldId="271"/>
            <ac:inkMk id="23" creationId="{56BD6499-636C-90B9-84B1-22D0856907F9}"/>
          </ac:inkMkLst>
        </pc:inkChg>
        <pc:inkChg chg="add del">
          <ac:chgData name="Kenan Tabinas" userId="aff20947-de81-4ceb-92a7-6c01f7647d35" providerId="ADAL" clId="{9E8E761B-BA16-40BD-B39B-31A79490DF34}" dt="2025-02-14T09:04:48.913" v="912" actId="9405"/>
          <ac:inkMkLst>
            <pc:docMk/>
            <pc:sldMk cId="2169702600" sldId="271"/>
            <ac:inkMk id="24" creationId="{4CBF97AA-FA88-75A8-AF35-A6441E81A209}"/>
          </ac:inkMkLst>
        </pc:inkChg>
        <pc:inkChg chg="add del mod">
          <ac:chgData name="Kenan Tabinas" userId="aff20947-de81-4ceb-92a7-6c01f7647d35" providerId="ADAL" clId="{9E8E761B-BA16-40BD-B39B-31A79490DF34}" dt="2025-02-14T09:04:48.508" v="911" actId="9405"/>
          <ac:inkMkLst>
            <pc:docMk/>
            <pc:sldMk cId="2169702600" sldId="271"/>
            <ac:inkMk id="25" creationId="{02FF0846-227E-9D11-8F33-A996314B73B5}"/>
          </ac:inkMkLst>
        </pc:inkChg>
        <pc:inkChg chg="add del mod">
          <ac:chgData name="Kenan Tabinas" userId="aff20947-de81-4ceb-92a7-6c01f7647d35" providerId="ADAL" clId="{9E8E761B-BA16-40BD-B39B-31A79490DF34}" dt="2025-02-14T09:04:48.177" v="910" actId="9405"/>
          <ac:inkMkLst>
            <pc:docMk/>
            <pc:sldMk cId="2169702600" sldId="271"/>
            <ac:inkMk id="26" creationId="{9F1490D4-97B3-41D1-BC5C-3E6950583B35}"/>
          </ac:inkMkLst>
        </pc:inkChg>
        <pc:inkChg chg="add del mod">
          <ac:chgData name="Kenan Tabinas" userId="aff20947-de81-4ceb-92a7-6c01f7647d35" providerId="ADAL" clId="{9E8E761B-BA16-40BD-B39B-31A79490DF34}" dt="2025-02-14T09:04:47.731" v="909" actId="9405"/>
          <ac:inkMkLst>
            <pc:docMk/>
            <pc:sldMk cId="2169702600" sldId="271"/>
            <ac:inkMk id="27" creationId="{6741C6F1-F30E-D31B-16DA-59CE4CC6A21D}"/>
          </ac:inkMkLst>
        </pc:inkChg>
        <pc:inkChg chg="add del mod">
          <ac:chgData name="Kenan Tabinas" userId="aff20947-de81-4ceb-92a7-6c01f7647d35" providerId="ADAL" clId="{9E8E761B-BA16-40BD-B39B-31A79490DF34}" dt="2025-02-14T09:04:46.032" v="908" actId="9405"/>
          <ac:inkMkLst>
            <pc:docMk/>
            <pc:sldMk cId="2169702600" sldId="271"/>
            <ac:inkMk id="28" creationId="{AFFB1090-4620-CC71-340D-7949163B9375}"/>
          </ac:inkMkLst>
        </pc:inkChg>
        <pc:inkChg chg="add del">
          <ac:chgData name="Kenan Tabinas" userId="aff20947-de81-4ceb-92a7-6c01f7647d35" providerId="ADAL" clId="{9E8E761B-BA16-40BD-B39B-31A79490DF34}" dt="2025-02-14T09:04:45.813" v="907" actId="9405"/>
          <ac:inkMkLst>
            <pc:docMk/>
            <pc:sldMk cId="2169702600" sldId="271"/>
            <ac:inkMk id="29" creationId="{F6F4DBA0-5AF4-C44F-54FF-484356288630}"/>
          </ac:inkMkLst>
        </pc:inkChg>
        <pc:inkChg chg="add del">
          <ac:chgData name="Kenan Tabinas" userId="aff20947-de81-4ceb-92a7-6c01f7647d35" providerId="ADAL" clId="{9E8E761B-BA16-40BD-B39B-31A79490DF34}" dt="2025-02-14T09:04:45.626" v="906" actId="9405"/>
          <ac:inkMkLst>
            <pc:docMk/>
            <pc:sldMk cId="2169702600" sldId="271"/>
            <ac:inkMk id="30" creationId="{3D2D9426-E4E1-DB4F-5B56-EE34EC78FD81}"/>
          </ac:inkMkLst>
        </pc:inkChg>
        <pc:inkChg chg="add del">
          <ac:chgData name="Kenan Tabinas" userId="aff20947-de81-4ceb-92a7-6c01f7647d35" providerId="ADAL" clId="{9E8E761B-BA16-40BD-B39B-31A79490DF34}" dt="2025-02-14T09:04:44.652" v="905" actId="9405"/>
          <ac:inkMkLst>
            <pc:docMk/>
            <pc:sldMk cId="2169702600" sldId="271"/>
            <ac:inkMk id="31" creationId="{CB460994-6557-54CA-AD66-863C173AF85E}"/>
          </ac:inkMkLst>
        </pc:inkChg>
        <pc:inkChg chg="add del">
          <ac:chgData name="Kenan Tabinas" userId="aff20947-de81-4ceb-92a7-6c01f7647d35" providerId="ADAL" clId="{9E8E761B-BA16-40BD-B39B-31A79490DF34}" dt="2025-02-14T09:04:44.478" v="903" actId="9405"/>
          <ac:inkMkLst>
            <pc:docMk/>
            <pc:sldMk cId="2169702600" sldId="271"/>
            <ac:inkMk id="32" creationId="{B1C194DE-85F8-E61B-42F9-EC5E03EA3AF4}"/>
          </ac:inkMkLst>
        </pc:inkChg>
        <pc:inkChg chg="add del">
          <ac:chgData name="Kenan Tabinas" userId="aff20947-de81-4ceb-92a7-6c01f7647d35" providerId="ADAL" clId="{9E8E761B-BA16-40BD-B39B-31A79490DF34}" dt="2025-02-14T09:04:44.347" v="901" actId="9405"/>
          <ac:inkMkLst>
            <pc:docMk/>
            <pc:sldMk cId="2169702600" sldId="271"/>
            <ac:inkMk id="34" creationId="{73341A0A-5998-9DBF-2561-07A385C11805}"/>
          </ac:inkMkLst>
        </pc:inkChg>
        <pc:inkChg chg="add mod">
          <ac:chgData name="Kenan Tabinas" userId="aff20947-de81-4ceb-92a7-6c01f7647d35" providerId="ADAL" clId="{9E8E761B-BA16-40BD-B39B-31A79490DF34}" dt="2025-02-14T09:05:01.966" v="928"/>
          <ac:inkMkLst>
            <pc:docMk/>
            <pc:sldMk cId="2169702600" sldId="271"/>
            <ac:inkMk id="36" creationId="{C38B7E06-143D-7879-03CE-7A04DE4DB3BA}"/>
          </ac:inkMkLst>
        </pc:inkChg>
        <pc:inkChg chg="add mod">
          <ac:chgData name="Kenan Tabinas" userId="aff20947-de81-4ceb-92a7-6c01f7647d35" providerId="ADAL" clId="{9E8E761B-BA16-40BD-B39B-31A79490DF34}" dt="2025-02-14T09:05:01.966" v="928"/>
          <ac:inkMkLst>
            <pc:docMk/>
            <pc:sldMk cId="2169702600" sldId="271"/>
            <ac:inkMk id="37" creationId="{657E8FB7-B2F1-FC67-6832-F662E6508312}"/>
          </ac:inkMkLst>
        </pc:inkChg>
        <pc:inkChg chg="add mod">
          <ac:chgData name="Kenan Tabinas" userId="aff20947-de81-4ceb-92a7-6c01f7647d35" providerId="ADAL" clId="{9E8E761B-BA16-40BD-B39B-31A79490DF34}" dt="2025-02-14T09:05:01.966" v="928"/>
          <ac:inkMkLst>
            <pc:docMk/>
            <pc:sldMk cId="2169702600" sldId="271"/>
            <ac:inkMk id="38" creationId="{7C2660E3-1C6B-BCAE-CB86-28BD98E347F0}"/>
          </ac:inkMkLst>
        </pc:inkChg>
        <pc:inkChg chg="add mod">
          <ac:chgData name="Kenan Tabinas" userId="aff20947-de81-4ceb-92a7-6c01f7647d35" providerId="ADAL" clId="{9E8E761B-BA16-40BD-B39B-31A79490DF34}" dt="2025-02-14T09:05:01.966" v="928"/>
          <ac:inkMkLst>
            <pc:docMk/>
            <pc:sldMk cId="2169702600" sldId="271"/>
            <ac:inkMk id="40" creationId="{F954C036-4E8E-6DED-BFC5-957696A0707B}"/>
          </ac:inkMkLst>
        </pc:inkChg>
        <pc:inkChg chg="add del mod">
          <ac:chgData name="Kenan Tabinas" userId="aff20947-de81-4ceb-92a7-6c01f7647d35" providerId="ADAL" clId="{9E8E761B-BA16-40BD-B39B-31A79490DF34}" dt="2025-02-14T09:04:58.214" v="923" actId="9405"/>
          <ac:inkMkLst>
            <pc:docMk/>
            <pc:sldMk cId="2169702600" sldId="271"/>
            <ac:inkMk id="41" creationId="{8E0B5FDA-1334-A489-9154-C7AAED3EB407}"/>
          </ac:inkMkLst>
        </pc:inkChg>
        <pc:inkChg chg="add del mod">
          <ac:chgData name="Kenan Tabinas" userId="aff20947-de81-4ceb-92a7-6c01f7647d35" providerId="ADAL" clId="{9E8E761B-BA16-40BD-B39B-31A79490DF34}" dt="2025-02-14T09:04:58.061" v="922"/>
          <ac:inkMkLst>
            <pc:docMk/>
            <pc:sldMk cId="2169702600" sldId="271"/>
            <ac:inkMk id="42" creationId="{D0707AEC-9947-CD8C-2818-09B7A1CFDECF}"/>
          </ac:inkMkLst>
        </pc:inkChg>
        <pc:inkChg chg="add mod">
          <ac:chgData name="Kenan Tabinas" userId="aff20947-de81-4ceb-92a7-6c01f7647d35" providerId="ADAL" clId="{9E8E761B-BA16-40BD-B39B-31A79490DF34}" dt="2025-02-14T09:05:01.966" v="928"/>
          <ac:inkMkLst>
            <pc:docMk/>
            <pc:sldMk cId="2169702600" sldId="271"/>
            <ac:inkMk id="44" creationId="{7894FABE-B7D6-9756-AA58-4622C113FB2B}"/>
          </ac:inkMkLst>
        </pc:inkChg>
        <pc:inkChg chg="add mod">
          <ac:chgData name="Kenan Tabinas" userId="aff20947-de81-4ceb-92a7-6c01f7647d35" providerId="ADAL" clId="{9E8E761B-BA16-40BD-B39B-31A79490DF34}" dt="2025-02-14T09:05:01.966" v="928"/>
          <ac:inkMkLst>
            <pc:docMk/>
            <pc:sldMk cId="2169702600" sldId="271"/>
            <ac:inkMk id="46" creationId="{C35ECA02-CD08-8457-990D-1E6DA35804C4}"/>
          </ac:inkMkLst>
        </pc:inkChg>
        <pc:inkChg chg="add mod">
          <ac:chgData name="Kenan Tabinas" userId="aff20947-de81-4ceb-92a7-6c01f7647d35" providerId="ADAL" clId="{9E8E761B-BA16-40BD-B39B-31A79490DF34}" dt="2025-02-14T09:05:01.966" v="928"/>
          <ac:inkMkLst>
            <pc:docMk/>
            <pc:sldMk cId="2169702600" sldId="271"/>
            <ac:inkMk id="47" creationId="{2434583F-45CC-45E2-31C5-564D235D85B4}"/>
          </ac:inkMkLst>
        </pc:inkChg>
        <pc:inkChg chg="add">
          <ac:chgData name="Kenan Tabinas" userId="aff20947-de81-4ceb-92a7-6c01f7647d35" providerId="ADAL" clId="{9E8E761B-BA16-40BD-B39B-31A79490DF34}" dt="2025-02-14T09:05:03.819" v="929" actId="9405"/>
          <ac:inkMkLst>
            <pc:docMk/>
            <pc:sldMk cId="2169702600" sldId="271"/>
            <ac:inkMk id="49" creationId="{FCDA3689-1C12-D2A3-C857-8A622A735952}"/>
          </ac:inkMkLst>
        </pc:inkChg>
        <pc:inkChg chg="add">
          <ac:chgData name="Kenan Tabinas" userId="aff20947-de81-4ceb-92a7-6c01f7647d35" providerId="ADAL" clId="{9E8E761B-BA16-40BD-B39B-31A79490DF34}" dt="2025-02-14T09:05:06.178" v="930" actId="9405"/>
          <ac:inkMkLst>
            <pc:docMk/>
            <pc:sldMk cId="2169702600" sldId="271"/>
            <ac:inkMk id="50" creationId="{C9D8869E-B44D-E964-4E57-A717E4EC321E}"/>
          </ac:inkMkLst>
        </pc:inkChg>
        <pc:inkChg chg="add">
          <ac:chgData name="Kenan Tabinas" userId="aff20947-de81-4ceb-92a7-6c01f7647d35" providerId="ADAL" clId="{9E8E761B-BA16-40BD-B39B-31A79490DF34}" dt="2025-02-14T09:05:06.438" v="931" actId="9405"/>
          <ac:inkMkLst>
            <pc:docMk/>
            <pc:sldMk cId="2169702600" sldId="271"/>
            <ac:inkMk id="51" creationId="{77078EE2-4DA1-89FA-15A0-0356201FC99F}"/>
          </ac:inkMkLst>
        </pc:inkChg>
        <pc:inkChg chg="add">
          <ac:chgData name="Kenan Tabinas" userId="aff20947-de81-4ceb-92a7-6c01f7647d35" providerId="ADAL" clId="{9E8E761B-BA16-40BD-B39B-31A79490DF34}" dt="2025-02-14T09:05:08.490" v="932" actId="9405"/>
          <ac:inkMkLst>
            <pc:docMk/>
            <pc:sldMk cId="2169702600" sldId="271"/>
            <ac:inkMk id="52" creationId="{020DC2A0-06D4-4746-57BA-73F4CD6A5FFF}"/>
          </ac:inkMkLst>
        </pc:inkChg>
        <pc:inkChg chg="add">
          <ac:chgData name="Kenan Tabinas" userId="aff20947-de81-4ceb-92a7-6c01f7647d35" providerId="ADAL" clId="{9E8E761B-BA16-40BD-B39B-31A79490DF34}" dt="2025-02-14T09:05:09.618" v="933" actId="9405"/>
          <ac:inkMkLst>
            <pc:docMk/>
            <pc:sldMk cId="2169702600" sldId="271"/>
            <ac:inkMk id="53" creationId="{91676276-E382-DC87-C85E-4AAFBFD48B35}"/>
          </ac:inkMkLst>
        </pc:inkChg>
        <pc:inkChg chg="add mod">
          <ac:chgData name="Kenan Tabinas" userId="aff20947-de81-4ceb-92a7-6c01f7647d35" providerId="ADAL" clId="{9E8E761B-BA16-40BD-B39B-31A79490DF34}" dt="2025-02-14T09:07:20.817" v="1027"/>
          <ac:inkMkLst>
            <pc:docMk/>
            <pc:sldMk cId="2169702600" sldId="271"/>
            <ac:inkMk id="54" creationId="{58204FA6-226F-A111-9D03-23416315C94B}"/>
          </ac:inkMkLst>
        </pc:inkChg>
        <pc:inkChg chg="add mod">
          <ac:chgData name="Kenan Tabinas" userId="aff20947-de81-4ceb-92a7-6c01f7647d35" providerId="ADAL" clId="{9E8E761B-BA16-40BD-B39B-31A79490DF34}" dt="2025-02-14T09:07:20.817" v="1027"/>
          <ac:inkMkLst>
            <pc:docMk/>
            <pc:sldMk cId="2169702600" sldId="271"/>
            <ac:inkMk id="55" creationId="{29DDE7F6-395A-54A5-DC7B-69C80C7B9E72}"/>
          </ac:inkMkLst>
        </pc:inkChg>
        <pc:inkChg chg="add">
          <ac:chgData name="Kenan Tabinas" userId="aff20947-de81-4ceb-92a7-6c01f7647d35" providerId="ADAL" clId="{9E8E761B-BA16-40BD-B39B-31A79490DF34}" dt="2025-02-14T09:05:14.527" v="936" actId="9405"/>
          <ac:inkMkLst>
            <pc:docMk/>
            <pc:sldMk cId="2169702600" sldId="271"/>
            <ac:inkMk id="56" creationId="{F128CA05-05B4-4E23-E1DD-B32C053B77A5}"/>
          </ac:inkMkLst>
        </pc:inkChg>
        <pc:inkChg chg="add">
          <ac:chgData name="Kenan Tabinas" userId="aff20947-de81-4ceb-92a7-6c01f7647d35" providerId="ADAL" clId="{9E8E761B-BA16-40BD-B39B-31A79490DF34}" dt="2025-02-14T09:05:15.969" v="937" actId="9405"/>
          <ac:inkMkLst>
            <pc:docMk/>
            <pc:sldMk cId="2169702600" sldId="271"/>
            <ac:inkMk id="57" creationId="{A183714F-CE67-3D18-2783-E79B2D10BD85}"/>
          </ac:inkMkLst>
        </pc:inkChg>
        <pc:inkChg chg="add">
          <ac:chgData name="Kenan Tabinas" userId="aff20947-de81-4ceb-92a7-6c01f7647d35" providerId="ADAL" clId="{9E8E761B-BA16-40BD-B39B-31A79490DF34}" dt="2025-02-14T09:05:16.507" v="938" actId="9405"/>
          <ac:inkMkLst>
            <pc:docMk/>
            <pc:sldMk cId="2169702600" sldId="271"/>
            <ac:inkMk id="58" creationId="{DEB05BEA-F0DB-DA88-DE49-EF710378D6B3}"/>
          </ac:inkMkLst>
        </pc:inkChg>
        <pc:inkChg chg="add">
          <ac:chgData name="Kenan Tabinas" userId="aff20947-de81-4ceb-92a7-6c01f7647d35" providerId="ADAL" clId="{9E8E761B-BA16-40BD-B39B-31A79490DF34}" dt="2025-02-14T09:05:17.015" v="939" actId="9405"/>
          <ac:inkMkLst>
            <pc:docMk/>
            <pc:sldMk cId="2169702600" sldId="271"/>
            <ac:inkMk id="59" creationId="{1BE634E2-F50D-B674-D070-8336E731BDFA}"/>
          </ac:inkMkLst>
        </pc:inkChg>
        <pc:inkChg chg="add del mod">
          <ac:chgData name="Kenan Tabinas" userId="aff20947-de81-4ceb-92a7-6c01f7647d35" providerId="ADAL" clId="{9E8E761B-BA16-40BD-B39B-31A79490DF34}" dt="2025-02-14T09:06:13.580" v="972"/>
          <ac:inkMkLst>
            <pc:docMk/>
            <pc:sldMk cId="2169702600" sldId="271"/>
            <ac:inkMk id="61" creationId="{EA1049CD-73D7-9A6F-05FF-31B9DDECA968}"/>
          </ac:inkMkLst>
        </pc:inkChg>
        <pc:inkChg chg="add del mod">
          <ac:chgData name="Kenan Tabinas" userId="aff20947-de81-4ceb-92a7-6c01f7647d35" providerId="ADAL" clId="{9E8E761B-BA16-40BD-B39B-31A79490DF34}" dt="2025-02-14T09:06:13.580" v="965"/>
          <ac:inkMkLst>
            <pc:docMk/>
            <pc:sldMk cId="2169702600" sldId="271"/>
            <ac:inkMk id="62" creationId="{6467D131-8D1A-D2DB-0DCA-07D68EE06C03}"/>
          </ac:inkMkLst>
        </pc:inkChg>
        <pc:inkChg chg="add del mod">
          <ac:chgData name="Kenan Tabinas" userId="aff20947-de81-4ceb-92a7-6c01f7647d35" providerId="ADAL" clId="{9E8E761B-BA16-40BD-B39B-31A79490DF34}" dt="2025-02-14T09:06:13.580" v="966"/>
          <ac:inkMkLst>
            <pc:docMk/>
            <pc:sldMk cId="2169702600" sldId="271"/>
            <ac:inkMk id="63" creationId="{52067C9C-F8C1-4547-B69B-68FDDD503725}"/>
          </ac:inkMkLst>
        </pc:inkChg>
        <pc:inkChg chg="add del mod">
          <ac:chgData name="Kenan Tabinas" userId="aff20947-de81-4ceb-92a7-6c01f7647d35" providerId="ADAL" clId="{9E8E761B-BA16-40BD-B39B-31A79490DF34}" dt="2025-02-14T09:06:13.580" v="968"/>
          <ac:inkMkLst>
            <pc:docMk/>
            <pc:sldMk cId="2169702600" sldId="271"/>
            <ac:inkMk id="65" creationId="{BE31B219-FB03-BCF0-B26F-65803E2DC594}"/>
          </ac:inkMkLst>
        </pc:inkChg>
        <pc:inkChg chg="add del mod">
          <ac:chgData name="Kenan Tabinas" userId="aff20947-de81-4ceb-92a7-6c01f7647d35" providerId="ADAL" clId="{9E8E761B-BA16-40BD-B39B-31A79490DF34}" dt="2025-02-14T09:06:13.580" v="975"/>
          <ac:inkMkLst>
            <pc:docMk/>
            <pc:sldMk cId="2169702600" sldId="271"/>
            <ac:inkMk id="66" creationId="{F6BBD61E-E5B6-9581-CE4D-BA3671F8D10D}"/>
          </ac:inkMkLst>
        </pc:inkChg>
        <pc:inkChg chg="add del mod">
          <ac:chgData name="Kenan Tabinas" userId="aff20947-de81-4ceb-92a7-6c01f7647d35" providerId="ADAL" clId="{9E8E761B-BA16-40BD-B39B-31A79490DF34}" dt="2025-02-14T09:06:13.580" v="969"/>
          <ac:inkMkLst>
            <pc:docMk/>
            <pc:sldMk cId="2169702600" sldId="271"/>
            <ac:inkMk id="67" creationId="{8B68EA70-931B-E53A-943C-1F3DEBE67D12}"/>
          </ac:inkMkLst>
        </pc:inkChg>
        <pc:inkChg chg="add del mod">
          <ac:chgData name="Kenan Tabinas" userId="aff20947-de81-4ceb-92a7-6c01f7647d35" providerId="ADAL" clId="{9E8E761B-BA16-40BD-B39B-31A79490DF34}" dt="2025-02-14T09:06:13.580" v="964"/>
          <ac:inkMkLst>
            <pc:docMk/>
            <pc:sldMk cId="2169702600" sldId="271"/>
            <ac:inkMk id="68" creationId="{0150217A-4F5F-EB6F-E871-0937DC63B542}"/>
          </ac:inkMkLst>
        </pc:inkChg>
        <pc:inkChg chg="add del mod">
          <ac:chgData name="Kenan Tabinas" userId="aff20947-de81-4ceb-92a7-6c01f7647d35" providerId="ADAL" clId="{9E8E761B-BA16-40BD-B39B-31A79490DF34}" dt="2025-02-14T09:06:13.580" v="974"/>
          <ac:inkMkLst>
            <pc:docMk/>
            <pc:sldMk cId="2169702600" sldId="271"/>
            <ac:inkMk id="69" creationId="{813DEDE4-2D5F-6029-80F7-36684FD77FD1}"/>
          </ac:inkMkLst>
        </pc:inkChg>
        <pc:inkChg chg="add del mod">
          <ac:chgData name="Kenan Tabinas" userId="aff20947-de81-4ceb-92a7-6c01f7647d35" providerId="ADAL" clId="{9E8E761B-BA16-40BD-B39B-31A79490DF34}" dt="2025-02-14T09:06:13.580" v="973"/>
          <ac:inkMkLst>
            <pc:docMk/>
            <pc:sldMk cId="2169702600" sldId="271"/>
            <ac:inkMk id="70" creationId="{7ADFB7BE-D6A8-7718-161E-DDFEDBD67412}"/>
          </ac:inkMkLst>
        </pc:inkChg>
        <pc:inkChg chg="add del mod">
          <ac:chgData name="Kenan Tabinas" userId="aff20947-de81-4ceb-92a7-6c01f7647d35" providerId="ADAL" clId="{9E8E761B-BA16-40BD-B39B-31A79490DF34}" dt="2025-02-14T09:06:13.580" v="967"/>
          <ac:inkMkLst>
            <pc:docMk/>
            <pc:sldMk cId="2169702600" sldId="271"/>
            <ac:inkMk id="71" creationId="{356D13B5-6E15-674B-6014-AF546D5C22B1}"/>
          </ac:inkMkLst>
        </pc:inkChg>
        <pc:inkChg chg="add del mod">
          <ac:chgData name="Kenan Tabinas" userId="aff20947-de81-4ceb-92a7-6c01f7647d35" providerId="ADAL" clId="{9E8E761B-BA16-40BD-B39B-31A79490DF34}" dt="2025-02-14T09:06:13.580" v="970"/>
          <ac:inkMkLst>
            <pc:docMk/>
            <pc:sldMk cId="2169702600" sldId="271"/>
            <ac:inkMk id="72" creationId="{49A006F8-3DD6-08DC-45D3-2850A3922BF0}"/>
          </ac:inkMkLst>
        </pc:inkChg>
        <pc:inkChg chg="add del mod">
          <ac:chgData name="Kenan Tabinas" userId="aff20947-de81-4ceb-92a7-6c01f7647d35" providerId="ADAL" clId="{9E8E761B-BA16-40BD-B39B-31A79490DF34}" dt="2025-02-14T09:06:13.580" v="971"/>
          <ac:inkMkLst>
            <pc:docMk/>
            <pc:sldMk cId="2169702600" sldId="271"/>
            <ac:inkMk id="73" creationId="{1CA6B145-C814-0977-E40D-47B98A97D984}"/>
          </ac:inkMkLst>
        </pc:inkChg>
        <pc:inkChg chg="add del mod">
          <ac:chgData name="Kenan Tabinas" userId="aff20947-de81-4ceb-92a7-6c01f7647d35" providerId="ADAL" clId="{9E8E761B-BA16-40BD-B39B-31A79490DF34}" dt="2025-02-14T09:06:11.576" v="960"/>
          <ac:inkMkLst>
            <pc:docMk/>
            <pc:sldMk cId="2169702600" sldId="271"/>
            <ac:inkMk id="75" creationId="{195E4B5D-3E29-92EC-FCB2-6A10860E8CB5}"/>
          </ac:inkMkLst>
        </pc:inkChg>
        <pc:inkChg chg="add del">
          <ac:chgData name="Kenan Tabinas" userId="aff20947-de81-4ceb-92a7-6c01f7647d35" providerId="ADAL" clId="{9E8E761B-BA16-40BD-B39B-31A79490DF34}" dt="2025-02-14T09:06:13.580" v="963"/>
          <ac:inkMkLst>
            <pc:docMk/>
            <pc:sldMk cId="2169702600" sldId="271"/>
            <ac:inkMk id="76" creationId="{17EA6429-3F56-F2BC-1E76-DC61AAA891A1}"/>
          </ac:inkMkLst>
        </pc:inkChg>
        <pc:inkChg chg="add">
          <ac:chgData name="Kenan Tabinas" userId="aff20947-de81-4ceb-92a7-6c01f7647d35" providerId="ADAL" clId="{9E8E761B-BA16-40BD-B39B-31A79490DF34}" dt="2025-02-14T09:06:07.124" v="957" actId="9405"/>
          <ac:inkMkLst>
            <pc:docMk/>
            <pc:sldMk cId="2169702600" sldId="271"/>
            <ac:inkMk id="77" creationId="{D4BD0638-7816-D4E3-3446-4774AA551AF2}"/>
          </ac:inkMkLst>
        </pc:inkChg>
        <pc:inkChg chg="add del mod">
          <ac:chgData name="Kenan Tabinas" userId="aff20947-de81-4ceb-92a7-6c01f7647d35" providerId="ADAL" clId="{9E8E761B-BA16-40BD-B39B-31A79490DF34}" dt="2025-02-14T09:06:13.580" v="962"/>
          <ac:inkMkLst>
            <pc:docMk/>
            <pc:sldMk cId="2169702600" sldId="271"/>
            <ac:inkMk id="78" creationId="{E9D5E10C-1D9A-ED5E-38FA-750FC58E7058}"/>
          </ac:inkMkLst>
        </pc:inkChg>
        <pc:inkChg chg="add del">
          <ac:chgData name="Kenan Tabinas" userId="aff20947-de81-4ceb-92a7-6c01f7647d35" providerId="ADAL" clId="{9E8E761B-BA16-40BD-B39B-31A79490DF34}" dt="2025-02-14T09:06:18.164" v="977" actId="9405"/>
          <ac:inkMkLst>
            <pc:docMk/>
            <pc:sldMk cId="2169702600" sldId="271"/>
            <ac:inkMk id="80" creationId="{025776BE-9E0E-F151-4E6F-BD379B10197B}"/>
          </ac:inkMkLst>
        </pc:inkChg>
        <pc:inkChg chg="add del mod">
          <ac:chgData name="Kenan Tabinas" userId="aff20947-de81-4ceb-92a7-6c01f7647d35" providerId="ADAL" clId="{9E8E761B-BA16-40BD-B39B-31A79490DF34}" dt="2025-02-14T09:07:07.468" v="1021" actId="9405"/>
          <ac:inkMkLst>
            <pc:docMk/>
            <pc:sldMk cId="2169702600" sldId="271"/>
            <ac:inkMk id="81" creationId="{16B2F67C-526D-9644-69D7-EF5F2A8C2F2A}"/>
          </ac:inkMkLst>
        </pc:inkChg>
        <pc:inkChg chg="add del mod">
          <ac:chgData name="Kenan Tabinas" userId="aff20947-de81-4ceb-92a7-6c01f7647d35" providerId="ADAL" clId="{9E8E761B-BA16-40BD-B39B-31A79490DF34}" dt="2025-02-14T09:06:41.457" v="992" actId="9405"/>
          <ac:inkMkLst>
            <pc:docMk/>
            <pc:sldMk cId="2169702600" sldId="271"/>
            <ac:inkMk id="82" creationId="{D6E68B0A-C557-578F-D544-D02B1EA6DF37}"/>
          </ac:inkMkLst>
        </pc:inkChg>
        <pc:inkChg chg="add del mod">
          <ac:chgData name="Kenan Tabinas" userId="aff20947-de81-4ceb-92a7-6c01f7647d35" providerId="ADAL" clId="{9E8E761B-BA16-40BD-B39B-31A79490DF34}" dt="2025-02-14T09:06:41.021" v="991"/>
          <ac:inkMkLst>
            <pc:docMk/>
            <pc:sldMk cId="2169702600" sldId="271"/>
            <ac:inkMk id="83" creationId="{4D8054BE-AE20-3849-4D39-52B9626F5770}"/>
          </ac:inkMkLst>
        </pc:inkChg>
        <pc:inkChg chg="add del mod">
          <ac:chgData name="Kenan Tabinas" userId="aff20947-de81-4ceb-92a7-6c01f7647d35" providerId="ADAL" clId="{9E8E761B-BA16-40BD-B39B-31A79490DF34}" dt="2025-02-14T09:06:40.759" v="989" actId="9405"/>
          <ac:inkMkLst>
            <pc:docMk/>
            <pc:sldMk cId="2169702600" sldId="271"/>
            <ac:inkMk id="85" creationId="{76087E7D-BAAF-7CEC-94F3-EC1903FF99B9}"/>
          </ac:inkMkLst>
        </pc:inkChg>
        <pc:inkChg chg="add del mod">
          <ac:chgData name="Kenan Tabinas" userId="aff20947-de81-4ceb-92a7-6c01f7647d35" providerId="ADAL" clId="{9E8E761B-BA16-40BD-B39B-31A79490DF34}" dt="2025-02-14T09:06:40.572" v="988"/>
          <ac:inkMkLst>
            <pc:docMk/>
            <pc:sldMk cId="2169702600" sldId="271"/>
            <ac:inkMk id="86" creationId="{C5FA26C9-7303-B844-9CE4-4AB3DA5733BC}"/>
          </ac:inkMkLst>
        </pc:inkChg>
        <pc:inkChg chg="add del">
          <ac:chgData name="Kenan Tabinas" userId="aff20947-de81-4ceb-92a7-6c01f7647d35" providerId="ADAL" clId="{9E8E761B-BA16-40BD-B39B-31A79490DF34}" dt="2025-02-14T09:06:40.439" v="986" actId="9405"/>
          <ac:inkMkLst>
            <pc:docMk/>
            <pc:sldMk cId="2169702600" sldId="271"/>
            <ac:inkMk id="89" creationId="{C3BBAAA3-5044-D044-20C1-25E027AB152C}"/>
          </ac:inkMkLst>
        </pc:inkChg>
        <pc:inkChg chg="add del mod">
          <ac:chgData name="Kenan Tabinas" userId="aff20947-de81-4ceb-92a7-6c01f7647d35" providerId="ADAL" clId="{9E8E761B-BA16-40BD-B39B-31A79490DF34}" dt="2025-02-14T09:07:02.424" v="1016" actId="9405"/>
          <ac:inkMkLst>
            <pc:docMk/>
            <pc:sldMk cId="2169702600" sldId="271"/>
            <ac:inkMk id="90" creationId="{ECD934EF-0D5E-FC28-A8D4-956DEC564803}"/>
          </ac:inkMkLst>
        </pc:inkChg>
        <pc:inkChg chg="add del mod">
          <ac:chgData name="Kenan Tabinas" userId="aff20947-de81-4ceb-92a7-6c01f7647d35" providerId="ADAL" clId="{9E8E761B-BA16-40BD-B39B-31A79490DF34}" dt="2025-02-14T09:07:01.509" v="1015"/>
          <ac:inkMkLst>
            <pc:docMk/>
            <pc:sldMk cId="2169702600" sldId="271"/>
            <ac:inkMk id="91" creationId="{AEAA8B4C-B130-DD89-6B8A-93B17FB0B9D5}"/>
          </ac:inkMkLst>
        </pc:inkChg>
        <pc:inkChg chg="add del mod">
          <ac:chgData name="Kenan Tabinas" userId="aff20947-de81-4ceb-92a7-6c01f7647d35" providerId="ADAL" clId="{9E8E761B-BA16-40BD-B39B-31A79490DF34}" dt="2025-02-14T09:07:01.065" v="1013" actId="9405"/>
          <ac:inkMkLst>
            <pc:docMk/>
            <pc:sldMk cId="2169702600" sldId="271"/>
            <ac:inkMk id="93" creationId="{AF3DB33E-6D1C-0DC6-A839-454048C673FB}"/>
          </ac:inkMkLst>
        </pc:inkChg>
        <pc:inkChg chg="add del mod">
          <ac:chgData name="Kenan Tabinas" userId="aff20947-de81-4ceb-92a7-6c01f7647d35" providerId="ADAL" clId="{9E8E761B-BA16-40BD-B39B-31A79490DF34}" dt="2025-02-14T09:07:00.639" v="1012" actId="9405"/>
          <ac:inkMkLst>
            <pc:docMk/>
            <pc:sldMk cId="2169702600" sldId="271"/>
            <ac:inkMk id="94" creationId="{5C40F580-1A55-FC45-7E96-B3C468218FE4}"/>
          </ac:inkMkLst>
        </pc:inkChg>
        <pc:inkChg chg="add del mod">
          <ac:chgData name="Kenan Tabinas" userId="aff20947-de81-4ceb-92a7-6c01f7647d35" providerId="ADAL" clId="{9E8E761B-BA16-40BD-B39B-31A79490DF34}" dt="2025-02-14T09:07:00.273" v="1011" actId="9405"/>
          <ac:inkMkLst>
            <pc:docMk/>
            <pc:sldMk cId="2169702600" sldId="271"/>
            <ac:inkMk id="95" creationId="{0012D58A-80F4-57BD-5BB0-DCC435C45E7F}"/>
          </ac:inkMkLst>
        </pc:inkChg>
        <pc:inkChg chg="add del mod">
          <ac:chgData name="Kenan Tabinas" userId="aff20947-de81-4ceb-92a7-6c01f7647d35" providerId="ADAL" clId="{9E8E761B-BA16-40BD-B39B-31A79490DF34}" dt="2025-02-14T09:06:59.927" v="1010" actId="9405"/>
          <ac:inkMkLst>
            <pc:docMk/>
            <pc:sldMk cId="2169702600" sldId="271"/>
            <ac:inkMk id="96" creationId="{567445FE-9BDA-C92D-5667-CC44F035993C}"/>
          </ac:inkMkLst>
        </pc:inkChg>
        <pc:inkChg chg="add del mod">
          <ac:chgData name="Kenan Tabinas" userId="aff20947-de81-4ceb-92a7-6c01f7647d35" providerId="ADAL" clId="{9E8E761B-BA16-40BD-B39B-31A79490DF34}" dt="2025-02-14T09:06:59.631" v="1009" actId="9405"/>
          <ac:inkMkLst>
            <pc:docMk/>
            <pc:sldMk cId="2169702600" sldId="271"/>
            <ac:inkMk id="97" creationId="{7F34F296-3B4A-A88C-78F5-CB8A083D967E}"/>
          </ac:inkMkLst>
        </pc:inkChg>
        <pc:inkChg chg="add del">
          <ac:chgData name="Kenan Tabinas" userId="aff20947-de81-4ceb-92a7-6c01f7647d35" providerId="ADAL" clId="{9E8E761B-BA16-40BD-B39B-31A79490DF34}" dt="2025-02-14T09:06:59.345" v="1008" actId="9405"/>
          <ac:inkMkLst>
            <pc:docMk/>
            <pc:sldMk cId="2169702600" sldId="271"/>
            <ac:inkMk id="98" creationId="{15861CE9-1F8B-CFDA-3901-585E440DCF06}"/>
          </ac:inkMkLst>
        </pc:inkChg>
        <pc:inkChg chg="add del mod">
          <ac:chgData name="Kenan Tabinas" userId="aff20947-de81-4ceb-92a7-6c01f7647d35" providerId="ADAL" clId="{9E8E761B-BA16-40BD-B39B-31A79490DF34}" dt="2025-02-14T09:06:59.123" v="1007" actId="9405"/>
          <ac:inkMkLst>
            <pc:docMk/>
            <pc:sldMk cId="2169702600" sldId="271"/>
            <ac:inkMk id="99" creationId="{891CDC95-59DE-C5AF-16AF-EE85F08E6522}"/>
          </ac:inkMkLst>
        </pc:inkChg>
        <pc:inkChg chg="add del">
          <ac:chgData name="Kenan Tabinas" userId="aff20947-de81-4ceb-92a7-6c01f7647d35" providerId="ADAL" clId="{9E8E761B-BA16-40BD-B39B-31A79490DF34}" dt="2025-02-14T09:06:58.915" v="1005" actId="9405"/>
          <ac:inkMkLst>
            <pc:docMk/>
            <pc:sldMk cId="2169702600" sldId="271"/>
            <ac:inkMk id="100" creationId="{C40F6AB9-018A-38F7-7B4B-9DC8A4909C8E}"/>
          </ac:inkMkLst>
        </pc:inkChg>
        <pc:inkChg chg="add del">
          <ac:chgData name="Kenan Tabinas" userId="aff20947-de81-4ceb-92a7-6c01f7647d35" providerId="ADAL" clId="{9E8E761B-BA16-40BD-B39B-31A79490DF34}" dt="2025-02-14T09:07:07.092" v="1020" actId="9405"/>
          <ac:inkMkLst>
            <pc:docMk/>
            <pc:sldMk cId="2169702600" sldId="271"/>
            <ac:inkMk id="102" creationId="{F5CE9B8E-EBAA-47B9-92A8-AF1C3B39F081}"/>
          </ac:inkMkLst>
        </pc:inkChg>
        <pc:inkChg chg="add del">
          <ac:chgData name="Kenan Tabinas" userId="aff20947-de81-4ceb-92a7-6c01f7647d35" providerId="ADAL" clId="{9E8E761B-BA16-40BD-B39B-31A79490DF34}" dt="2025-02-14T09:07:06.726" v="1019" actId="9405"/>
          <ac:inkMkLst>
            <pc:docMk/>
            <pc:sldMk cId="2169702600" sldId="271"/>
            <ac:inkMk id="103" creationId="{07D9D1D2-F89B-86E3-B72E-E4D5B4D17BA4}"/>
          </ac:inkMkLst>
        </pc:inkChg>
        <pc:inkChg chg="add mod">
          <ac:chgData name="Kenan Tabinas" userId="aff20947-de81-4ceb-92a7-6c01f7647d35" providerId="ADAL" clId="{9E8E761B-BA16-40BD-B39B-31A79490DF34}" dt="2025-02-14T09:07:11.516" v="1024"/>
          <ac:inkMkLst>
            <pc:docMk/>
            <pc:sldMk cId="2169702600" sldId="271"/>
            <ac:inkMk id="104" creationId="{7365E619-6337-9664-3BD6-EA37E5452316}"/>
          </ac:inkMkLst>
        </pc:inkChg>
        <pc:inkChg chg="add mod">
          <ac:chgData name="Kenan Tabinas" userId="aff20947-de81-4ceb-92a7-6c01f7647d35" providerId="ADAL" clId="{9E8E761B-BA16-40BD-B39B-31A79490DF34}" dt="2025-02-14T09:07:11.516" v="1024"/>
          <ac:inkMkLst>
            <pc:docMk/>
            <pc:sldMk cId="2169702600" sldId="271"/>
            <ac:inkMk id="105" creationId="{023FECE6-5C6B-F2BD-D40F-4A03485A285F}"/>
          </ac:inkMkLst>
        </pc:inkChg>
        <pc:inkChg chg="add">
          <ac:chgData name="Kenan Tabinas" userId="aff20947-de81-4ceb-92a7-6c01f7647d35" providerId="ADAL" clId="{9E8E761B-BA16-40BD-B39B-31A79490DF34}" dt="2025-02-14T09:07:11.516" v="1025" actId="9405"/>
          <ac:inkMkLst>
            <pc:docMk/>
            <pc:sldMk cId="2169702600" sldId="271"/>
            <ac:inkMk id="107" creationId="{51333FEB-A5DF-CA1D-C490-20F2F188E015}"/>
          </ac:inkMkLst>
        </pc:inkChg>
        <pc:inkChg chg="add">
          <ac:chgData name="Kenan Tabinas" userId="aff20947-de81-4ceb-92a7-6c01f7647d35" providerId="ADAL" clId="{9E8E761B-BA16-40BD-B39B-31A79490DF34}" dt="2025-02-14T09:07:19.827" v="1026" actId="9405"/>
          <ac:inkMkLst>
            <pc:docMk/>
            <pc:sldMk cId="2169702600" sldId="271"/>
            <ac:inkMk id="108" creationId="{9F128E96-8BDD-6F2F-019F-C59FBCFE7E54}"/>
          </ac:inkMkLst>
        </pc:inkChg>
      </pc:sldChg>
      <pc:sldChg chg="addSp delSp modSp add mod">
        <pc:chgData name="Kenan Tabinas" userId="aff20947-de81-4ceb-92a7-6c01f7647d35" providerId="ADAL" clId="{9E8E761B-BA16-40BD-B39B-31A79490DF34}" dt="2025-02-14T09:53:12.197" v="1678"/>
        <pc:sldMkLst>
          <pc:docMk/>
          <pc:sldMk cId="2237695285" sldId="272"/>
        </pc:sldMkLst>
        <pc:grpChg chg="mod">
          <ac:chgData name="Kenan Tabinas" userId="aff20947-de81-4ceb-92a7-6c01f7647d35" providerId="ADAL" clId="{9E8E761B-BA16-40BD-B39B-31A79490DF34}" dt="2025-02-14T09:53:05.590" v="1671" actId="1076"/>
          <ac:grpSpMkLst>
            <pc:docMk/>
            <pc:sldMk cId="2237695285" sldId="272"/>
            <ac:grpSpMk id="7" creationId="{EEBD58FD-AA19-4F63-1CC1-636BFC27A28E}"/>
          </ac:grpSpMkLst>
        </pc:grpChg>
        <pc:grpChg chg="del mod">
          <ac:chgData name="Kenan Tabinas" userId="aff20947-de81-4ceb-92a7-6c01f7647d35" providerId="ADAL" clId="{9E8E761B-BA16-40BD-B39B-31A79490DF34}" dt="2025-02-14T09:51:29.012" v="1628"/>
          <ac:grpSpMkLst>
            <pc:docMk/>
            <pc:sldMk cId="2237695285" sldId="272"/>
            <ac:grpSpMk id="10" creationId="{21CCBF35-4C8E-D505-7CBC-918386115AD9}"/>
          </ac:grpSpMkLst>
        </pc:grpChg>
        <pc:grpChg chg="del mod">
          <ac:chgData name="Kenan Tabinas" userId="aff20947-de81-4ceb-92a7-6c01f7647d35" providerId="ADAL" clId="{9E8E761B-BA16-40BD-B39B-31A79490DF34}" dt="2025-02-14T09:51:23.320" v="1626"/>
          <ac:grpSpMkLst>
            <pc:docMk/>
            <pc:sldMk cId="2237695285" sldId="272"/>
            <ac:grpSpMk id="16" creationId="{AFCAAB39-33C0-0FB3-AC6D-5828A7A6D85F}"/>
          </ac:grpSpMkLst>
        </pc:grpChg>
        <pc:grpChg chg="del mod">
          <ac:chgData name="Kenan Tabinas" userId="aff20947-de81-4ceb-92a7-6c01f7647d35" providerId="ADAL" clId="{9E8E761B-BA16-40BD-B39B-31A79490DF34}" dt="2025-02-14T09:51:36.622" v="1633"/>
          <ac:grpSpMkLst>
            <pc:docMk/>
            <pc:sldMk cId="2237695285" sldId="272"/>
            <ac:grpSpMk id="18" creationId="{4A2FCAF5-2A6B-F90A-D90C-3E8AE1132106}"/>
          </ac:grpSpMkLst>
        </pc:grpChg>
        <pc:grpChg chg="del mod">
          <ac:chgData name="Kenan Tabinas" userId="aff20947-de81-4ceb-92a7-6c01f7647d35" providerId="ADAL" clId="{9E8E761B-BA16-40BD-B39B-31A79490DF34}" dt="2025-02-14T09:51:29.567" v="1630"/>
          <ac:grpSpMkLst>
            <pc:docMk/>
            <pc:sldMk cId="2237695285" sldId="272"/>
            <ac:grpSpMk id="20" creationId="{154F6AC7-DF67-CE5F-600E-8ECA9CB632E8}"/>
          </ac:grpSpMkLst>
        </pc:grpChg>
        <pc:grpChg chg="mod">
          <ac:chgData name="Kenan Tabinas" userId="aff20947-de81-4ceb-92a7-6c01f7647d35" providerId="ADAL" clId="{9E8E761B-BA16-40BD-B39B-31A79490DF34}" dt="2025-02-14T09:53:05.590" v="1671" actId="1076"/>
          <ac:grpSpMkLst>
            <pc:docMk/>
            <pc:sldMk cId="2237695285" sldId="272"/>
            <ac:grpSpMk id="22" creationId="{AF6E4CE1-913F-0376-2BF1-37BB95CD4903}"/>
          </ac:grpSpMkLst>
        </pc:grpChg>
        <pc:grpChg chg="add del mod">
          <ac:chgData name="Kenan Tabinas" userId="aff20947-de81-4ceb-92a7-6c01f7647d35" providerId="ADAL" clId="{9E8E761B-BA16-40BD-B39B-31A79490DF34}" dt="2025-02-14T09:53:01.249" v="1670" actId="1076"/>
          <ac:grpSpMkLst>
            <pc:docMk/>
            <pc:sldMk cId="2237695285" sldId="272"/>
            <ac:grpSpMk id="25" creationId="{7B504B29-0A4A-5003-A793-2D49D34BF070}"/>
          </ac:grpSpMkLst>
        </pc:grpChg>
        <pc:grpChg chg="add del mod">
          <ac:chgData name="Kenan Tabinas" userId="aff20947-de81-4ceb-92a7-6c01f7647d35" providerId="ADAL" clId="{9E8E761B-BA16-40BD-B39B-31A79490DF34}" dt="2025-02-14T09:52:08.424" v="1661"/>
          <ac:grpSpMkLst>
            <pc:docMk/>
            <pc:sldMk cId="2237695285" sldId="272"/>
            <ac:grpSpMk id="29" creationId="{4360D579-B38B-1C0B-D987-69AC271548B7}"/>
          </ac:grpSpMkLst>
        </pc:grpChg>
        <pc:grpChg chg="add del mod">
          <ac:chgData name="Kenan Tabinas" userId="aff20947-de81-4ceb-92a7-6c01f7647d35" providerId="ADAL" clId="{9E8E761B-BA16-40BD-B39B-31A79490DF34}" dt="2025-02-14T09:52:07.234" v="1656"/>
          <ac:grpSpMkLst>
            <pc:docMk/>
            <pc:sldMk cId="2237695285" sldId="272"/>
            <ac:grpSpMk id="34" creationId="{201B1EA6-96EC-5C68-A3C0-ADF8E9BE777B}"/>
          </ac:grpSpMkLst>
        </pc:grpChg>
        <pc:grpChg chg="mod">
          <ac:chgData name="Kenan Tabinas" userId="aff20947-de81-4ceb-92a7-6c01f7647d35" providerId="ADAL" clId="{9E8E761B-BA16-40BD-B39B-31A79490DF34}" dt="2025-02-14T09:52:06.120" v="1650"/>
          <ac:grpSpMkLst>
            <pc:docMk/>
            <pc:sldMk cId="2237695285" sldId="272"/>
            <ac:grpSpMk id="40" creationId="{1B20E39E-6EE9-0880-FCC0-4BD6232AFB9A}"/>
          </ac:grpSpMkLst>
        </pc:grpChg>
        <pc:grpChg chg="mod">
          <ac:chgData name="Kenan Tabinas" userId="aff20947-de81-4ceb-92a7-6c01f7647d35" providerId="ADAL" clId="{9E8E761B-BA16-40BD-B39B-31A79490DF34}" dt="2025-02-14T09:52:55.232" v="1669"/>
          <ac:grpSpMkLst>
            <pc:docMk/>
            <pc:sldMk cId="2237695285" sldId="272"/>
            <ac:grpSpMk id="43" creationId="{F9357CCB-8609-D195-B73E-B86AA85FDEDD}"/>
          </ac:grpSpMkLst>
        </pc:grpChg>
        <pc:grpChg chg="mod">
          <ac:chgData name="Kenan Tabinas" userId="aff20947-de81-4ceb-92a7-6c01f7647d35" providerId="ADAL" clId="{9E8E761B-BA16-40BD-B39B-31A79490DF34}" dt="2025-02-14T09:53:12.197" v="1678"/>
          <ac:grpSpMkLst>
            <pc:docMk/>
            <pc:sldMk cId="2237695285" sldId="272"/>
            <ac:grpSpMk id="50" creationId="{480BD554-A01E-C0A1-DD5B-3389AA9F12BC}"/>
          </ac:grpSpMkLst>
        </pc:grpChg>
        <pc:inkChg chg="add del">
          <ac:chgData name="Kenan Tabinas" userId="aff20947-de81-4ceb-92a7-6c01f7647d35" providerId="ADAL" clId="{9E8E761B-BA16-40BD-B39B-31A79490DF34}" dt="2025-02-14T09:50:51.659" v="1612" actId="9405"/>
          <ac:inkMkLst>
            <pc:docMk/>
            <pc:sldMk cId="2237695285" sldId="272"/>
            <ac:inkMk id="4" creationId="{ABEFBEDA-C5BA-AD9E-A7C4-39C406FCC8B0}"/>
          </ac:inkMkLst>
        </pc:inkChg>
        <pc:inkChg chg="add mod">
          <ac:chgData name="Kenan Tabinas" userId="aff20947-de81-4ceb-92a7-6c01f7647d35" providerId="ADAL" clId="{9E8E761B-BA16-40BD-B39B-31A79490DF34}" dt="2025-02-14T09:50:55.445" v="1615"/>
          <ac:inkMkLst>
            <pc:docMk/>
            <pc:sldMk cId="2237695285" sldId="272"/>
            <ac:inkMk id="5" creationId="{45DDC25E-81F0-6223-9D53-82DADDBD257C}"/>
          </ac:inkMkLst>
        </pc:inkChg>
        <pc:inkChg chg="add mod">
          <ac:chgData name="Kenan Tabinas" userId="aff20947-de81-4ceb-92a7-6c01f7647d35" providerId="ADAL" clId="{9E8E761B-BA16-40BD-B39B-31A79490DF34}" dt="2025-02-14T09:50:55.445" v="1615"/>
          <ac:inkMkLst>
            <pc:docMk/>
            <pc:sldMk cId="2237695285" sldId="272"/>
            <ac:inkMk id="6" creationId="{151A43CE-EA13-D768-D371-ABBEF648FE62}"/>
          </ac:inkMkLst>
        </pc:inkChg>
        <pc:inkChg chg="add mod">
          <ac:chgData name="Kenan Tabinas" userId="aff20947-de81-4ceb-92a7-6c01f7647d35" providerId="ADAL" clId="{9E8E761B-BA16-40BD-B39B-31A79490DF34}" dt="2025-02-14T09:51:29.567" v="1630"/>
          <ac:inkMkLst>
            <pc:docMk/>
            <pc:sldMk cId="2237695285" sldId="272"/>
            <ac:inkMk id="8" creationId="{09057F29-04B1-4AA4-25B6-609C73B94AB4}"/>
          </ac:inkMkLst>
        </pc:inkChg>
        <pc:inkChg chg="add mod">
          <ac:chgData name="Kenan Tabinas" userId="aff20947-de81-4ceb-92a7-6c01f7647d35" providerId="ADAL" clId="{9E8E761B-BA16-40BD-B39B-31A79490DF34}" dt="2025-02-14T09:51:29.567" v="1630"/>
          <ac:inkMkLst>
            <pc:docMk/>
            <pc:sldMk cId="2237695285" sldId="272"/>
            <ac:inkMk id="9" creationId="{0B71006E-BBB7-B817-56A6-D834B51C6302}"/>
          </ac:inkMkLst>
        </pc:inkChg>
        <pc:inkChg chg="add mod">
          <ac:chgData name="Kenan Tabinas" userId="aff20947-de81-4ceb-92a7-6c01f7647d35" providerId="ADAL" clId="{9E8E761B-BA16-40BD-B39B-31A79490DF34}" dt="2025-02-14T09:52:07.234" v="1656"/>
          <ac:inkMkLst>
            <pc:docMk/>
            <pc:sldMk cId="2237695285" sldId="272"/>
            <ac:inkMk id="11" creationId="{10627AF6-5F67-C5F2-13F5-65E976C5C525}"/>
          </ac:inkMkLst>
        </pc:inkChg>
        <pc:inkChg chg="add mod">
          <ac:chgData name="Kenan Tabinas" userId="aff20947-de81-4ceb-92a7-6c01f7647d35" providerId="ADAL" clId="{9E8E761B-BA16-40BD-B39B-31A79490DF34}" dt="2025-02-14T09:51:36.622" v="1633"/>
          <ac:inkMkLst>
            <pc:docMk/>
            <pc:sldMk cId="2237695285" sldId="272"/>
            <ac:inkMk id="12" creationId="{992AAE1E-20B1-2DFA-052D-1EF4609470ED}"/>
          </ac:inkMkLst>
        </pc:inkChg>
        <pc:inkChg chg="add mod">
          <ac:chgData name="Kenan Tabinas" userId="aff20947-de81-4ceb-92a7-6c01f7647d35" providerId="ADAL" clId="{9E8E761B-BA16-40BD-B39B-31A79490DF34}" dt="2025-02-14T09:52:07.234" v="1656"/>
          <ac:inkMkLst>
            <pc:docMk/>
            <pc:sldMk cId="2237695285" sldId="272"/>
            <ac:inkMk id="13" creationId="{69A04932-8253-3AB7-8C2B-3D4E1083D387}"/>
          </ac:inkMkLst>
        </pc:inkChg>
        <pc:inkChg chg="add mod">
          <ac:chgData name="Kenan Tabinas" userId="aff20947-de81-4ceb-92a7-6c01f7647d35" providerId="ADAL" clId="{9E8E761B-BA16-40BD-B39B-31A79490DF34}" dt="2025-02-14T09:52:06.120" v="1650"/>
          <ac:inkMkLst>
            <pc:docMk/>
            <pc:sldMk cId="2237695285" sldId="272"/>
            <ac:inkMk id="14" creationId="{414FCE10-5E09-328F-B8F9-FC004E0B9800}"/>
          </ac:inkMkLst>
        </pc:inkChg>
        <pc:inkChg chg="add mod">
          <ac:chgData name="Kenan Tabinas" userId="aff20947-de81-4ceb-92a7-6c01f7647d35" providerId="ADAL" clId="{9E8E761B-BA16-40BD-B39B-31A79490DF34}" dt="2025-02-14T09:51:36.622" v="1633"/>
          <ac:inkMkLst>
            <pc:docMk/>
            <pc:sldMk cId="2237695285" sldId="272"/>
            <ac:inkMk id="15" creationId="{090AD860-F771-E08F-99A6-5FABB2D85D27}"/>
          </ac:inkMkLst>
        </pc:inkChg>
        <pc:inkChg chg="add mod">
          <ac:chgData name="Kenan Tabinas" userId="aff20947-de81-4ceb-92a7-6c01f7647d35" providerId="ADAL" clId="{9E8E761B-BA16-40BD-B39B-31A79490DF34}" dt="2025-02-14T09:52:07.234" v="1656"/>
          <ac:inkMkLst>
            <pc:docMk/>
            <pc:sldMk cId="2237695285" sldId="272"/>
            <ac:inkMk id="17" creationId="{71984740-ECF8-7633-DC9F-138489DD28CB}"/>
          </ac:inkMkLst>
        </pc:inkChg>
        <pc:inkChg chg="add mod">
          <ac:chgData name="Kenan Tabinas" userId="aff20947-de81-4ceb-92a7-6c01f7647d35" providerId="ADAL" clId="{9E8E761B-BA16-40BD-B39B-31A79490DF34}" dt="2025-02-14T09:51:29.567" v="1630"/>
          <ac:inkMkLst>
            <pc:docMk/>
            <pc:sldMk cId="2237695285" sldId="272"/>
            <ac:inkMk id="19" creationId="{6ACD1115-D2B9-418A-737D-D5FBA696B6DB}"/>
          </ac:inkMkLst>
        </pc:inkChg>
        <pc:inkChg chg="add mod">
          <ac:chgData name="Kenan Tabinas" userId="aff20947-de81-4ceb-92a7-6c01f7647d35" providerId="ADAL" clId="{9E8E761B-BA16-40BD-B39B-31A79490DF34}" dt="2025-02-14T09:51:29.567" v="1630"/>
          <ac:inkMkLst>
            <pc:docMk/>
            <pc:sldMk cId="2237695285" sldId="272"/>
            <ac:inkMk id="21" creationId="{2761CEFE-5B3F-95EA-3E46-932EAC7DE3DA}"/>
          </ac:inkMkLst>
        </pc:inkChg>
        <pc:inkChg chg="add mod">
          <ac:chgData name="Kenan Tabinas" userId="aff20947-de81-4ceb-92a7-6c01f7647d35" providerId="ADAL" clId="{9E8E761B-BA16-40BD-B39B-31A79490DF34}" dt="2025-02-14T09:51:36.622" v="1633"/>
          <ac:inkMkLst>
            <pc:docMk/>
            <pc:sldMk cId="2237695285" sldId="272"/>
            <ac:inkMk id="23" creationId="{4E5E13A8-3A48-E6C9-6784-2BD4AC199F3E}"/>
          </ac:inkMkLst>
        </pc:inkChg>
        <pc:inkChg chg="add mod">
          <ac:chgData name="Kenan Tabinas" userId="aff20947-de81-4ceb-92a7-6c01f7647d35" providerId="ADAL" clId="{9E8E761B-BA16-40BD-B39B-31A79490DF34}" dt="2025-02-14T09:52:07.234" v="1656"/>
          <ac:inkMkLst>
            <pc:docMk/>
            <pc:sldMk cId="2237695285" sldId="272"/>
            <ac:inkMk id="24" creationId="{62C3F3C8-4F3D-6F19-CC6C-4A417D8ACBE7}"/>
          </ac:inkMkLst>
        </pc:inkChg>
        <pc:inkChg chg="add del mod">
          <ac:chgData name="Kenan Tabinas" userId="aff20947-de81-4ceb-92a7-6c01f7647d35" providerId="ADAL" clId="{9E8E761B-BA16-40BD-B39B-31A79490DF34}" dt="2025-02-14T09:52:09.233" v="1663" actId="9405"/>
          <ac:inkMkLst>
            <pc:docMk/>
            <pc:sldMk cId="2237695285" sldId="272"/>
            <ac:inkMk id="26" creationId="{A8849199-11BE-8FE1-53B3-5F3F25EA70F3}"/>
          </ac:inkMkLst>
        </pc:inkChg>
        <pc:inkChg chg="add del mod">
          <ac:chgData name="Kenan Tabinas" userId="aff20947-de81-4ceb-92a7-6c01f7647d35" providerId="ADAL" clId="{9E8E761B-BA16-40BD-B39B-31A79490DF34}" dt="2025-02-14T09:52:08.770" v="1662" actId="9405"/>
          <ac:inkMkLst>
            <pc:docMk/>
            <pc:sldMk cId="2237695285" sldId="272"/>
            <ac:inkMk id="27" creationId="{15B24E36-2036-7CBB-286B-DA580C9343A7}"/>
          </ac:inkMkLst>
        </pc:inkChg>
        <pc:inkChg chg="add del mod">
          <ac:chgData name="Kenan Tabinas" userId="aff20947-de81-4ceb-92a7-6c01f7647d35" providerId="ADAL" clId="{9E8E761B-BA16-40BD-B39B-31A79490DF34}" dt="2025-02-14T09:52:08.424" v="1661"/>
          <ac:inkMkLst>
            <pc:docMk/>
            <pc:sldMk cId="2237695285" sldId="272"/>
            <ac:inkMk id="28" creationId="{DCC593F7-F9D9-2463-0D51-CD99E21DAB57}"/>
          </ac:inkMkLst>
        </pc:inkChg>
        <pc:inkChg chg="add del mod">
          <ac:chgData name="Kenan Tabinas" userId="aff20947-de81-4ceb-92a7-6c01f7647d35" providerId="ADAL" clId="{9E8E761B-BA16-40BD-B39B-31A79490DF34}" dt="2025-02-14T09:52:08.090" v="1659" actId="9405"/>
          <ac:inkMkLst>
            <pc:docMk/>
            <pc:sldMk cId="2237695285" sldId="272"/>
            <ac:inkMk id="30" creationId="{0B2B519B-270B-BDBC-7671-D400394DD857}"/>
          </ac:inkMkLst>
        </pc:inkChg>
        <pc:inkChg chg="add del mod">
          <ac:chgData name="Kenan Tabinas" userId="aff20947-de81-4ceb-92a7-6c01f7647d35" providerId="ADAL" clId="{9E8E761B-BA16-40BD-B39B-31A79490DF34}" dt="2025-02-14T09:52:07.820" v="1658" actId="9405"/>
          <ac:inkMkLst>
            <pc:docMk/>
            <pc:sldMk cId="2237695285" sldId="272"/>
            <ac:inkMk id="31" creationId="{AC2F9CE1-AE60-C1ED-F1BF-C018A6BEEBCF}"/>
          </ac:inkMkLst>
        </pc:inkChg>
        <pc:inkChg chg="add del mod">
          <ac:chgData name="Kenan Tabinas" userId="aff20947-de81-4ceb-92a7-6c01f7647d35" providerId="ADAL" clId="{9E8E761B-BA16-40BD-B39B-31A79490DF34}" dt="2025-02-14T09:52:07.582" v="1657" actId="9405"/>
          <ac:inkMkLst>
            <pc:docMk/>
            <pc:sldMk cId="2237695285" sldId="272"/>
            <ac:inkMk id="32" creationId="{3DCBE3BD-0BE9-453F-5CBC-60E72D90CCDE}"/>
          </ac:inkMkLst>
        </pc:inkChg>
        <pc:inkChg chg="add del mod">
          <ac:chgData name="Kenan Tabinas" userId="aff20947-de81-4ceb-92a7-6c01f7647d35" providerId="ADAL" clId="{9E8E761B-BA16-40BD-B39B-31A79490DF34}" dt="2025-02-14T09:52:07.234" v="1656"/>
          <ac:inkMkLst>
            <pc:docMk/>
            <pc:sldMk cId="2237695285" sldId="272"/>
            <ac:inkMk id="33" creationId="{D8061A11-D6BF-39AB-D389-385DB0D8176E}"/>
          </ac:inkMkLst>
        </pc:inkChg>
        <pc:inkChg chg="add del mod">
          <ac:chgData name="Kenan Tabinas" userId="aff20947-de81-4ceb-92a7-6c01f7647d35" providerId="ADAL" clId="{9E8E761B-BA16-40BD-B39B-31A79490DF34}" dt="2025-02-14T09:52:06.962" v="1654" actId="9405"/>
          <ac:inkMkLst>
            <pc:docMk/>
            <pc:sldMk cId="2237695285" sldId="272"/>
            <ac:inkMk id="35" creationId="{3D6DB669-F168-9214-49B0-D37E6AD19FA1}"/>
          </ac:inkMkLst>
        </pc:inkChg>
        <pc:inkChg chg="add del">
          <ac:chgData name="Kenan Tabinas" userId="aff20947-de81-4ceb-92a7-6c01f7647d35" providerId="ADAL" clId="{9E8E761B-BA16-40BD-B39B-31A79490DF34}" dt="2025-02-14T09:52:06.659" v="1653" actId="9405"/>
          <ac:inkMkLst>
            <pc:docMk/>
            <pc:sldMk cId="2237695285" sldId="272"/>
            <ac:inkMk id="36" creationId="{7A0505A0-B14C-6339-1CB5-8FB4D9F7993C}"/>
          </ac:inkMkLst>
        </pc:inkChg>
        <pc:inkChg chg="add del">
          <ac:chgData name="Kenan Tabinas" userId="aff20947-de81-4ceb-92a7-6c01f7647d35" providerId="ADAL" clId="{9E8E761B-BA16-40BD-B39B-31A79490DF34}" dt="2025-02-14T09:52:06.479" v="1652" actId="9405"/>
          <ac:inkMkLst>
            <pc:docMk/>
            <pc:sldMk cId="2237695285" sldId="272"/>
            <ac:inkMk id="37" creationId="{4E78CEDA-2920-E146-6E8E-3ADCA656CE9E}"/>
          </ac:inkMkLst>
        </pc:inkChg>
        <pc:inkChg chg="add del mod">
          <ac:chgData name="Kenan Tabinas" userId="aff20947-de81-4ceb-92a7-6c01f7647d35" providerId="ADAL" clId="{9E8E761B-BA16-40BD-B39B-31A79490DF34}" dt="2025-02-14T09:52:06.295" v="1651" actId="9405"/>
          <ac:inkMkLst>
            <pc:docMk/>
            <pc:sldMk cId="2237695285" sldId="272"/>
            <ac:inkMk id="38" creationId="{1A28CF40-40D1-8131-BD63-5AF11649E8AD}"/>
          </ac:inkMkLst>
        </pc:inkChg>
        <pc:inkChg chg="add del">
          <ac:chgData name="Kenan Tabinas" userId="aff20947-de81-4ceb-92a7-6c01f7647d35" providerId="ADAL" clId="{9E8E761B-BA16-40BD-B39B-31A79490DF34}" dt="2025-02-14T09:52:06.120" v="1649" actId="9405"/>
          <ac:inkMkLst>
            <pc:docMk/>
            <pc:sldMk cId="2237695285" sldId="272"/>
            <ac:inkMk id="39" creationId="{5812B815-B9EF-25C3-94C0-960F8E47E150}"/>
          </ac:inkMkLst>
        </pc:inkChg>
        <pc:inkChg chg="add mod">
          <ac:chgData name="Kenan Tabinas" userId="aff20947-de81-4ceb-92a7-6c01f7647d35" providerId="ADAL" clId="{9E8E761B-BA16-40BD-B39B-31A79490DF34}" dt="2025-02-14T09:52:55.232" v="1669"/>
          <ac:inkMkLst>
            <pc:docMk/>
            <pc:sldMk cId="2237695285" sldId="272"/>
            <ac:inkMk id="41" creationId="{CAE5605A-3856-139C-CE93-181E007F7A6E}"/>
          </ac:inkMkLst>
        </pc:inkChg>
        <pc:inkChg chg="add mod">
          <ac:chgData name="Kenan Tabinas" userId="aff20947-de81-4ceb-92a7-6c01f7647d35" providerId="ADAL" clId="{9E8E761B-BA16-40BD-B39B-31A79490DF34}" dt="2025-02-14T09:52:55.232" v="1669"/>
          <ac:inkMkLst>
            <pc:docMk/>
            <pc:sldMk cId="2237695285" sldId="272"/>
            <ac:inkMk id="42" creationId="{4E9F513A-4AB8-90EA-8227-0B5DC14ADD51}"/>
          </ac:inkMkLst>
        </pc:inkChg>
        <pc:inkChg chg="add mod">
          <ac:chgData name="Kenan Tabinas" userId="aff20947-de81-4ceb-92a7-6c01f7647d35" providerId="ADAL" clId="{9E8E761B-BA16-40BD-B39B-31A79490DF34}" dt="2025-02-14T09:53:12.197" v="1678"/>
          <ac:inkMkLst>
            <pc:docMk/>
            <pc:sldMk cId="2237695285" sldId="272"/>
            <ac:inkMk id="44" creationId="{B6F376B6-97A5-DF25-B897-EEDEF01A20BD}"/>
          </ac:inkMkLst>
        </pc:inkChg>
        <pc:inkChg chg="add mod">
          <ac:chgData name="Kenan Tabinas" userId="aff20947-de81-4ceb-92a7-6c01f7647d35" providerId="ADAL" clId="{9E8E761B-BA16-40BD-B39B-31A79490DF34}" dt="2025-02-14T09:53:12.197" v="1678"/>
          <ac:inkMkLst>
            <pc:docMk/>
            <pc:sldMk cId="2237695285" sldId="272"/>
            <ac:inkMk id="45" creationId="{E01D8822-4865-7286-21CE-6A9C0A120033}"/>
          </ac:inkMkLst>
        </pc:inkChg>
        <pc:inkChg chg="add mod">
          <ac:chgData name="Kenan Tabinas" userId="aff20947-de81-4ceb-92a7-6c01f7647d35" providerId="ADAL" clId="{9E8E761B-BA16-40BD-B39B-31A79490DF34}" dt="2025-02-14T09:53:12.197" v="1678"/>
          <ac:inkMkLst>
            <pc:docMk/>
            <pc:sldMk cId="2237695285" sldId="272"/>
            <ac:inkMk id="46" creationId="{2A2F5F57-9F61-9DB4-D5E8-A5172E4FED8C}"/>
          </ac:inkMkLst>
        </pc:inkChg>
        <pc:inkChg chg="add mod">
          <ac:chgData name="Kenan Tabinas" userId="aff20947-de81-4ceb-92a7-6c01f7647d35" providerId="ADAL" clId="{9E8E761B-BA16-40BD-B39B-31A79490DF34}" dt="2025-02-14T09:53:12.197" v="1678"/>
          <ac:inkMkLst>
            <pc:docMk/>
            <pc:sldMk cId="2237695285" sldId="272"/>
            <ac:inkMk id="47" creationId="{9D4E443D-B1C2-7F78-01C0-7592732086D0}"/>
          </ac:inkMkLst>
        </pc:inkChg>
        <pc:inkChg chg="add mod">
          <ac:chgData name="Kenan Tabinas" userId="aff20947-de81-4ceb-92a7-6c01f7647d35" providerId="ADAL" clId="{9E8E761B-BA16-40BD-B39B-31A79490DF34}" dt="2025-02-14T09:53:12.197" v="1678"/>
          <ac:inkMkLst>
            <pc:docMk/>
            <pc:sldMk cId="2237695285" sldId="272"/>
            <ac:inkMk id="48" creationId="{DE380722-8273-910F-23B3-86D378420B7B}"/>
          </ac:inkMkLst>
        </pc:inkChg>
        <pc:inkChg chg="add mod">
          <ac:chgData name="Kenan Tabinas" userId="aff20947-de81-4ceb-92a7-6c01f7647d35" providerId="ADAL" clId="{9E8E761B-BA16-40BD-B39B-31A79490DF34}" dt="2025-02-14T09:53:12.197" v="1678"/>
          <ac:inkMkLst>
            <pc:docMk/>
            <pc:sldMk cId="2237695285" sldId="272"/>
            <ac:inkMk id="49" creationId="{8BEDC5CC-2EB9-CADF-97F4-EF0AC377EAB5}"/>
          </ac:inkMkLst>
        </pc:inkChg>
      </pc:sldChg>
      <pc:sldChg chg="addSp delSp modSp add mod">
        <pc:chgData name="Kenan Tabinas" userId="aff20947-de81-4ceb-92a7-6c01f7647d35" providerId="ADAL" clId="{9E8E761B-BA16-40BD-B39B-31A79490DF34}" dt="2025-02-14T09:55:45.066" v="1770"/>
        <pc:sldMkLst>
          <pc:docMk/>
          <pc:sldMk cId="542008000" sldId="273"/>
        </pc:sldMkLst>
        <pc:grpChg chg="del mod">
          <ac:chgData name="Kenan Tabinas" userId="aff20947-de81-4ceb-92a7-6c01f7647d35" providerId="ADAL" clId="{9E8E761B-BA16-40BD-B39B-31A79490DF34}" dt="2025-02-14T09:53:45.788" v="1690"/>
          <ac:grpSpMkLst>
            <pc:docMk/>
            <pc:sldMk cId="542008000" sldId="273"/>
            <ac:grpSpMk id="7" creationId="{3B0C7968-2F76-B896-3739-CD03D2BB4A84}"/>
          </ac:grpSpMkLst>
        </pc:grpChg>
        <pc:grpChg chg="del mod">
          <ac:chgData name="Kenan Tabinas" userId="aff20947-de81-4ceb-92a7-6c01f7647d35" providerId="ADAL" clId="{9E8E761B-BA16-40BD-B39B-31A79490DF34}" dt="2025-02-14T09:53:45.788" v="1690"/>
          <ac:grpSpMkLst>
            <pc:docMk/>
            <pc:sldMk cId="542008000" sldId="273"/>
            <ac:grpSpMk id="10" creationId="{899DA839-0394-050A-3EDB-E17AEC89361E}"/>
          </ac:grpSpMkLst>
        </pc:grpChg>
        <pc:grpChg chg="add del mod">
          <ac:chgData name="Kenan Tabinas" userId="aff20947-de81-4ceb-92a7-6c01f7647d35" providerId="ADAL" clId="{9E8E761B-BA16-40BD-B39B-31A79490DF34}" dt="2025-02-14T09:54:08.506" v="1706"/>
          <ac:grpSpMkLst>
            <pc:docMk/>
            <pc:sldMk cId="542008000" sldId="273"/>
            <ac:grpSpMk id="13" creationId="{7BECFD67-7F92-E951-7E5D-B45808DAA6D9}"/>
          </ac:grpSpMkLst>
        </pc:grpChg>
        <pc:grpChg chg="add del mod">
          <ac:chgData name="Kenan Tabinas" userId="aff20947-de81-4ceb-92a7-6c01f7647d35" providerId="ADAL" clId="{9E8E761B-BA16-40BD-B39B-31A79490DF34}" dt="2025-02-14T09:54:08.506" v="1706"/>
          <ac:grpSpMkLst>
            <pc:docMk/>
            <pc:sldMk cId="542008000" sldId="273"/>
            <ac:grpSpMk id="20" creationId="{33F3EF00-68D3-69F5-0D3E-D35957061F69}"/>
          </ac:grpSpMkLst>
        </pc:grpChg>
        <pc:grpChg chg="mod">
          <ac:chgData name="Kenan Tabinas" userId="aff20947-de81-4ceb-92a7-6c01f7647d35" providerId="ADAL" clId="{9E8E761B-BA16-40BD-B39B-31A79490DF34}" dt="2025-02-14T09:54:05.941" v="1704"/>
          <ac:grpSpMkLst>
            <pc:docMk/>
            <pc:sldMk cId="542008000" sldId="273"/>
            <ac:grpSpMk id="23" creationId="{D8BEDAC8-1D1F-07DE-90A0-F2A83F788EAE}"/>
          </ac:grpSpMkLst>
        </pc:grpChg>
        <pc:grpChg chg="add del mod">
          <ac:chgData name="Kenan Tabinas" userId="aff20947-de81-4ceb-92a7-6c01f7647d35" providerId="ADAL" clId="{9E8E761B-BA16-40BD-B39B-31A79490DF34}" dt="2025-02-14T09:54:27.788" v="1724"/>
          <ac:grpSpMkLst>
            <pc:docMk/>
            <pc:sldMk cId="542008000" sldId="273"/>
            <ac:grpSpMk id="25" creationId="{DB16E5B9-C4AC-5384-D0EC-82266404AB2F}"/>
          </ac:grpSpMkLst>
        </pc:grpChg>
        <pc:grpChg chg="mod">
          <ac:chgData name="Kenan Tabinas" userId="aff20947-de81-4ceb-92a7-6c01f7647d35" providerId="ADAL" clId="{9E8E761B-BA16-40BD-B39B-31A79490DF34}" dt="2025-02-14T09:54:15.574" v="1711"/>
          <ac:grpSpMkLst>
            <pc:docMk/>
            <pc:sldMk cId="542008000" sldId="273"/>
            <ac:grpSpMk id="27" creationId="{7B9D9A02-8303-4911-7C80-B955CD233935}"/>
          </ac:grpSpMkLst>
        </pc:grpChg>
        <pc:grpChg chg="mod">
          <ac:chgData name="Kenan Tabinas" userId="aff20947-de81-4ceb-92a7-6c01f7647d35" providerId="ADAL" clId="{9E8E761B-BA16-40BD-B39B-31A79490DF34}" dt="2025-02-14T09:54:18.420" v="1715"/>
          <ac:grpSpMkLst>
            <pc:docMk/>
            <pc:sldMk cId="542008000" sldId="273"/>
            <ac:grpSpMk id="29" creationId="{ACAD1E45-C843-DFC2-2036-04AEB24B5319}"/>
          </ac:grpSpMkLst>
        </pc:grpChg>
        <pc:grpChg chg="mod">
          <ac:chgData name="Kenan Tabinas" userId="aff20947-de81-4ceb-92a7-6c01f7647d35" providerId="ADAL" clId="{9E8E761B-BA16-40BD-B39B-31A79490DF34}" dt="2025-02-14T09:54:21.695" v="1719"/>
          <ac:grpSpMkLst>
            <pc:docMk/>
            <pc:sldMk cId="542008000" sldId="273"/>
            <ac:grpSpMk id="31" creationId="{094316A0-51D1-054E-E558-00F81DB9EAF6}"/>
          </ac:grpSpMkLst>
        </pc:grpChg>
        <pc:grpChg chg="add del mod">
          <ac:chgData name="Kenan Tabinas" userId="aff20947-de81-4ceb-92a7-6c01f7647d35" providerId="ADAL" clId="{9E8E761B-BA16-40BD-B39B-31A79490DF34}" dt="2025-02-14T09:54:54.857" v="1754"/>
          <ac:grpSpMkLst>
            <pc:docMk/>
            <pc:sldMk cId="542008000" sldId="273"/>
            <ac:grpSpMk id="33" creationId="{B4067D84-ED3E-2A53-355B-2AA929335C26}"/>
          </ac:grpSpMkLst>
        </pc:grpChg>
        <pc:grpChg chg="mod">
          <ac:chgData name="Kenan Tabinas" userId="aff20947-de81-4ceb-92a7-6c01f7647d35" providerId="ADAL" clId="{9E8E761B-BA16-40BD-B39B-31A79490DF34}" dt="2025-02-14T09:54:30.183" v="1728"/>
          <ac:grpSpMkLst>
            <pc:docMk/>
            <pc:sldMk cId="542008000" sldId="273"/>
            <ac:grpSpMk id="35" creationId="{FBC0E59F-399B-5104-8095-7048B3BBE204}"/>
          </ac:grpSpMkLst>
        </pc:grpChg>
        <pc:grpChg chg="mod">
          <ac:chgData name="Kenan Tabinas" userId="aff20947-de81-4ceb-92a7-6c01f7647d35" providerId="ADAL" clId="{9E8E761B-BA16-40BD-B39B-31A79490DF34}" dt="2025-02-14T09:54:32.859" v="1732"/>
          <ac:grpSpMkLst>
            <pc:docMk/>
            <pc:sldMk cId="542008000" sldId="273"/>
            <ac:grpSpMk id="37" creationId="{B965BE49-10DA-BB1D-C4F8-006B589A1E4D}"/>
          </ac:grpSpMkLst>
        </pc:grpChg>
        <pc:grpChg chg="mod">
          <ac:chgData name="Kenan Tabinas" userId="aff20947-de81-4ceb-92a7-6c01f7647d35" providerId="ADAL" clId="{9E8E761B-BA16-40BD-B39B-31A79490DF34}" dt="2025-02-14T09:54:36.474" v="1736"/>
          <ac:grpSpMkLst>
            <pc:docMk/>
            <pc:sldMk cId="542008000" sldId="273"/>
            <ac:grpSpMk id="39" creationId="{C51D164C-611E-510D-CD2E-3B3495DBEAC6}"/>
          </ac:grpSpMkLst>
        </pc:grpChg>
        <pc:grpChg chg="mod">
          <ac:chgData name="Kenan Tabinas" userId="aff20947-de81-4ceb-92a7-6c01f7647d35" providerId="ADAL" clId="{9E8E761B-BA16-40BD-B39B-31A79490DF34}" dt="2025-02-14T09:54:40.599" v="1740"/>
          <ac:grpSpMkLst>
            <pc:docMk/>
            <pc:sldMk cId="542008000" sldId="273"/>
            <ac:grpSpMk id="41" creationId="{944DE811-4878-F5D4-5ADE-9DB27C93706E}"/>
          </ac:grpSpMkLst>
        </pc:grpChg>
        <pc:grpChg chg="mod">
          <ac:chgData name="Kenan Tabinas" userId="aff20947-de81-4ceb-92a7-6c01f7647d35" providerId="ADAL" clId="{9E8E761B-BA16-40BD-B39B-31A79490DF34}" dt="2025-02-14T09:54:49.232" v="1748"/>
          <ac:grpSpMkLst>
            <pc:docMk/>
            <pc:sldMk cId="542008000" sldId="273"/>
            <ac:grpSpMk id="45" creationId="{F6AAF00B-827E-549F-A035-C38E521F803F}"/>
          </ac:grpSpMkLst>
        </pc:grpChg>
        <pc:grpChg chg="mod">
          <ac:chgData name="Kenan Tabinas" userId="aff20947-de81-4ceb-92a7-6c01f7647d35" providerId="ADAL" clId="{9E8E761B-BA16-40BD-B39B-31A79490DF34}" dt="2025-02-14T09:54:52.822" v="1752"/>
          <ac:grpSpMkLst>
            <pc:docMk/>
            <pc:sldMk cId="542008000" sldId="273"/>
            <ac:grpSpMk id="47" creationId="{C706CC71-440A-9E20-4C76-4509A02E0415}"/>
          </ac:grpSpMkLst>
        </pc:grpChg>
        <pc:grpChg chg="mod">
          <ac:chgData name="Kenan Tabinas" userId="aff20947-de81-4ceb-92a7-6c01f7647d35" providerId="ADAL" clId="{9E8E761B-BA16-40BD-B39B-31A79490DF34}" dt="2025-02-14T09:55:06.709" v="1755" actId="1076"/>
          <ac:grpSpMkLst>
            <pc:docMk/>
            <pc:sldMk cId="542008000" sldId="273"/>
            <ac:grpSpMk id="49" creationId="{A7E73887-ADE7-8688-C7AF-05366BF06017}"/>
          </ac:grpSpMkLst>
        </pc:grpChg>
        <pc:grpChg chg="mod">
          <ac:chgData name="Kenan Tabinas" userId="aff20947-de81-4ceb-92a7-6c01f7647d35" providerId="ADAL" clId="{9E8E761B-BA16-40BD-B39B-31A79490DF34}" dt="2025-02-14T09:55:37.742" v="1766"/>
          <ac:grpSpMkLst>
            <pc:docMk/>
            <pc:sldMk cId="542008000" sldId="273"/>
            <ac:grpSpMk id="52" creationId="{A30F211A-1E6D-81FB-7566-D9766D5C7DA6}"/>
          </ac:grpSpMkLst>
        </pc:grpChg>
        <pc:picChg chg="del">
          <ac:chgData name="Kenan Tabinas" userId="aff20947-de81-4ceb-92a7-6c01f7647d35" providerId="ADAL" clId="{9E8E761B-BA16-40BD-B39B-31A79490DF34}" dt="2025-02-14T09:53:29.173" v="1680" actId="478"/>
          <ac:picMkLst>
            <pc:docMk/>
            <pc:sldMk cId="542008000" sldId="273"/>
            <ac:picMk id="80" creationId="{78BB36E0-5F60-0986-3BB5-B73DF3ACE749}"/>
          </ac:picMkLst>
        </pc:picChg>
        <pc:inkChg chg="add mod">
          <ac:chgData name="Kenan Tabinas" userId="aff20947-de81-4ceb-92a7-6c01f7647d35" providerId="ADAL" clId="{9E8E761B-BA16-40BD-B39B-31A79490DF34}" dt="2025-02-14T09:54:23.919" v="1721"/>
          <ac:inkMkLst>
            <pc:docMk/>
            <pc:sldMk cId="542008000" sldId="273"/>
            <ac:inkMk id="4" creationId="{A78E2D6C-6C78-D233-19FA-5AA453F1CCCE}"/>
          </ac:inkMkLst>
        </pc:inkChg>
        <pc:inkChg chg="add mod">
          <ac:chgData name="Kenan Tabinas" userId="aff20947-de81-4ceb-92a7-6c01f7647d35" providerId="ADAL" clId="{9E8E761B-BA16-40BD-B39B-31A79490DF34}" dt="2025-02-14T09:54:54.857" v="1754"/>
          <ac:inkMkLst>
            <pc:docMk/>
            <pc:sldMk cId="542008000" sldId="273"/>
            <ac:inkMk id="5" creationId="{6EDE9C42-6C4C-F2CB-E623-6C5325380345}"/>
          </ac:inkMkLst>
        </pc:inkChg>
        <pc:inkChg chg="add mod">
          <ac:chgData name="Kenan Tabinas" userId="aff20947-de81-4ceb-92a7-6c01f7647d35" providerId="ADAL" clId="{9E8E761B-BA16-40BD-B39B-31A79490DF34}" dt="2025-02-14T09:54:52.822" v="1752"/>
          <ac:inkMkLst>
            <pc:docMk/>
            <pc:sldMk cId="542008000" sldId="273"/>
            <ac:inkMk id="6" creationId="{CD9504DD-CF6E-1EAB-D8E8-8A18CB53F396}"/>
          </ac:inkMkLst>
        </pc:inkChg>
        <pc:inkChg chg="add del mod">
          <ac:chgData name="Kenan Tabinas" userId="aff20947-de81-4ceb-92a7-6c01f7647d35" providerId="ADAL" clId="{9E8E761B-BA16-40BD-B39B-31A79490DF34}" dt="2025-02-14T09:54:23.919" v="1722"/>
          <ac:inkMkLst>
            <pc:docMk/>
            <pc:sldMk cId="542008000" sldId="273"/>
            <ac:inkMk id="8" creationId="{BC073F02-216C-EEBF-85C5-7B5B5E011FDB}"/>
          </ac:inkMkLst>
        </pc:inkChg>
        <pc:inkChg chg="add mod">
          <ac:chgData name="Kenan Tabinas" userId="aff20947-de81-4ceb-92a7-6c01f7647d35" providerId="ADAL" clId="{9E8E761B-BA16-40BD-B39B-31A79490DF34}" dt="2025-02-14T09:54:18.420" v="1715"/>
          <ac:inkMkLst>
            <pc:docMk/>
            <pc:sldMk cId="542008000" sldId="273"/>
            <ac:inkMk id="9" creationId="{32290EAB-2E30-47CE-3215-F583EE836F38}"/>
          </ac:inkMkLst>
        </pc:inkChg>
        <pc:inkChg chg="add del mod">
          <ac:chgData name="Kenan Tabinas" userId="aff20947-de81-4ceb-92a7-6c01f7647d35" providerId="ADAL" clId="{9E8E761B-BA16-40BD-B39B-31A79490DF34}" dt="2025-02-14T09:54:01.142" v="1698"/>
          <ac:inkMkLst>
            <pc:docMk/>
            <pc:sldMk cId="542008000" sldId="273"/>
            <ac:inkMk id="11" creationId="{CCBC5BF8-1857-9B06-DE5E-FBF7DD026BA9}"/>
          </ac:inkMkLst>
        </pc:inkChg>
        <pc:inkChg chg="add del mod">
          <ac:chgData name="Kenan Tabinas" userId="aff20947-de81-4ceb-92a7-6c01f7647d35" providerId="ADAL" clId="{9E8E761B-BA16-40BD-B39B-31A79490DF34}" dt="2025-02-14T09:54:01.142" v="1699"/>
          <ac:inkMkLst>
            <pc:docMk/>
            <pc:sldMk cId="542008000" sldId="273"/>
            <ac:inkMk id="12" creationId="{41E4C398-7223-4500-AEFA-196B3079F33F}"/>
          </ac:inkMkLst>
        </pc:inkChg>
        <pc:inkChg chg="add mod">
          <ac:chgData name="Kenan Tabinas" userId="aff20947-de81-4ceb-92a7-6c01f7647d35" providerId="ADAL" clId="{9E8E761B-BA16-40BD-B39B-31A79490DF34}" dt="2025-02-14T09:54:54.857" v="1754"/>
          <ac:inkMkLst>
            <pc:docMk/>
            <pc:sldMk cId="542008000" sldId="273"/>
            <ac:inkMk id="14" creationId="{54EAA00B-3A50-A697-4F35-B4F1881EE472}"/>
          </ac:inkMkLst>
        </pc:inkChg>
        <pc:inkChg chg="add mod">
          <ac:chgData name="Kenan Tabinas" userId="aff20947-de81-4ceb-92a7-6c01f7647d35" providerId="ADAL" clId="{9E8E761B-BA16-40BD-B39B-31A79490DF34}" dt="2025-02-14T09:54:54.857" v="1754"/>
          <ac:inkMkLst>
            <pc:docMk/>
            <pc:sldMk cId="542008000" sldId="273"/>
            <ac:inkMk id="15" creationId="{1B4EB446-2682-E3E1-DD9C-BB9343BD8BA7}"/>
          </ac:inkMkLst>
        </pc:inkChg>
        <pc:inkChg chg="add mod">
          <ac:chgData name="Kenan Tabinas" userId="aff20947-de81-4ceb-92a7-6c01f7647d35" providerId="ADAL" clId="{9E8E761B-BA16-40BD-B39B-31A79490DF34}" dt="2025-02-14T09:54:54.857" v="1754"/>
          <ac:inkMkLst>
            <pc:docMk/>
            <pc:sldMk cId="542008000" sldId="273"/>
            <ac:inkMk id="16" creationId="{956D2569-C71A-D5CA-9520-A6C800CC5B86}"/>
          </ac:inkMkLst>
        </pc:inkChg>
        <pc:inkChg chg="add mod">
          <ac:chgData name="Kenan Tabinas" userId="aff20947-de81-4ceb-92a7-6c01f7647d35" providerId="ADAL" clId="{9E8E761B-BA16-40BD-B39B-31A79490DF34}" dt="2025-02-14T09:54:54.857" v="1754"/>
          <ac:inkMkLst>
            <pc:docMk/>
            <pc:sldMk cId="542008000" sldId="273"/>
            <ac:inkMk id="17" creationId="{14C79B2A-BD2D-7E51-B70D-B70B67816FE0}"/>
          </ac:inkMkLst>
        </pc:inkChg>
        <pc:inkChg chg="add mod">
          <ac:chgData name="Kenan Tabinas" userId="aff20947-de81-4ceb-92a7-6c01f7647d35" providerId="ADAL" clId="{9E8E761B-BA16-40BD-B39B-31A79490DF34}" dt="2025-02-14T09:54:54.857" v="1754"/>
          <ac:inkMkLst>
            <pc:docMk/>
            <pc:sldMk cId="542008000" sldId="273"/>
            <ac:inkMk id="18" creationId="{B240AE22-823E-D5B8-3E7C-F07789CBF947}"/>
          </ac:inkMkLst>
        </pc:inkChg>
        <pc:inkChg chg="add mod">
          <ac:chgData name="Kenan Tabinas" userId="aff20947-de81-4ceb-92a7-6c01f7647d35" providerId="ADAL" clId="{9E8E761B-BA16-40BD-B39B-31A79490DF34}" dt="2025-02-14T09:53:54.261" v="1697"/>
          <ac:inkMkLst>
            <pc:docMk/>
            <pc:sldMk cId="542008000" sldId="273"/>
            <ac:inkMk id="19" creationId="{CECB78FE-397C-EC80-A32F-49463B2A5F35}"/>
          </ac:inkMkLst>
        </pc:inkChg>
        <pc:inkChg chg="add mod">
          <ac:chgData name="Kenan Tabinas" userId="aff20947-de81-4ceb-92a7-6c01f7647d35" providerId="ADAL" clId="{9E8E761B-BA16-40BD-B39B-31A79490DF34}" dt="2025-02-14T09:55:35.183" v="1761" actId="14100"/>
          <ac:inkMkLst>
            <pc:docMk/>
            <pc:sldMk cId="542008000" sldId="273"/>
            <ac:inkMk id="21" creationId="{674C6985-B527-A8FE-56A6-6AE83006CB7A}"/>
          </ac:inkMkLst>
        </pc:inkChg>
        <pc:inkChg chg="add del">
          <ac:chgData name="Kenan Tabinas" userId="aff20947-de81-4ceb-92a7-6c01f7647d35" providerId="ADAL" clId="{9E8E761B-BA16-40BD-B39B-31A79490DF34}" dt="2025-02-14T09:54:05.941" v="1703" actId="9405"/>
          <ac:inkMkLst>
            <pc:docMk/>
            <pc:sldMk cId="542008000" sldId="273"/>
            <ac:inkMk id="22" creationId="{E8357310-DFA0-C681-1877-9696C0542F17}"/>
          </ac:inkMkLst>
        </pc:inkChg>
        <pc:inkChg chg="add del mod">
          <ac:chgData name="Kenan Tabinas" userId="aff20947-de81-4ceb-92a7-6c01f7647d35" providerId="ADAL" clId="{9E8E761B-BA16-40BD-B39B-31A79490DF34}" dt="2025-02-14T09:55:22.300" v="1758" actId="478"/>
          <ac:inkMkLst>
            <pc:docMk/>
            <pc:sldMk cId="542008000" sldId="273"/>
            <ac:inkMk id="24" creationId="{E167B91D-A9A4-899E-A638-DF54BB38179B}"/>
          </ac:inkMkLst>
        </pc:inkChg>
        <pc:inkChg chg="add del mod">
          <ac:chgData name="Kenan Tabinas" userId="aff20947-de81-4ceb-92a7-6c01f7647d35" providerId="ADAL" clId="{9E8E761B-BA16-40BD-B39B-31A79490DF34}" dt="2025-02-14T09:54:15.574" v="1711"/>
          <ac:inkMkLst>
            <pc:docMk/>
            <pc:sldMk cId="542008000" sldId="273"/>
            <ac:inkMk id="26" creationId="{AF4ED100-AB22-678B-910D-360861C791DD}"/>
          </ac:inkMkLst>
        </pc:inkChg>
        <pc:inkChg chg="add del mod">
          <ac:chgData name="Kenan Tabinas" userId="aff20947-de81-4ceb-92a7-6c01f7647d35" providerId="ADAL" clId="{9E8E761B-BA16-40BD-B39B-31A79490DF34}" dt="2025-02-14T09:54:18.420" v="1715"/>
          <ac:inkMkLst>
            <pc:docMk/>
            <pc:sldMk cId="542008000" sldId="273"/>
            <ac:inkMk id="28" creationId="{A7792E1D-6949-CA0F-45CD-D4F856D3827F}"/>
          </ac:inkMkLst>
        </pc:inkChg>
        <pc:inkChg chg="add del mod">
          <ac:chgData name="Kenan Tabinas" userId="aff20947-de81-4ceb-92a7-6c01f7647d35" providerId="ADAL" clId="{9E8E761B-BA16-40BD-B39B-31A79490DF34}" dt="2025-02-14T09:54:21.695" v="1719"/>
          <ac:inkMkLst>
            <pc:docMk/>
            <pc:sldMk cId="542008000" sldId="273"/>
            <ac:inkMk id="30" creationId="{BA903674-DD6C-7560-D612-5C596E70BAA8}"/>
          </ac:inkMkLst>
        </pc:inkChg>
        <pc:inkChg chg="add mod">
          <ac:chgData name="Kenan Tabinas" userId="aff20947-de81-4ceb-92a7-6c01f7647d35" providerId="ADAL" clId="{9E8E761B-BA16-40BD-B39B-31A79490DF34}" dt="2025-02-14T09:55:18.510" v="1757" actId="1076"/>
          <ac:inkMkLst>
            <pc:docMk/>
            <pc:sldMk cId="542008000" sldId="273"/>
            <ac:inkMk id="32" creationId="{5C86366A-0764-9FF9-0EE1-CC7D13FBD65C}"/>
          </ac:inkMkLst>
        </pc:inkChg>
        <pc:inkChg chg="add del mod">
          <ac:chgData name="Kenan Tabinas" userId="aff20947-de81-4ceb-92a7-6c01f7647d35" providerId="ADAL" clId="{9E8E761B-BA16-40BD-B39B-31A79490DF34}" dt="2025-02-14T09:54:30.183" v="1728"/>
          <ac:inkMkLst>
            <pc:docMk/>
            <pc:sldMk cId="542008000" sldId="273"/>
            <ac:inkMk id="34" creationId="{6AB37A40-FB35-8CBE-AC4A-559EE3C8A406}"/>
          </ac:inkMkLst>
        </pc:inkChg>
        <pc:inkChg chg="add del mod">
          <ac:chgData name="Kenan Tabinas" userId="aff20947-de81-4ceb-92a7-6c01f7647d35" providerId="ADAL" clId="{9E8E761B-BA16-40BD-B39B-31A79490DF34}" dt="2025-02-14T09:54:32.859" v="1732"/>
          <ac:inkMkLst>
            <pc:docMk/>
            <pc:sldMk cId="542008000" sldId="273"/>
            <ac:inkMk id="36" creationId="{6DF5CA04-1CBA-D6F0-35B2-00384224867D}"/>
          </ac:inkMkLst>
        </pc:inkChg>
        <pc:inkChg chg="add del mod">
          <ac:chgData name="Kenan Tabinas" userId="aff20947-de81-4ceb-92a7-6c01f7647d35" providerId="ADAL" clId="{9E8E761B-BA16-40BD-B39B-31A79490DF34}" dt="2025-02-14T09:54:36.474" v="1736"/>
          <ac:inkMkLst>
            <pc:docMk/>
            <pc:sldMk cId="542008000" sldId="273"/>
            <ac:inkMk id="38" creationId="{91051902-5E5D-0DC3-7CE5-195239440FBA}"/>
          </ac:inkMkLst>
        </pc:inkChg>
        <pc:inkChg chg="add del mod">
          <ac:chgData name="Kenan Tabinas" userId="aff20947-de81-4ceb-92a7-6c01f7647d35" providerId="ADAL" clId="{9E8E761B-BA16-40BD-B39B-31A79490DF34}" dt="2025-02-14T09:54:40.599" v="1740"/>
          <ac:inkMkLst>
            <pc:docMk/>
            <pc:sldMk cId="542008000" sldId="273"/>
            <ac:inkMk id="40" creationId="{93CD1A96-CC26-D582-4DF5-B54326CBB521}"/>
          </ac:inkMkLst>
        </pc:inkChg>
        <pc:inkChg chg="add del">
          <ac:chgData name="Kenan Tabinas" userId="aff20947-de81-4ceb-92a7-6c01f7647d35" providerId="ADAL" clId="{9E8E761B-BA16-40BD-B39B-31A79490DF34}" dt="2025-02-14T09:54:44.784" v="1742" actId="9405"/>
          <ac:inkMkLst>
            <pc:docMk/>
            <pc:sldMk cId="542008000" sldId="273"/>
            <ac:inkMk id="42" creationId="{AB2403A7-F2A3-BD84-F9E8-90088BAFE3D1}"/>
          </ac:inkMkLst>
        </pc:inkChg>
        <pc:inkChg chg="add del">
          <ac:chgData name="Kenan Tabinas" userId="aff20947-de81-4ceb-92a7-6c01f7647d35" providerId="ADAL" clId="{9E8E761B-BA16-40BD-B39B-31A79490DF34}" dt="2025-02-14T09:54:47.038" v="1744" actId="9405"/>
          <ac:inkMkLst>
            <pc:docMk/>
            <pc:sldMk cId="542008000" sldId="273"/>
            <ac:inkMk id="43" creationId="{964E3BC8-B28A-06FA-1613-543502FE4379}"/>
          </ac:inkMkLst>
        </pc:inkChg>
        <pc:inkChg chg="add del mod">
          <ac:chgData name="Kenan Tabinas" userId="aff20947-de81-4ceb-92a7-6c01f7647d35" providerId="ADAL" clId="{9E8E761B-BA16-40BD-B39B-31A79490DF34}" dt="2025-02-14T09:54:49.232" v="1748"/>
          <ac:inkMkLst>
            <pc:docMk/>
            <pc:sldMk cId="542008000" sldId="273"/>
            <ac:inkMk id="44" creationId="{CF27B265-D0C4-F906-1186-2C6280C7B3EF}"/>
          </ac:inkMkLst>
        </pc:inkChg>
        <pc:inkChg chg="add del mod">
          <ac:chgData name="Kenan Tabinas" userId="aff20947-de81-4ceb-92a7-6c01f7647d35" providerId="ADAL" clId="{9E8E761B-BA16-40BD-B39B-31A79490DF34}" dt="2025-02-14T09:54:52.822" v="1752"/>
          <ac:inkMkLst>
            <pc:docMk/>
            <pc:sldMk cId="542008000" sldId="273"/>
            <ac:inkMk id="46" creationId="{75178E06-944E-39E8-310A-FC25C8E70E9A}"/>
          </ac:inkMkLst>
        </pc:inkChg>
        <pc:inkChg chg="add mod">
          <ac:chgData name="Kenan Tabinas" userId="aff20947-de81-4ceb-92a7-6c01f7647d35" providerId="ADAL" clId="{9E8E761B-BA16-40BD-B39B-31A79490DF34}" dt="2025-02-14T09:55:15.339" v="1756" actId="1076"/>
          <ac:inkMkLst>
            <pc:docMk/>
            <pc:sldMk cId="542008000" sldId="273"/>
            <ac:inkMk id="48" creationId="{27574755-B33C-6C45-95EF-55D942CC573B}"/>
          </ac:inkMkLst>
        </pc:inkChg>
        <pc:inkChg chg="add del mod">
          <ac:chgData name="Kenan Tabinas" userId="aff20947-de81-4ceb-92a7-6c01f7647d35" providerId="ADAL" clId="{9E8E761B-BA16-40BD-B39B-31A79490DF34}" dt="2025-02-14T09:55:45.066" v="1770"/>
          <ac:inkMkLst>
            <pc:docMk/>
            <pc:sldMk cId="542008000" sldId="273"/>
            <ac:inkMk id="50" creationId="{81BC687D-929F-F361-EA63-76D79BFDF026}"/>
          </ac:inkMkLst>
        </pc:inkChg>
        <pc:inkChg chg="add del mod">
          <ac:chgData name="Kenan Tabinas" userId="aff20947-de81-4ceb-92a7-6c01f7647d35" providerId="ADAL" clId="{9E8E761B-BA16-40BD-B39B-31A79490DF34}" dt="2025-02-14T09:55:37.742" v="1766"/>
          <ac:inkMkLst>
            <pc:docMk/>
            <pc:sldMk cId="542008000" sldId="273"/>
            <ac:inkMk id="51" creationId="{F49C753F-E857-2DD0-46B2-5EC94CB610CF}"/>
          </ac:inkMkLst>
        </pc:inkChg>
        <pc:inkChg chg="add del">
          <ac:chgData name="Kenan Tabinas" userId="aff20947-de81-4ceb-92a7-6c01f7647d35" providerId="ADAL" clId="{9E8E761B-BA16-40BD-B39B-31A79490DF34}" dt="2025-02-14T09:55:40.680" v="1768" actId="9405"/>
          <ac:inkMkLst>
            <pc:docMk/>
            <pc:sldMk cId="542008000" sldId="273"/>
            <ac:inkMk id="53" creationId="{2F055A97-4768-116E-D7D2-CFCBEB763B5F}"/>
          </ac:inkMkLst>
        </pc:inkChg>
        <pc:inkChg chg="add">
          <ac:chgData name="Kenan Tabinas" userId="aff20947-de81-4ceb-92a7-6c01f7647d35" providerId="ADAL" clId="{9E8E761B-BA16-40BD-B39B-31A79490DF34}" dt="2025-02-14T09:55:41.703" v="1769" actId="9405"/>
          <ac:inkMkLst>
            <pc:docMk/>
            <pc:sldMk cId="542008000" sldId="273"/>
            <ac:inkMk id="54" creationId="{8FD77A0D-4266-DD02-47F9-6FDAEEB370F2}"/>
          </ac:inkMkLst>
        </pc:inkChg>
      </pc:sldChg>
      <pc:sldChg chg="addSp delSp modSp add mod">
        <pc:chgData name="Kenan Tabinas" userId="aff20947-de81-4ceb-92a7-6c01f7647d35" providerId="ADAL" clId="{9E8E761B-BA16-40BD-B39B-31A79490DF34}" dt="2025-02-14T14:25:30.532" v="2734" actId="20577"/>
        <pc:sldMkLst>
          <pc:docMk/>
          <pc:sldMk cId="3837085807" sldId="274"/>
        </pc:sldMkLst>
        <pc:spChg chg="mod">
          <ac:chgData name="Kenan Tabinas" userId="aff20947-de81-4ceb-92a7-6c01f7647d35" providerId="ADAL" clId="{9E8E761B-BA16-40BD-B39B-31A79490DF34}" dt="2025-02-14T14:25:30.532" v="2734" actId="20577"/>
          <ac:spMkLst>
            <pc:docMk/>
            <pc:sldMk cId="3837085807" sldId="274"/>
            <ac:spMk id="2" creationId="{00E1C0F7-D27B-AC94-3E9C-71AB7E0550C5}"/>
          </ac:spMkLst>
        </pc:spChg>
        <pc:grpChg chg="del">
          <ac:chgData name="Kenan Tabinas" userId="aff20947-de81-4ceb-92a7-6c01f7647d35" providerId="ADAL" clId="{9E8E761B-BA16-40BD-B39B-31A79490DF34}" dt="2025-02-14T09:56:16.659" v="1772" actId="478"/>
          <ac:grpSpMkLst>
            <pc:docMk/>
            <pc:sldMk cId="3837085807" sldId="274"/>
            <ac:grpSpMk id="7" creationId="{E9466CED-C6F4-BF1E-E08C-1EC213650C87}"/>
          </ac:grpSpMkLst>
        </pc:grpChg>
        <pc:grpChg chg="del mod">
          <ac:chgData name="Kenan Tabinas" userId="aff20947-de81-4ceb-92a7-6c01f7647d35" providerId="ADAL" clId="{9E8E761B-BA16-40BD-B39B-31A79490DF34}" dt="2025-02-14T12:12:04.536" v="2264"/>
          <ac:grpSpMkLst>
            <pc:docMk/>
            <pc:sldMk cId="3837085807" sldId="274"/>
            <ac:grpSpMk id="8" creationId="{572670AB-3F9D-D73E-8DD5-2E771ED43279}"/>
          </ac:grpSpMkLst>
        </pc:grpChg>
        <pc:grpChg chg="del mod">
          <ac:chgData name="Kenan Tabinas" userId="aff20947-de81-4ceb-92a7-6c01f7647d35" providerId="ADAL" clId="{9E8E761B-BA16-40BD-B39B-31A79490DF34}" dt="2025-02-14T12:12:08.304" v="2269"/>
          <ac:grpSpMkLst>
            <pc:docMk/>
            <pc:sldMk cId="3837085807" sldId="274"/>
            <ac:grpSpMk id="12" creationId="{548BC652-F7DF-E7BC-1EA3-D27B17E981F4}"/>
          </ac:grpSpMkLst>
        </pc:grpChg>
        <pc:grpChg chg="del mod">
          <ac:chgData name="Kenan Tabinas" userId="aff20947-de81-4ceb-92a7-6c01f7647d35" providerId="ADAL" clId="{9E8E761B-BA16-40BD-B39B-31A79490DF34}" dt="2025-02-14T09:56:31.690" v="1779"/>
          <ac:grpSpMkLst>
            <pc:docMk/>
            <pc:sldMk cId="3837085807" sldId="274"/>
            <ac:grpSpMk id="16" creationId="{1DB9E6E3-7878-8118-C444-4D9FE0C537F0}"/>
          </ac:grpSpMkLst>
        </pc:grpChg>
        <pc:grpChg chg="del mod">
          <ac:chgData name="Kenan Tabinas" userId="aff20947-de81-4ceb-92a7-6c01f7647d35" providerId="ADAL" clId="{9E8E761B-BA16-40BD-B39B-31A79490DF34}" dt="2025-02-14T12:12:11.898" v="2274"/>
          <ac:grpSpMkLst>
            <pc:docMk/>
            <pc:sldMk cId="3837085807" sldId="274"/>
            <ac:grpSpMk id="17" creationId="{129DD971-BAD2-8A72-E3E3-41A2DA842964}"/>
          </ac:grpSpMkLst>
        </pc:grpChg>
        <pc:grpChg chg="del">
          <ac:chgData name="Kenan Tabinas" userId="aff20947-de81-4ceb-92a7-6c01f7647d35" providerId="ADAL" clId="{9E8E761B-BA16-40BD-B39B-31A79490DF34}" dt="2025-02-14T09:56:20.793" v="1773" actId="478"/>
          <ac:grpSpMkLst>
            <pc:docMk/>
            <pc:sldMk cId="3837085807" sldId="274"/>
            <ac:grpSpMk id="22" creationId="{3362D1CC-389D-5576-B693-AAF70E3F0478}"/>
          </ac:grpSpMkLst>
        </pc:grpChg>
        <pc:grpChg chg="mod">
          <ac:chgData name="Kenan Tabinas" userId="aff20947-de81-4ceb-92a7-6c01f7647d35" providerId="ADAL" clId="{9E8E761B-BA16-40BD-B39B-31A79490DF34}" dt="2025-02-14T12:12:53.947" v="2311" actId="1076"/>
          <ac:grpSpMkLst>
            <pc:docMk/>
            <pc:sldMk cId="3837085807" sldId="274"/>
            <ac:grpSpMk id="24" creationId="{6EEA1E5C-9E30-CC8B-446C-90C6991875FC}"/>
          </ac:grpSpMkLst>
        </pc:grpChg>
        <pc:grpChg chg="del">
          <ac:chgData name="Kenan Tabinas" userId="aff20947-de81-4ceb-92a7-6c01f7647d35" providerId="ADAL" clId="{9E8E761B-BA16-40BD-B39B-31A79490DF34}" dt="2025-02-14T09:56:20.793" v="1773" actId="478"/>
          <ac:grpSpMkLst>
            <pc:docMk/>
            <pc:sldMk cId="3837085807" sldId="274"/>
            <ac:grpSpMk id="25" creationId="{55D72DC2-B183-AAEE-2068-BB078F8A32AF}"/>
          </ac:grpSpMkLst>
        </pc:grpChg>
        <pc:grpChg chg="del mod">
          <ac:chgData name="Kenan Tabinas" userId="aff20947-de81-4ceb-92a7-6c01f7647d35" providerId="ADAL" clId="{9E8E761B-BA16-40BD-B39B-31A79490DF34}" dt="2025-02-14T09:56:33.933" v="1781"/>
          <ac:grpSpMkLst>
            <pc:docMk/>
            <pc:sldMk cId="3837085807" sldId="274"/>
            <ac:grpSpMk id="26" creationId="{AF0A7B91-BCD4-39DF-3BC5-064D04B1573D}"/>
          </ac:grpSpMkLst>
        </pc:grpChg>
        <pc:grpChg chg="mod">
          <ac:chgData name="Kenan Tabinas" userId="aff20947-de81-4ceb-92a7-6c01f7647d35" providerId="ADAL" clId="{9E8E761B-BA16-40BD-B39B-31A79490DF34}" dt="2025-02-14T12:12:53.947" v="2311" actId="1076"/>
          <ac:grpSpMkLst>
            <pc:docMk/>
            <pc:sldMk cId="3837085807" sldId="274"/>
            <ac:grpSpMk id="28" creationId="{B646100F-225A-5EA6-DD2B-93BAB0D1BDD0}"/>
          </ac:grpSpMkLst>
        </pc:grpChg>
        <pc:grpChg chg="del mod">
          <ac:chgData name="Kenan Tabinas" userId="aff20947-de81-4ceb-92a7-6c01f7647d35" providerId="ADAL" clId="{9E8E761B-BA16-40BD-B39B-31A79490DF34}" dt="2025-02-14T12:11:54.429" v="2245"/>
          <ac:grpSpMkLst>
            <pc:docMk/>
            <pc:sldMk cId="3837085807" sldId="274"/>
            <ac:grpSpMk id="40" creationId="{D43D1604-2211-F492-5B7B-EE0C5A70B87F}"/>
          </ac:grpSpMkLst>
        </pc:grpChg>
        <pc:grpChg chg="del mod">
          <ac:chgData name="Kenan Tabinas" userId="aff20947-de81-4ceb-92a7-6c01f7647d35" providerId="ADAL" clId="{9E8E761B-BA16-40BD-B39B-31A79490DF34}" dt="2025-02-14T12:12:21.201" v="2281"/>
          <ac:grpSpMkLst>
            <pc:docMk/>
            <pc:sldMk cId="3837085807" sldId="274"/>
            <ac:grpSpMk id="42" creationId="{517883E3-D38E-AE3F-524D-F1E7BC5510F0}"/>
          </ac:grpSpMkLst>
        </pc:grpChg>
        <pc:grpChg chg="del">
          <ac:chgData name="Kenan Tabinas" userId="aff20947-de81-4ceb-92a7-6c01f7647d35" providerId="ADAL" clId="{9E8E761B-BA16-40BD-B39B-31A79490DF34}" dt="2025-02-14T09:56:20.793" v="1773" actId="478"/>
          <ac:grpSpMkLst>
            <pc:docMk/>
            <pc:sldMk cId="3837085807" sldId="274"/>
            <ac:grpSpMk id="43" creationId="{5A0CE60F-0DA0-C990-0A94-825E9ABED46E}"/>
          </ac:grpSpMkLst>
        </pc:grpChg>
        <pc:grpChg chg="del mod">
          <ac:chgData name="Kenan Tabinas" userId="aff20947-de81-4ceb-92a7-6c01f7647d35" providerId="ADAL" clId="{9E8E761B-BA16-40BD-B39B-31A79490DF34}" dt="2025-02-14T12:12:24.231" v="2285"/>
          <ac:grpSpMkLst>
            <pc:docMk/>
            <pc:sldMk cId="3837085807" sldId="274"/>
            <ac:grpSpMk id="45" creationId="{13D4932E-729E-5A0A-C2F3-C59E4BE55A00}"/>
          </ac:grpSpMkLst>
        </pc:grpChg>
        <pc:grpChg chg="del mod">
          <ac:chgData name="Kenan Tabinas" userId="aff20947-de81-4ceb-92a7-6c01f7647d35" providerId="ADAL" clId="{9E8E761B-BA16-40BD-B39B-31A79490DF34}" dt="2025-02-14T12:12:26.471" v="2288"/>
          <ac:grpSpMkLst>
            <pc:docMk/>
            <pc:sldMk cId="3837085807" sldId="274"/>
            <ac:grpSpMk id="49" creationId="{0E2DA56B-4789-7128-6096-4F65CEC06C44}"/>
          </ac:grpSpMkLst>
        </pc:grpChg>
        <pc:grpChg chg="del">
          <ac:chgData name="Kenan Tabinas" userId="aff20947-de81-4ceb-92a7-6c01f7647d35" providerId="ADAL" clId="{9E8E761B-BA16-40BD-B39B-31A79490DF34}" dt="2025-02-14T09:56:20.793" v="1773" actId="478"/>
          <ac:grpSpMkLst>
            <pc:docMk/>
            <pc:sldMk cId="3837085807" sldId="274"/>
            <ac:grpSpMk id="50" creationId="{657A6907-E6C0-C07B-8056-892F29FD30E2}"/>
          </ac:grpSpMkLst>
        </pc:grpChg>
        <pc:grpChg chg="del mod">
          <ac:chgData name="Kenan Tabinas" userId="aff20947-de81-4ceb-92a7-6c01f7647d35" providerId="ADAL" clId="{9E8E761B-BA16-40BD-B39B-31A79490DF34}" dt="2025-02-14T12:12:27.536" v="2290"/>
          <ac:grpSpMkLst>
            <pc:docMk/>
            <pc:sldMk cId="3837085807" sldId="274"/>
            <ac:grpSpMk id="52" creationId="{8B7CFDF7-3C6E-6241-A922-0F2AC59FA4CE}"/>
          </ac:grpSpMkLst>
        </pc:grpChg>
        <pc:grpChg chg="mod">
          <ac:chgData name="Kenan Tabinas" userId="aff20947-de81-4ceb-92a7-6c01f7647d35" providerId="ADAL" clId="{9E8E761B-BA16-40BD-B39B-31A79490DF34}" dt="2025-02-14T09:56:45.872" v="1798"/>
          <ac:grpSpMkLst>
            <pc:docMk/>
            <pc:sldMk cId="3837085807" sldId="274"/>
            <ac:grpSpMk id="53" creationId="{8F0BF1A9-2BFE-2C81-3FC6-C4064A08AABA}"/>
          </ac:grpSpMkLst>
        </pc:grpChg>
        <pc:grpChg chg="mod">
          <ac:chgData name="Kenan Tabinas" userId="aff20947-de81-4ceb-92a7-6c01f7647d35" providerId="ADAL" clId="{9E8E761B-BA16-40BD-B39B-31A79490DF34}" dt="2025-02-14T12:12:57.330" v="2312" actId="1076"/>
          <ac:grpSpMkLst>
            <pc:docMk/>
            <pc:sldMk cId="3837085807" sldId="274"/>
            <ac:grpSpMk id="54" creationId="{FDB01726-2768-C0D1-68DF-3C783A893CED}"/>
          </ac:grpSpMkLst>
        </pc:grpChg>
        <pc:grpChg chg="mod">
          <ac:chgData name="Kenan Tabinas" userId="aff20947-de81-4ceb-92a7-6c01f7647d35" providerId="ADAL" clId="{9E8E761B-BA16-40BD-B39B-31A79490DF34}" dt="2025-02-14T09:56:54.844" v="1808"/>
          <ac:grpSpMkLst>
            <pc:docMk/>
            <pc:sldMk cId="3837085807" sldId="274"/>
            <ac:grpSpMk id="61" creationId="{646AAC02-4A6F-C2CB-8541-81870E0ADCD9}"/>
          </ac:grpSpMkLst>
        </pc:grpChg>
        <pc:grpChg chg="del mod">
          <ac:chgData name="Kenan Tabinas" userId="aff20947-de81-4ceb-92a7-6c01f7647d35" providerId="ADAL" clId="{9E8E761B-BA16-40BD-B39B-31A79490DF34}" dt="2025-02-14T12:12:38.232" v="2306"/>
          <ac:grpSpMkLst>
            <pc:docMk/>
            <pc:sldMk cId="3837085807" sldId="274"/>
            <ac:grpSpMk id="65" creationId="{4E5EF462-4EB5-D14E-0CAB-80634BE1A291}"/>
          </ac:grpSpMkLst>
        </pc:grpChg>
        <pc:grpChg chg="del mod">
          <ac:chgData name="Kenan Tabinas" userId="aff20947-de81-4ceb-92a7-6c01f7647d35" providerId="ADAL" clId="{9E8E761B-BA16-40BD-B39B-31A79490DF34}" dt="2025-02-14T09:57:07.440" v="1825"/>
          <ac:grpSpMkLst>
            <pc:docMk/>
            <pc:sldMk cId="3837085807" sldId="274"/>
            <ac:grpSpMk id="71" creationId="{3705B9F2-0216-377B-C9EC-64F8C31A5913}"/>
          </ac:grpSpMkLst>
        </pc:grpChg>
        <pc:grpChg chg="del mod">
          <ac:chgData name="Kenan Tabinas" userId="aff20947-de81-4ceb-92a7-6c01f7647d35" providerId="ADAL" clId="{9E8E761B-BA16-40BD-B39B-31A79490DF34}" dt="2025-02-14T09:57:14.032" v="1840"/>
          <ac:grpSpMkLst>
            <pc:docMk/>
            <pc:sldMk cId="3837085807" sldId="274"/>
            <ac:grpSpMk id="72" creationId="{D5264C0E-AAAF-3A52-8C47-8F2C16D0B123}"/>
          </ac:grpSpMkLst>
        </pc:grpChg>
        <pc:grpChg chg="del mod">
          <ac:chgData name="Kenan Tabinas" userId="aff20947-de81-4ceb-92a7-6c01f7647d35" providerId="ADAL" clId="{9E8E761B-BA16-40BD-B39B-31A79490DF34}" dt="2025-02-14T12:28:00.431" v="2674"/>
          <ac:grpSpMkLst>
            <pc:docMk/>
            <pc:sldMk cId="3837085807" sldId="274"/>
            <ac:grpSpMk id="72" creationId="{DE0FBAE6-708F-F4B1-0BF3-0D8BAE8EA9F3}"/>
          </ac:grpSpMkLst>
        </pc:grpChg>
        <pc:grpChg chg="del mod">
          <ac:chgData name="Kenan Tabinas" userId="aff20947-de81-4ceb-92a7-6c01f7647d35" providerId="ADAL" clId="{9E8E761B-BA16-40BD-B39B-31A79490DF34}" dt="2025-02-14T12:28:19.481" v="2685"/>
          <ac:grpSpMkLst>
            <pc:docMk/>
            <pc:sldMk cId="3837085807" sldId="274"/>
            <ac:grpSpMk id="87" creationId="{C2F51360-D8D2-879E-9197-7A6089F32C2A}"/>
          </ac:grpSpMkLst>
        </pc:grpChg>
        <pc:grpChg chg="del mod">
          <ac:chgData name="Kenan Tabinas" userId="aff20947-de81-4ceb-92a7-6c01f7647d35" providerId="ADAL" clId="{9E8E761B-BA16-40BD-B39B-31A79490DF34}" dt="2025-02-14T09:57:16.242" v="1846"/>
          <ac:grpSpMkLst>
            <pc:docMk/>
            <pc:sldMk cId="3837085807" sldId="274"/>
            <ac:grpSpMk id="87" creationId="{E2F29251-5AF8-DBF6-1E56-5AD96583846F}"/>
          </ac:grpSpMkLst>
        </pc:grpChg>
        <pc:grpChg chg="del mod">
          <ac:chgData name="Kenan Tabinas" userId="aff20947-de81-4ceb-92a7-6c01f7647d35" providerId="ADAL" clId="{9E8E761B-BA16-40BD-B39B-31A79490DF34}" dt="2025-02-14T09:57:38.008" v="1855"/>
          <ac:grpSpMkLst>
            <pc:docMk/>
            <pc:sldMk cId="3837085807" sldId="274"/>
            <ac:grpSpMk id="88" creationId="{F819331D-A980-5D23-C016-4675B1E339D9}"/>
          </ac:grpSpMkLst>
        </pc:grpChg>
        <pc:grpChg chg="add del mod">
          <ac:chgData name="Kenan Tabinas" userId="aff20947-de81-4ceb-92a7-6c01f7647d35" providerId="ADAL" clId="{9E8E761B-BA16-40BD-B39B-31A79490DF34}" dt="2025-02-14T12:11:54.429" v="2253"/>
          <ac:grpSpMkLst>
            <pc:docMk/>
            <pc:sldMk cId="3837085807" sldId="274"/>
            <ac:grpSpMk id="94" creationId="{653619FD-A254-A0EC-FBB9-DF141129C51B}"/>
          </ac:grpSpMkLst>
        </pc:grpChg>
        <pc:grpChg chg="mod">
          <ac:chgData name="Kenan Tabinas" userId="aff20947-de81-4ceb-92a7-6c01f7647d35" providerId="ADAL" clId="{9E8E761B-BA16-40BD-B39B-31A79490DF34}" dt="2025-02-14T09:57:42.472" v="1860"/>
          <ac:grpSpMkLst>
            <pc:docMk/>
            <pc:sldMk cId="3837085807" sldId="274"/>
            <ac:grpSpMk id="96" creationId="{CEC0788D-8BC2-A85F-5273-085E4235DE82}"/>
          </ac:grpSpMkLst>
        </pc:grpChg>
        <pc:grpChg chg="add del mod">
          <ac:chgData name="Kenan Tabinas" userId="aff20947-de81-4ceb-92a7-6c01f7647d35" providerId="ADAL" clId="{9E8E761B-BA16-40BD-B39B-31A79490DF34}" dt="2025-02-14T12:12:53.947" v="2311" actId="1076"/>
          <ac:grpSpMkLst>
            <pc:docMk/>
            <pc:sldMk cId="3837085807" sldId="274"/>
            <ac:grpSpMk id="100" creationId="{732576E7-6CC2-EACA-F6C4-D9B59CB2C88B}"/>
          </ac:grpSpMkLst>
        </pc:grpChg>
        <pc:grpChg chg="add del mod">
          <ac:chgData name="Kenan Tabinas" userId="aff20947-de81-4ceb-92a7-6c01f7647d35" providerId="ADAL" clId="{9E8E761B-BA16-40BD-B39B-31A79490DF34}" dt="2025-02-14T12:28:41.318" v="2709"/>
          <ac:grpSpMkLst>
            <pc:docMk/>
            <pc:sldMk cId="3837085807" sldId="274"/>
            <ac:grpSpMk id="110" creationId="{FD8F2FC9-B2C9-BA0E-13CF-83C36412EA67}"/>
          </ac:grpSpMkLst>
        </pc:grpChg>
        <pc:grpChg chg="mod">
          <ac:chgData name="Kenan Tabinas" userId="aff20947-de81-4ceb-92a7-6c01f7647d35" providerId="ADAL" clId="{9E8E761B-BA16-40BD-B39B-31A79490DF34}" dt="2025-02-14T09:57:57.639" v="1877"/>
          <ac:grpSpMkLst>
            <pc:docMk/>
            <pc:sldMk cId="3837085807" sldId="274"/>
            <ac:grpSpMk id="111" creationId="{0B5BD8FA-521A-BE2F-FFFF-3580FAB4A49C}"/>
          </ac:grpSpMkLst>
        </pc:grpChg>
        <pc:grpChg chg="mod">
          <ac:chgData name="Kenan Tabinas" userId="aff20947-de81-4ceb-92a7-6c01f7647d35" providerId="ADAL" clId="{9E8E761B-BA16-40BD-B39B-31A79490DF34}" dt="2025-02-14T09:57:57.639" v="1877"/>
          <ac:grpSpMkLst>
            <pc:docMk/>
            <pc:sldMk cId="3837085807" sldId="274"/>
            <ac:grpSpMk id="112" creationId="{F93A3827-0DEA-F4B0-ECD9-9BC7AB34328C}"/>
          </ac:grpSpMkLst>
        </pc:grpChg>
        <pc:grpChg chg="add del mod">
          <ac:chgData name="Kenan Tabinas" userId="aff20947-de81-4ceb-92a7-6c01f7647d35" providerId="ADAL" clId="{9E8E761B-BA16-40BD-B39B-31A79490DF34}" dt="2025-02-14T12:28:35.211" v="2702"/>
          <ac:grpSpMkLst>
            <pc:docMk/>
            <pc:sldMk cId="3837085807" sldId="274"/>
            <ac:grpSpMk id="115" creationId="{0BBE9F66-AC5E-9852-C22D-F2F9DD10F542}"/>
          </ac:grpSpMkLst>
        </pc:grpChg>
        <pc:grpChg chg="mod">
          <ac:chgData name="Kenan Tabinas" userId="aff20947-de81-4ceb-92a7-6c01f7647d35" providerId="ADAL" clId="{9E8E761B-BA16-40BD-B39B-31A79490DF34}" dt="2025-02-14T09:58:05.791" v="1885"/>
          <ac:grpSpMkLst>
            <pc:docMk/>
            <pc:sldMk cId="3837085807" sldId="274"/>
            <ac:grpSpMk id="118" creationId="{C2CCB779-6BA8-E555-29E7-428E9D579BE8}"/>
          </ac:grpSpMkLst>
        </pc:grpChg>
        <pc:grpChg chg="mod">
          <ac:chgData name="Kenan Tabinas" userId="aff20947-de81-4ceb-92a7-6c01f7647d35" providerId="ADAL" clId="{9E8E761B-BA16-40BD-B39B-31A79490DF34}" dt="2025-02-14T12:28:34.413" v="2697"/>
          <ac:grpSpMkLst>
            <pc:docMk/>
            <pc:sldMk cId="3837085807" sldId="274"/>
            <ac:grpSpMk id="120" creationId="{3E132472-BE0F-5121-ACF7-857C8581A960}"/>
          </ac:grpSpMkLst>
        </pc:grpChg>
        <pc:grpChg chg="del mod">
          <ac:chgData name="Kenan Tabinas" userId="aff20947-de81-4ceb-92a7-6c01f7647d35" providerId="ADAL" clId="{9E8E761B-BA16-40BD-B39B-31A79490DF34}" dt="2025-02-14T09:58:13.780" v="1900"/>
          <ac:grpSpMkLst>
            <pc:docMk/>
            <pc:sldMk cId="3837085807" sldId="274"/>
            <ac:grpSpMk id="121" creationId="{7B179769-2F3A-B424-6D30-217A4DF89B49}"/>
          </ac:grpSpMkLst>
        </pc:grpChg>
        <pc:grpChg chg="del mod">
          <ac:chgData name="Kenan Tabinas" userId="aff20947-de81-4ceb-92a7-6c01f7647d35" providerId="ADAL" clId="{9E8E761B-BA16-40BD-B39B-31A79490DF34}" dt="2025-02-14T12:28:53.315" v="2726"/>
          <ac:grpSpMkLst>
            <pc:docMk/>
            <pc:sldMk cId="3837085807" sldId="274"/>
            <ac:grpSpMk id="124" creationId="{B46BBD18-F8F0-2175-EDE1-CA27E1AD742A}"/>
          </ac:grpSpMkLst>
        </pc:grpChg>
        <pc:grpChg chg="del mod">
          <ac:chgData name="Kenan Tabinas" userId="aff20947-de81-4ceb-92a7-6c01f7647d35" providerId="ADAL" clId="{9E8E761B-BA16-40BD-B39B-31A79490DF34}" dt="2025-02-14T09:58:37.122" v="1904" actId="478"/>
          <ac:grpSpMkLst>
            <pc:docMk/>
            <pc:sldMk cId="3837085807" sldId="274"/>
            <ac:grpSpMk id="127" creationId="{108BC47C-A1A0-C552-A18E-A5B9AFED74CA}"/>
          </ac:grpSpMkLst>
        </pc:grpChg>
        <pc:grpChg chg="del mod">
          <ac:chgData name="Kenan Tabinas" userId="aff20947-de81-4ceb-92a7-6c01f7647d35" providerId="ADAL" clId="{9E8E761B-BA16-40BD-B39B-31A79490DF34}" dt="2025-02-14T12:28:48.359" v="2723"/>
          <ac:grpSpMkLst>
            <pc:docMk/>
            <pc:sldMk cId="3837085807" sldId="274"/>
            <ac:grpSpMk id="129" creationId="{D92FF517-99D0-6A69-6E47-DD218074D0E7}"/>
          </ac:grpSpMkLst>
        </pc:grpChg>
        <pc:grpChg chg="del mod">
          <ac:chgData name="Kenan Tabinas" userId="aff20947-de81-4ceb-92a7-6c01f7647d35" providerId="ADAL" clId="{9E8E761B-BA16-40BD-B39B-31A79490DF34}" dt="2025-02-14T09:58:37.122" v="1904" actId="478"/>
          <ac:grpSpMkLst>
            <pc:docMk/>
            <pc:sldMk cId="3837085807" sldId="274"/>
            <ac:grpSpMk id="130" creationId="{5968A983-52C8-AD59-E85C-8ED56B3DD340}"/>
          </ac:grpSpMkLst>
        </pc:grpChg>
        <pc:grpChg chg="add del mod">
          <ac:chgData name="Kenan Tabinas" userId="aff20947-de81-4ceb-92a7-6c01f7647d35" providerId="ADAL" clId="{9E8E761B-BA16-40BD-B39B-31A79490DF34}" dt="2025-02-14T12:28:00.431" v="2672"/>
          <ac:grpSpMkLst>
            <pc:docMk/>
            <pc:sldMk cId="3837085807" sldId="274"/>
            <ac:grpSpMk id="131" creationId="{058376BF-216A-870E-B6CC-8A35511DFFF7}"/>
          </ac:grpSpMkLst>
        </pc:grpChg>
        <pc:grpChg chg="add del mod">
          <ac:chgData name="Kenan Tabinas" userId="aff20947-de81-4ceb-92a7-6c01f7647d35" providerId="ADAL" clId="{9E8E761B-BA16-40BD-B39B-31A79490DF34}" dt="2025-02-14T09:58:52.317" v="1915"/>
          <ac:grpSpMkLst>
            <pc:docMk/>
            <pc:sldMk cId="3837085807" sldId="274"/>
            <ac:grpSpMk id="147" creationId="{39D50CBD-0737-80E1-E6BC-21A6A17BD8FD}"/>
          </ac:grpSpMkLst>
        </pc:grpChg>
        <pc:grpChg chg="mod">
          <ac:chgData name="Kenan Tabinas" userId="aff20947-de81-4ceb-92a7-6c01f7647d35" providerId="ADAL" clId="{9E8E761B-BA16-40BD-B39B-31A79490DF34}" dt="2025-02-14T09:58:52.012" v="1913"/>
          <ac:grpSpMkLst>
            <pc:docMk/>
            <pc:sldMk cId="3837085807" sldId="274"/>
            <ac:grpSpMk id="149" creationId="{86982993-DD87-695E-1B52-17090AAD27B8}"/>
          </ac:grpSpMkLst>
        </pc:grpChg>
        <pc:grpChg chg="del mod">
          <ac:chgData name="Kenan Tabinas" userId="aff20947-de81-4ceb-92a7-6c01f7647d35" providerId="ADAL" clId="{9E8E761B-BA16-40BD-B39B-31A79490DF34}" dt="2025-02-14T12:11:54.429" v="2256"/>
          <ac:grpSpMkLst>
            <pc:docMk/>
            <pc:sldMk cId="3837085807" sldId="274"/>
            <ac:grpSpMk id="169" creationId="{AA34A2B8-FE3E-149F-A18D-6168893649BD}"/>
          </ac:grpSpMkLst>
        </pc:grpChg>
        <pc:grpChg chg="mod">
          <ac:chgData name="Kenan Tabinas" userId="aff20947-de81-4ceb-92a7-6c01f7647d35" providerId="ADAL" clId="{9E8E761B-BA16-40BD-B39B-31A79490DF34}" dt="2025-02-14T12:28:48.359" v="2723"/>
          <ac:grpSpMkLst>
            <pc:docMk/>
            <pc:sldMk cId="3837085807" sldId="274"/>
            <ac:grpSpMk id="172" creationId="{9C5E59F2-AE9B-2FAD-4943-E07DB12EB6CC}"/>
          </ac:grpSpMkLst>
        </pc:grpChg>
        <pc:grpChg chg="mod">
          <ac:chgData name="Kenan Tabinas" userId="aff20947-de81-4ceb-92a7-6c01f7647d35" providerId="ADAL" clId="{9E8E761B-BA16-40BD-B39B-31A79490DF34}" dt="2025-02-14T12:28:53.315" v="2726"/>
          <ac:grpSpMkLst>
            <pc:docMk/>
            <pc:sldMk cId="3837085807" sldId="274"/>
            <ac:grpSpMk id="175" creationId="{2A03859E-C61C-CC74-06AA-6361CB321F5E}"/>
          </ac:grpSpMkLst>
        </pc:grpChg>
        <pc:grpChg chg="del mod">
          <ac:chgData name="Kenan Tabinas" userId="aff20947-de81-4ceb-92a7-6c01f7647d35" providerId="ADAL" clId="{9E8E761B-BA16-40BD-B39B-31A79490DF34}" dt="2025-02-14T14:25:28.892" v="2732" actId="478"/>
          <ac:grpSpMkLst>
            <pc:docMk/>
            <pc:sldMk cId="3837085807" sldId="274"/>
            <ac:grpSpMk id="178" creationId="{0038DBDD-82F3-EC2E-FDA7-525D9C126928}"/>
          </ac:grpSpMkLst>
        </pc:grpChg>
        <pc:inkChg chg="add mod">
          <ac:chgData name="Kenan Tabinas" userId="aff20947-de81-4ceb-92a7-6c01f7647d35" providerId="ADAL" clId="{9E8E761B-BA16-40BD-B39B-31A79490DF34}" dt="2025-02-14T09:56:33.933" v="1781"/>
          <ac:inkMkLst>
            <pc:docMk/>
            <pc:sldMk cId="3837085807" sldId="274"/>
            <ac:inkMk id="4" creationId="{9E430230-4E10-B833-7FC1-F3F93F6BEF03}"/>
          </ac:inkMkLst>
        </pc:inkChg>
        <pc:inkChg chg="add">
          <ac:chgData name="Kenan Tabinas" userId="aff20947-de81-4ceb-92a7-6c01f7647d35" providerId="ADAL" clId="{9E8E761B-BA16-40BD-B39B-31A79490DF34}" dt="2025-02-14T12:11:56.498" v="2258" actId="9405"/>
          <ac:inkMkLst>
            <pc:docMk/>
            <pc:sldMk cId="3837085807" sldId="274"/>
            <ac:inkMk id="5" creationId="{E2330E71-9785-C430-4866-69306FA267AF}"/>
          </ac:inkMkLst>
        </pc:inkChg>
        <pc:inkChg chg="add mod">
          <ac:chgData name="Kenan Tabinas" userId="aff20947-de81-4ceb-92a7-6c01f7647d35" providerId="ADAL" clId="{9E8E761B-BA16-40BD-B39B-31A79490DF34}" dt="2025-02-14T12:12:11.898" v="2274"/>
          <ac:inkMkLst>
            <pc:docMk/>
            <pc:sldMk cId="3837085807" sldId="274"/>
            <ac:inkMk id="6" creationId="{5D9D2006-7D50-0D37-8160-17D619692141}"/>
          </ac:inkMkLst>
        </pc:inkChg>
        <pc:inkChg chg="add mod">
          <ac:chgData name="Kenan Tabinas" userId="aff20947-de81-4ceb-92a7-6c01f7647d35" providerId="ADAL" clId="{9E8E761B-BA16-40BD-B39B-31A79490DF34}" dt="2025-02-14T12:12:11.898" v="2274"/>
          <ac:inkMkLst>
            <pc:docMk/>
            <pc:sldMk cId="3837085807" sldId="274"/>
            <ac:inkMk id="7" creationId="{26C6E58E-8E56-4308-9EB6-B5527F649151}"/>
          </ac:inkMkLst>
        </pc:inkChg>
        <pc:inkChg chg="add mod">
          <ac:chgData name="Kenan Tabinas" userId="aff20947-de81-4ceb-92a7-6c01f7647d35" providerId="ADAL" clId="{9E8E761B-BA16-40BD-B39B-31A79490DF34}" dt="2025-02-14T12:12:11.898" v="2274"/>
          <ac:inkMkLst>
            <pc:docMk/>
            <pc:sldMk cId="3837085807" sldId="274"/>
            <ac:inkMk id="9" creationId="{26D146AB-2093-4ECC-2807-91AB22C20780}"/>
          </ac:inkMkLst>
        </pc:inkChg>
        <pc:inkChg chg="add mod">
          <ac:chgData name="Kenan Tabinas" userId="aff20947-de81-4ceb-92a7-6c01f7647d35" providerId="ADAL" clId="{9E8E761B-BA16-40BD-B39B-31A79490DF34}" dt="2025-02-14T09:56:33.933" v="1781"/>
          <ac:inkMkLst>
            <pc:docMk/>
            <pc:sldMk cId="3837085807" sldId="274"/>
            <ac:inkMk id="10" creationId="{497B601A-FFF6-5F7B-4C73-06C1F0DC23F8}"/>
          </ac:inkMkLst>
        </pc:inkChg>
        <pc:inkChg chg="add mod">
          <ac:chgData name="Kenan Tabinas" userId="aff20947-de81-4ceb-92a7-6c01f7647d35" providerId="ADAL" clId="{9E8E761B-BA16-40BD-B39B-31A79490DF34}" dt="2025-02-14T12:12:08.304" v="2269"/>
          <ac:inkMkLst>
            <pc:docMk/>
            <pc:sldMk cId="3837085807" sldId="274"/>
            <ac:inkMk id="11" creationId="{2F9E64E5-1DC3-F641-6E12-C8C1C6ECABCF}"/>
          </ac:inkMkLst>
        </pc:inkChg>
        <pc:inkChg chg="add mod">
          <ac:chgData name="Kenan Tabinas" userId="aff20947-de81-4ceb-92a7-6c01f7647d35" providerId="ADAL" clId="{9E8E761B-BA16-40BD-B39B-31A79490DF34}" dt="2025-02-14T12:12:11.898" v="2274"/>
          <ac:inkMkLst>
            <pc:docMk/>
            <pc:sldMk cId="3837085807" sldId="274"/>
            <ac:inkMk id="13" creationId="{3A01E8A0-E4BD-04F6-C617-6D4ED0D5EB1C}"/>
          </ac:inkMkLst>
        </pc:inkChg>
        <pc:inkChg chg="add mod">
          <ac:chgData name="Kenan Tabinas" userId="aff20947-de81-4ceb-92a7-6c01f7647d35" providerId="ADAL" clId="{9E8E761B-BA16-40BD-B39B-31A79490DF34}" dt="2025-02-14T12:12:11.898" v="2274"/>
          <ac:inkMkLst>
            <pc:docMk/>
            <pc:sldMk cId="3837085807" sldId="274"/>
            <ac:inkMk id="14" creationId="{3F03B972-FC1C-6A49-E8D4-F73B8D2467B3}"/>
          </ac:inkMkLst>
        </pc:inkChg>
        <pc:inkChg chg="add mod">
          <ac:chgData name="Kenan Tabinas" userId="aff20947-de81-4ceb-92a7-6c01f7647d35" providerId="ADAL" clId="{9E8E761B-BA16-40BD-B39B-31A79490DF34}" dt="2025-02-14T12:12:11.898" v="2274"/>
          <ac:inkMkLst>
            <pc:docMk/>
            <pc:sldMk cId="3837085807" sldId="274"/>
            <ac:inkMk id="15" creationId="{363DB857-8CC3-2FCE-B91E-62F934F9A803}"/>
          </ac:inkMkLst>
        </pc:inkChg>
        <pc:inkChg chg="add mod">
          <ac:chgData name="Kenan Tabinas" userId="aff20947-de81-4ceb-92a7-6c01f7647d35" providerId="ADAL" clId="{9E8E761B-BA16-40BD-B39B-31A79490DF34}" dt="2025-02-14T12:12:08.304" v="2269"/>
          <ac:inkMkLst>
            <pc:docMk/>
            <pc:sldMk cId="3837085807" sldId="274"/>
            <ac:inkMk id="16" creationId="{9E19839B-9D27-154A-1FA4-F7451795AF1B}"/>
          </ac:inkMkLst>
        </pc:inkChg>
        <pc:inkChg chg="add mod">
          <ac:chgData name="Kenan Tabinas" userId="aff20947-de81-4ceb-92a7-6c01f7647d35" providerId="ADAL" clId="{9E8E761B-BA16-40BD-B39B-31A79490DF34}" dt="2025-02-14T09:56:33.933" v="1781"/>
          <ac:inkMkLst>
            <pc:docMk/>
            <pc:sldMk cId="3837085807" sldId="274"/>
            <ac:inkMk id="18" creationId="{8296A81F-7A09-3EA2-AE91-271A78B7EC61}"/>
          </ac:inkMkLst>
        </pc:inkChg>
        <pc:inkChg chg="add mod">
          <ac:chgData name="Kenan Tabinas" userId="aff20947-de81-4ceb-92a7-6c01f7647d35" providerId="ADAL" clId="{9E8E761B-BA16-40BD-B39B-31A79490DF34}" dt="2025-02-14T12:12:11.898" v="2274"/>
          <ac:inkMkLst>
            <pc:docMk/>
            <pc:sldMk cId="3837085807" sldId="274"/>
            <ac:inkMk id="19" creationId="{ACE481BA-BD12-BA28-E60B-8BF3449A86B4}"/>
          </ac:inkMkLst>
        </pc:inkChg>
        <pc:inkChg chg="add mod">
          <ac:chgData name="Kenan Tabinas" userId="aff20947-de81-4ceb-92a7-6c01f7647d35" providerId="ADAL" clId="{9E8E761B-BA16-40BD-B39B-31A79490DF34}" dt="2025-02-14T09:56:33.933" v="1781"/>
          <ac:inkMkLst>
            <pc:docMk/>
            <pc:sldMk cId="3837085807" sldId="274"/>
            <ac:inkMk id="20" creationId="{0F6ED911-B514-4C8A-8AFB-B1A0C15E4E59}"/>
          </ac:inkMkLst>
        </pc:inkChg>
        <pc:inkChg chg="add">
          <ac:chgData name="Kenan Tabinas" userId="aff20947-de81-4ceb-92a7-6c01f7647d35" providerId="ADAL" clId="{9E8E761B-BA16-40BD-B39B-31A79490DF34}" dt="2025-02-14T12:12:09.496" v="2271" actId="9405"/>
          <ac:inkMkLst>
            <pc:docMk/>
            <pc:sldMk cId="3837085807" sldId="274"/>
            <ac:inkMk id="21" creationId="{8FBAF2DC-1B79-9647-FAAF-557F14C36191}"/>
          </ac:inkMkLst>
        </pc:inkChg>
        <pc:inkChg chg="add">
          <ac:chgData name="Kenan Tabinas" userId="aff20947-de81-4ceb-92a7-6c01f7647d35" providerId="ADAL" clId="{9E8E761B-BA16-40BD-B39B-31A79490DF34}" dt="2025-02-14T12:12:10.544" v="2272" actId="9405"/>
          <ac:inkMkLst>
            <pc:docMk/>
            <pc:sldMk cId="3837085807" sldId="274"/>
            <ac:inkMk id="22" creationId="{D65FE65C-B248-A62D-F2E4-4E181B58D847}"/>
          </ac:inkMkLst>
        </pc:inkChg>
        <pc:inkChg chg="add mod">
          <ac:chgData name="Kenan Tabinas" userId="aff20947-de81-4ceb-92a7-6c01f7647d35" providerId="ADAL" clId="{9E8E761B-BA16-40BD-B39B-31A79490DF34}" dt="2025-02-14T12:12:11.898" v="2274"/>
          <ac:inkMkLst>
            <pc:docMk/>
            <pc:sldMk cId="3837085807" sldId="274"/>
            <ac:inkMk id="23" creationId="{4D0B40E8-E380-154A-77D4-B59B910E7B5A}"/>
          </ac:inkMkLst>
        </pc:inkChg>
        <pc:inkChg chg="add mod">
          <ac:chgData name="Kenan Tabinas" userId="aff20947-de81-4ceb-92a7-6c01f7647d35" providerId="ADAL" clId="{9E8E761B-BA16-40BD-B39B-31A79490DF34}" dt="2025-02-14T12:12:27.536" v="2290"/>
          <ac:inkMkLst>
            <pc:docMk/>
            <pc:sldMk cId="3837085807" sldId="274"/>
            <ac:inkMk id="25" creationId="{9910C1F6-6AF9-42B6-D1C7-E8634227D0D0}"/>
          </ac:inkMkLst>
        </pc:inkChg>
        <pc:inkChg chg="add mod">
          <ac:chgData name="Kenan Tabinas" userId="aff20947-de81-4ceb-92a7-6c01f7647d35" providerId="ADAL" clId="{9E8E761B-BA16-40BD-B39B-31A79490DF34}" dt="2025-02-14T12:12:27.536" v="2290"/>
          <ac:inkMkLst>
            <pc:docMk/>
            <pc:sldMk cId="3837085807" sldId="274"/>
            <ac:inkMk id="26" creationId="{2583855D-C945-7A5E-E819-7522094CB306}"/>
          </ac:inkMkLst>
        </pc:inkChg>
        <pc:inkChg chg="add mod">
          <ac:chgData name="Kenan Tabinas" userId="aff20947-de81-4ceb-92a7-6c01f7647d35" providerId="ADAL" clId="{9E8E761B-BA16-40BD-B39B-31A79490DF34}" dt="2025-02-14T09:56:33.933" v="1781"/>
          <ac:inkMkLst>
            <pc:docMk/>
            <pc:sldMk cId="3837085807" sldId="274"/>
            <ac:inkMk id="27" creationId="{7E45DAB9-D89C-F243-36FE-CA6E6A9770D2}"/>
          </ac:inkMkLst>
        </pc:inkChg>
        <pc:inkChg chg="add del mod">
          <ac:chgData name="Kenan Tabinas" userId="aff20947-de81-4ceb-92a7-6c01f7647d35" providerId="ADAL" clId="{9E8E761B-BA16-40BD-B39B-31A79490DF34}" dt="2025-02-14T12:11:54.429" v="2251"/>
          <ac:inkMkLst>
            <pc:docMk/>
            <pc:sldMk cId="3837085807" sldId="274"/>
            <ac:inkMk id="29" creationId="{811AED49-D143-617A-554A-926B9CF5FC51}"/>
          </ac:inkMkLst>
        </pc:inkChg>
        <pc:inkChg chg="add del mod">
          <ac:chgData name="Kenan Tabinas" userId="aff20947-de81-4ceb-92a7-6c01f7647d35" providerId="ADAL" clId="{9E8E761B-BA16-40BD-B39B-31A79490DF34}" dt="2025-02-14T12:11:54.429" v="2227"/>
          <ac:inkMkLst>
            <pc:docMk/>
            <pc:sldMk cId="3837085807" sldId="274"/>
            <ac:inkMk id="30" creationId="{0E2E44D9-CF63-D3A5-2DD1-6BC2B3636571}"/>
          </ac:inkMkLst>
        </pc:inkChg>
        <pc:inkChg chg="add del mod">
          <ac:chgData name="Kenan Tabinas" userId="aff20947-de81-4ceb-92a7-6c01f7647d35" providerId="ADAL" clId="{9E8E761B-BA16-40BD-B39B-31A79490DF34}" dt="2025-02-14T12:11:54.429" v="2244"/>
          <ac:inkMkLst>
            <pc:docMk/>
            <pc:sldMk cId="3837085807" sldId="274"/>
            <ac:inkMk id="31" creationId="{6869E907-C03B-BE9D-5F2A-52E29106FA07}"/>
          </ac:inkMkLst>
        </pc:inkChg>
        <pc:inkChg chg="add del mod">
          <ac:chgData name="Kenan Tabinas" userId="aff20947-de81-4ceb-92a7-6c01f7647d35" providerId="ADAL" clId="{9E8E761B-BA16-40BD-B39B-31A79490DF34}" dt="2025-02-14T12:11:54.429" v="2222"/>
          <ac:inkMkLst>
            <pc:docMk/>
            <pc:sldMk cId="3837085807" sldId="274"/>
            <ac:inkMk id="32" creationId="{862C308D-919E-8D0A-97B6-219244934A11}"/>
          </ac:inkMkLst>
        </pc:inkChg>
        <pc:inkChg chg="add del mod">
          <ac:chgData name="Kenan Tabinas" userId="aff20947-de81-4ceb-92a7-6c01f7647d35" providerId="ADAL" clId="{9E8E761B-BA16-40BD-B39B-31A79490DF34}" dt="2025-02-14T12:11:54.429" v="2214"/>
          <ac:inkMkLst>
            <pc:docMk/>
            <pc:sldMk cId="3837085807" sldId="274"/>
            <ac:inkMk id="33" creationId="{6CDFE9CB-2829-A9FE-B1B1-F06736F59FDD}"/>
          </ac:inkMkLst>
        </pc:inkChg>
        <pc:inkChg chg="add del mod">
          <ac:chgData name="Kenan Tabinas" userId="aff20947-de81-4ceb-92a7-6c01f7647d35" providerId="ADAL" clId="{9E8E761B-BA16-40BD-B39B-31A79490DF34}" dt="2025-02-14T12:11:54.429" v="2245"/>
          <ac:inkMkLst>
            <pc:docMk/>
            <pc:sldMk cId="3837085807" sldId="274"/>
            <ac:inkMk id="34" creationId="{F8EE8B0E-9EB3-BA7D-AE73-8C3523ADE6BA}"/>
          </ac:inkMkLst>
        </pc:inkChg>
        <pc:inkChg chg="add del mod">
          <ac:chgData name="Kenan Tabinas" userId="aff20947-de81-4ceb-92a7-6c01f7647d35" providerId="ADAL" clId="{9E8E761B-BA16-40BD-B39B-31A79490DF34}" dt="2025-02-14T12:11:54.429" v="2220"/>
          <ac:inkMkLst>
            <pc:docMk/>
            <pc:sldMk cId="3837085807" sldId="274"/>
            <ac:inkMk id="35" creationId="{542BAF09-5E54-41E0-6CAA-4B90E328D883}"/>
          </ac:inkMkLst>
        </pc:inkChg>
        <pc:inkChg chg="add del mod">
          <ac:chgData name="Kenan Tabinas" userId="aff20947-de81-4ceb-92a7-6c01f7647d35" providerId="ADAL" clId="{9E8E761B-BA16-40BD-B39B-31A79490DF34}" dt="2025-02-14T12:11:54.429" v="2215"/>
          <ac:inkMkLst>
            <pc:docMk/>
            <pc:sldMk cId="3837085807" sldId="274"/>
            <ac:inkMk id="36" creationId="{64512BFF-418D-6B46-5D72-13144A6E99F8}"/>
          </ac:inkMkLst>
        </pc:inkChg>
        <pc:inkChg chg="add del mod">
          <ac:chgData name="Kenan Tabinas" userId="aff20947-de81-4ceb-92a7-6c01f7647d35" providerId="ADAL" clId="{9E8E761B-BA16-40BD-B39B-31A79490DF34}" dt="2025-02-14T12:11:54.429" v="2211"/>
          <ac:inkMkLst>
            <pc:docMk/>
            <pc:sldMk cId="3837085807" sldId="274"/>
            <ac:inkMk id="37" creationId="{8D40A543-A68E-311D-CFF4-871967252437}"/>
          </ac:inkMkLst>
        </pc:inkChg>
        <pc:inkChg chg="add del mod">
          <ac:chgData name="Kenan Tabinas" userId="aff20947-de81-4ceb-92a7-6c01f7647d35" providerId="ADAL" clId="{9E8E761B-BA16-40BD-B39B-31A79490DF34}" dt="2025-02-14T12:11:54.429" v="2234"/>
          <ac:inkMkLst>
            <pc:docMk/>
            <pc:sldMk cId="3837085807" sldId="274"/>
            <ac:inkMk id="38" creationId="{026BAD6E-C284-0980-1FC8-D62689B6A999}"/>
          </ac:inkMkLst>
        </pc:inkChg>
        <pc:inkChg chg="add del mod">
          <ac:chgData name="Kenan Tabinas" userId="aff20947-de81-4ceb-92a7-6c01f7647d35" providerId="ADAL" clId="{9E8E761B-BA16-40BD-B39B-31A79490DF34}" dt="2025-02-14T12:11:54.429" v="2242"/>
          <ac:inkMkLst>
            <pc:docMk/>
            <pc:sldMk cId="3837085807" sldId="274"/>
            <ac:inkMk id="39" creationId="{485A0149-253E-7F59-3B9F-777239B7D6A8}"/>
          </ac:inkMkLst>
        </pc:inkChg>
        <pc:inkChg chg="add mod">
          <ac:chgData name="Kenan Tabinas" userId="aff20947-de81-4ceb-92a7-6c01f7647d35" providerId="ADAL" clId="{9E8E761B-BA16-40BD-B39B-31A79490DF34}" dt="2025-02-14T12:12:27.536" v="2290"/>
          <ac:inkMkLst>
            <pc:docMk/>
            <pc:sldMk cId="3837085807" sldId="274"/>
            <ac:inkMk id="41" creationId="{4EC24124-E039-649A-44B3-B744993EA51E}"/>
          </ac:inkMkLst>
        </pc:inkChg>
        <pc:inkChg chg="add mod">
          <ac:chgData name="Kenan Tabinas" userId="aff20947-de81-4ceb-92a7-6c01f7647d35" providerId="ADAL" clId="{9E8E761B-BA16-40BD-B39B-31A79490DF34}" dt="2025-02-14T12:12:27.536" v="2290"/>
          <ac:inkMkLst>
            <pc:docMk/>
            <pc:sldMk cId="3837085807" sldId="274"/>
            <ac:inkMk id="43" creationId="{8B157555-9A32-7727-89E0-86162E614F10}"/>
          </ac:inkMkLst>
        </pc:inkChg>
        <pc:inkChg chg="add mod">
          <ac:chgData name="Kenan Tabinas" userId="aff20947-de81-4ceb-92a7-6c01f7647d35" providerId="ADAL" clId="{9E8E761B-BA16-40BD-B39B-31A79490DF34}" dt="2025-02-14T12:12:24.231" v="2285"/>
          <ac:inkMkLst>
            <pc:docMk/>
            <pc:sldMk cId="3837085807" sldId="274"/>
            <ac:inkMk id="44" creationId="{39FB15E9-3A28-B533-46C0-39D071B96F47}"/>
          </ac:inkMkLst>
        </pc:inkChg>
        <pc:inkChg chg="add mod">
          <ac:chgData name="Kenan Tabinas" userId="aff20947-de81-4ceb-92a7-6c01f7647d35" providerId="ADAL" clId="{9E8E761B-BA16-40BD-B39B-31A79490DF34}" dt="2025-02-14T12:12:24.231" v="2285"/>
          <ac:inkMkLst>
            <pc:docMk/>
            <pc:sldMk cId="3837085807" sldId="274"/>
            <ac:inkMk id="46" creationId="{7F089B05-B2EE-6AF7-04EF-511AD80E977E}"/>
          </ac:inkMkLst>
        </pc:inkChg>
        <pc:inkChg chg="add mod">
          <ac:chgData name="Kenan Tabinas" userId="aff20947-de81-4ceb-92a7-6c01f7647d35" providerId="ADAL" clId="{9E8E761B-BA16-40BD-B39B-31A79490DF34}" dt="2025-02-14T12:12:27.536" v="2290"/>
          <ac:inkMkLst>
            <pc:docMk/>
            <pc:sldMk cId="3837085807" sldId="274"/>
            <ac:inkMk id="47" creationId="{B9A3EB74-753F-8B48-F49E-9BF4BF20AC4D}"/>
          </ac:inkMkLst>
        </pc:inkChg>
        <pc:inkChg chg="add mod">
          <ac:chgData name="Kenan Tabinas" userId="aff20947-de81-4ceb-92a7-6c01f7647d35" providerId="ADAL" clId="{9E8E761B-BA16-40BD-B39B-31A79490DF34}" dt="2025-02-14T12:12:27.536" v="2290"/>
          <ac:inkMkLst>
            <pc:docMk/>
            <pc:sldMk cId="3837085807" sldId="274"/>
            <ac:inkMk id="48" creationId="{31D07B07-E59F-DCA4-F1F5-D30EE67D3CED}"/>
          </ac:inkMkLst>
        </pc:inkChg>
        <pc:inkChg chg="add mod">
          <ac:chgData name="Kenan Tabinas" userId="aff20947-de81-4ceb-92a7-6c01f7647d35" providerId="ADAL" clId="{9E8E761B-BA16-40BD-B39B-31A79490DF34}" dt="2025-02-14T12:12:27.536" v="2290"/>
          <ac:inkMkLst>
            <pc:docMk/>
            <pc:sldMk cId="3837085807" sldId="274"/>
            <ac:inkMk id="50" creationId="{3067729D-2691-112A-E587-DCECA8432513}"/>
          </ac:inkMkLst>
        </pc:inkChg>
        <pc:inkChg chg="add mod">
          <ac:chgData name="Kenan Tabinas" userId="aff20947-de81-4ceb-92a7-6c01f7647d35" providerId="ADAL" clId="{9E8E761B-BA16-40BD-B39B-31A79490DF34}" dt="2025-02-14T12:12:27.536" v="2290"/>
          <ac:inkMkLst>
            <pc:docMk/>
            <pc:sldMk cId="3837085807" sldId="274"/>
            <ac:inkMk id="51" creationId="{561FCCAC-46D1-BA02-96B5-CB00B62D426F}"/>
          </ac:inkMkLst>
        </pc:inkChg>
        <pc:inkChg chg="add del mod">
          <ac:chgData name="Kenan Tabinas" userId="aff20947-de81-4ceb-92a7-6c01f7647d35" providerId="ADAL" clId="{9E8E761B-BA16-40BD-B39B-31A79490DF34}" dt="2025-02-14T09:56:56.112" v="1815" actId="9405"/>
          <ac:inkMkLst>
            <pc:docMk/>
            <pc:sldMk cId="3837085807" sldId="274"/>
            <ac:inkMk id="51" creationId="{8A426A71-333E-2CA1-39B8-3299F77BF1F1}"/>
          </ac:inkMkLst>
        </pc:inkChg>
        <pc:inkChg chg="add del mod">
          <ac:chgData name="Kenan Tabinas" userId="aff20947-de81-4ceb-92a7-6c01f7647d35" providerId="ADAL" clId="{9E8E761B-BA16-40BD-B39B-31A79490DF34}" dt="2025-02-14T09:56:45.872" v="1798"/>
          <ac:inkMkLst>
            <pc:docMk/>
            <pc:sldMk cId="3837085807" sldId="274"/>
            <ac:inkMk id="52" creationId="{70599CB5-BC5F-F542-4500-2B4DB648F901}"/>
          </ac:inkMkLst>
        </pc:inkChg>
        <pc:inkChg chg="add">
          <ac:chgData name="Kenan Tabinas" userId="aff20947-de81-4ceb-92a7-6c01f7647d35" providerId="ADAL" clId="{9E8E761B-BA16-40BD-B39B-31A79490DF34}" dt="2025-02-14T12:12:26.492" v="2289" actId="9405"/>
          <ac:inkMkLst>
            <pc:docMk/>
            <pc:sldMk cId="3837085807" sldId="274"/>
            <ac:inkMk id="53" creationId="{5980722C-0E88-DBDE-6A2E-7DF67C22A550}"/>
          </ac:inkMkLst>
        </pc:inkChg>
        <pc:inkChg chg="add del mod">
          <ac:chgData name="Kenan Tabinas" userId="aff20947-de81-4ceb-92a7-6c01f7647d35" providerId="ADAL" clId="{9E8E761B-BA16-40BD-B39B-31A79490DF34}" dt="2025-02-14T09:56:55.812" v="1814" actId="9405"/>
          <ac:inkMkLst>
            <pc:docMk/>
            <pc:sldMk cId="3837085807" sldId="274"/>
            <ac:inkMk id="54" creationId="{01641F43-C504-B99A-A2BD-202EB214D2BD}"/>
          </ac:inkMkLst>
        </pc:inkChg>
        <pc:inkChg chg="add del mod">
          <ac:chgData name="Kenan Tabinas" userId="aff20947-de81-4ceb-92a7-6c01f7647d35" providerId="ADAL" clId="{9E8E761B-BA16-40BD-B39B-31A79490DF34}" dt="2025-02-14T12:28:00.431" v="2674"/>
          <ac:inkMkLst>
            <pc:docMk/>
            <pc:sldMk cId="3837085807" sldId="274"/>
            <ac:inkMk id="55" creationId="{54E6E66A-2CB6-D3E1-8575-AC075778ED85}"/>
          </ac:inkMkLst>
        </pc:inkChg>
        <pc:inkChg chg="add del mod">
          <ac:chgData name="Kenan Tabinas" userId="aff20947-de81-4ceb-92a7-6c01f7647d35" providerId="ADAL" clId="{9E8E761B-BA16-40BD-B39B-31A79490DF34}" dt="2025-02-14T09:56:55.574" v="1813" actId="9405"/>
          <ac:inkMkLst>
            <pc:docMk/>
            <pc:sldMk cId="3837085807" sldId="274"/>
            <ac:inkMk id="55" creationId="{E0153452-25D9-DC1E-E294-1D945DF6F4B0}"/>
          </ac:inkMkLst>
        </pc:inkChg>
        <pc:inkChg chg="add del mod">
          <ac:chgData name="Kenan Tabinas" userId="aff20947-de81-4ceb-92a7-6c01f7647d35" providerId="ADAL" clId="{9E8E761B-BA16-40BD-B39B-31A79490DF34}" dt="2025-02-14T09:56:55.415" v="1812" actId="9405"/>
          <ac:inkMkLst>
            <pc:docMk/>
            <pc:sldMk cId="3837085807" sldId="274"/>
            <ac:inkMk id="56" creationId="{894FCA89-72FF-B2E0-DEBE-DF6B4108DEF1}"/>
          </ac:inkMkLst>
        </pc:inkChg>
        <pc:inkChg chg="add del mod">
          <ac:chgData name="Kenan Tabinas" userId="aff20947-de81-4ceb-92a7-6c01f7647d35" providerId="ADAL" clId="{9E8E761B-BA16-40BD-B39B-31A79490DF34}" dt="2025-02-14T12:28:00.427" v="2666"/>
          <ac:inkMkLst>
            <pc:docMk/>
            <pc:sldMk cId="3837085807" sldId="274"/>
            <ac:inkMk id="56" creationId="{9D348709-D87F-76D7-16BC-CBAFE20458DE}"/>
          </ac:inkMkLst>
        </pc:inkChg>
        <pc:inkChg chg="add del mod">
          <ac:chgData name="Kenan Tabinas" userId="aff20947-de81-4ceb-92a7-6c01f7647d35" providerId="ADAL" clId="{9E8E761B-BA16-40BD-B39B-31A79490DF34}" dt="2025-02-14T09:56:55.256" v="1811" actId="9405"/>
          <ac:inkMkLst>
            <pc:docMk/>
            <pc:sldMk cId="3837085807" sldId="274"/>
            <ac:inkMk id="57" creationId="{0D972557-935A-A0CD-1FE3-9F5758AD4439}"/>
          </ac:inkMkLst>
        </pc:inkChg>
        <pc:inkChg chg="add del mod">
          <ac:chgData name="Kenan Tabinas" userId="aff20947-de81-4ceb-92a7-6c01f7647d35" providerId="ADAL" clId="{9E8E761B-BA16-40BD-B39B-31A79490DF34}" dt="2025-02-14T12:27:56.619" v="2655"/>
          <ac:inkMkLst>
            <pc:docMk/>
            <pc:sldMk cId="3837085807" sldId="274"/>
            <ac:inkMk id="57" creationId="{A8D4D835-3808-571F-B090-9210480992AB}"/>
          </ac:inkMkLst>
        </pc:inkChg>
        <pc:inkChg chg="add del mod">
          <ac:chgData name="Kenan Tabinas" userId="aff20947-de81-4ceb-92a7-6c01f7647d35" providerId="ADAL" clId="{9E8E761B-BA16-40BD-B39B-31A79490DF34}" dt="2025-02-14T12:27:56.619" v="2657"/>
          <ac:inkMkLst>
            <pc:docMk/>
            <pc:sldMk cId="3837085807" sldId="274"/>
            <ac:inkMk id="58" creationId="{B47C476D-73A4-1CB1-C0EB-9CAC0609A796}"/>
          </ac:inkMkLst>
        </pc:inkChg>
        <pc:inkChg chg="add del mod">
          <ac:chgData name="Kenan Tabinas" userId="aff20947-de81-4ceb-92a7-6c01f7647d35" providerId="ADAL" clId="{9E8E761B-BA16-40BD-B39B-31A79490DF34}" dt="2025-02-14T09:56:55.129" v="1810" actId="9405"/>
          <ac:inkMkLst>
            <pc:docMk/>
            <pc:sldMk cId="3837085807" sldId="274"/>
            <ac:inkMk id="58" creationId="{D82CDB47-8C10-911C-278C-5B045B6F34E3}"/>
          </ac:inkMkLst>
        </pc:inkChg>
        <pc:inkChg chg="add mod">
          <ac:chgData name="Kenan Tabinas" userId="aff20947-de81-4ceb-92a7-6c01f7647d35" providerId="ADAL" clId="{9E8E761B-BA16-40BD-B39B-31A79490DF34}" dt="2025-02-14T12:12:34.752" v="2299"/>
          <ac:inkMkLst>
            <pc:docMk/>
            <pc:sldMk cId="3837085807" sldId="274"/>
            <ac:inkMk id="59" creationId="{1A49CB98-B8E4-D157-C8F6-14AFA859E7D7}"/>
          </ac:inkMkLst>
        </pc:inkChg>
        <pc:inkChg chg="add del mod">
          <ac:chgData name="Kenan Tabinas" userId="aff20947-de81-4ceb-92a7-6c01f7647d35" providerId="ADAL" clId="{9E8E761B-BA16-40BD-B39B-31A79490DF34}" dt="2025-02-14T09:56:54.971" v="1809" actId="9405"/>
          <ac:inkMkLst>
            <pc:docMk/>
            <pc:sldMk cId="3837085807" sldId="274"/>
            <ac:inkMk id="59" creationId="{90D8D2FE-C442-00BB-A5EC-CF01D2EF35CF}"/>
          </ac:inkMkLst>
        </pc:inkChg>
        <pc:inkChg chg="add del">
          <ac:chgData name="Kenan Tabinas" userId="aff20947-de81-4ceb-92a7-6c01f7647d35" providerId="ADAL" clId="{9E8E761B-BA16-40BD-B39B-31A79490DF34}" dt="2025-02-14T09:56:54.844" v="1808"/>
          <ac:inkMkLst>
            <pc:docMk/>
            <pc:sldMk cId="3837085807" sldId="274"/>
            <ac:inkMk id="60" creationId="{94B88F14-ADC7-2E31-C5D6-195C246C4660}"/>
          </ac:inkMkLst>
        </pc:inkChg>
        <pc:inkChg chg="add del mod">
          <ac:chgData name="Kenan Tabinas" userId="aff20947-de81-4ceb-92a7-6c01f7647d35" providerId="ADAL" clId="{9E8E761B-BA16-40BD-B39B-31A79490DF34}" dt="2025-02-14T12:27:56.619" v="2659"/>
          <ac:inkMkLst>
            <pc:docMk/>
            <pc:sldMk cId="3837085807" sldId="274"/>
            <ac:inkMk id="60" creationId="{EB6B9F9E-DEE4-A77C-90EB-524F53A4DB04}"/>
          </ac:inkMkLst>
        </pc:inkChg>
        <pc:inkChg chg="add del mod">
          <ac:chgData name="Kenan Tabinas" userId="aff20947-de81-4ceb-92a7-6c01f7647d35" providerId="ADAL" clId="{9E8E761B-BA16-40BD-B39B-31A79490DF34}" dt="2025-02-14T12:27:56.619" v="2658"/>
          <ac:inkMkLst>
            <pc:docMk/>
            <pc:sldMk cId="3837085807" sldId="274"/>
            <ac:inkMk id="61" creationId="{01B8298F-A41E-E58B-72B9-37EDED932FAE}"/>
          </ac:inkMkLst>
        </pc:inkChg>
        <pc:inkChg chg="add mod">
          <ac:chgData name="Kenan Tabinas" userId="aff20947-de81-4ceb-92a7-6c01f7647d35" providerId="ADAL" clId="{9E8E761B-BA16-40BD-B39B-31A79490DF34}" dt="2025-02-14T09:57:47.111" v="1864"/>
          <ac:inkMkLst>
            <pc:docMk/>
            <pc:sldMk cId="3837085807" sldId="274"/>
            <ac:inkMk id="62" creationId="{A485351B-4A1C-6724-DCF9-6F83E9C2811B}"/>
          </ac:inkMkLst>
        </pc:inkChg>
        <pc:inkChg chg="add mod">
          <ac:chgData name="Kenan Tabinas" userId="aff20947-de81-4ceb-92a7-6c01f7647d35" providerId="ADAL" clId="{9E8E761B-BA16-40BD-B39B-31A79490DF34}" dt="2025-02-14T09:57:57.639" v="1877"/>
          <ac:inkMkLst>
            <pc:docMk/>
            <pc:sldMk cId="3837085807" sldId="274"/>
            <ac:inkMk id="63" creationId="{32F7419C-1006-F4BC-4C58-0AB009106188}"/>
          </ac:inkMkLst>
        </pc:inkChg>
        <pc:inkChg chg="add del mod">
          <ac:chgData name="Kenan Tabinas" userId="aff20947-de81-4ceb-92a7-6c01f7647d35" providerId="ADAL" clId="{9E8E761B-BA16-40BD-B39B-31A79490DF34}" dt="2025-02-14T12:27:56.619" v="2660"/>
          <ac:inkMkLst>
            <pc:docMk/>
            <pc:sldMk cId="3837085807" sldId="274"/>
            <ac:inkMk id="64" creationId="{6DE8F461-9B41-B750-E42A-2F4BF52CE41D}"/>
          </ac:inkMkLst>
        </pc:inkChg>
        <pc:inkChg chg="add del mod">
          <ac:chgData name="Kenan Tabinas" userId="aff20947-de81-4ceb-92a7-6c01f7647d35" providerId="ADAL" clId="{9E8E761B-BA16-40BD-B39B-31A79490DF34}" dt="2025-02-14T09:57:38.008" v="1852"/>
          <ac:inkMkLst>
            <pc:docMk/>
            <pc:sldMk cId="3837085807" sldId="274"/>
            <ac:inkMk id="64" creationId="{DBC8F085-21B1-1A00-7D40-3F21F670C05E}"/>
          </ac:inkMkLst>
        </pc:inkChg>
        <pc:inkChg chg="add del mod">
          <ac:chgData name="Kenan Tabinas" userId="aff20947-de81-4ceb-92a7-6c01f7647d35" providerId="ADAL" clId="{9E8E761B-BA16-40BD-B39B-31A79490DF34}" dt="2025-02-14T09:57:38.008" v="1849"/>
          <ac:inkMkLst>
            <pc:docMk/>
            <pc:sldMk cId="3837085807" sldId="274"/>
            <ac:inkMk id="65" creationId="{A319DF56-585B-78A3-3E6F-0BD131CA35C5}"/>
          </ac:inkMkLst>
        </pc:inkChg>
        <pc:inkChg chg="add del mod">
          <ac:chgData name="Kenan Tabinas" userId="aff20947-de81-4ceb-92a7-6c01f7647d35" providerId="ADAL" clId="{9E8E761B-BA16-40BD-B39B-31A79490DF34}" dt="2025-02-14T12:28:00.425" v="2661"/>
          <ac:inkMkLst>
            <pc:docMk/>
            <pc:sldMk cId="3837085807" sldId="274"/>
            <ac:inkMk id="66" creationId="{8A4A1E3D-EBCA-42C8-CA41-B3E0FCA35F5C}"/>
          </ac:inkMkLst>
        </pc:inkChg>
        <pc:inkChg chg="add del mod">
          <ac:chgData name="Kenan Tabinas" userId="aff20947-de81-4ceb-92a7-6c01f7647d35" providerId="ADAL" clId="{9E8E761B-BA16-40BD-B39B-31A79490DF34}" dt="2025-02-14T09:57:38.008" v="1854"/>
          <ac:inkMkLst>
            <pc:docMk/>
            <pc:sldMk cId="3837085807" sldId="274"/>
            <ac:inkMk id="66" creationId="{C6EFC525-3DDF-A2B7-2918-BADFC04BAB67}"/>
          </ac:inkMkLst>
        </pc:inkChg>
        <pc:inkChg chg="add del mod">
          <ac:chgData name="Kenan Tabinas" userId="aff20947-de81-4ceb-92a7-6c01f7647d35" providerId="ADAL" clId="{9E8E761B-BA16-40BD-B39B-31A79490DF34}" dt="2025-02-14T09:57:38.008" v="1855"/>
          <ac:inkMkLst>
            <pc:docMk/>
            <pc:sldMk cId="3837085807" sldId="274"/>
            <ac:inkMk id="67" creationId="{1294BA97-2413-B426-8327-BB9925E3D509}"/>
          </ac:inkMkLst>
        </pc:inkChg>
        <pc:inkChg chg="add del mod">
          <ac:chgData name="Kenan Tabinas" userId="aff20947-de81-4ceb-92a7-6c01f7647d35" providerId="ADAL" clId="{9E8E761B-BA16-40BD-B39B-31A79490DF34}" dt="2025-02-14T12:28:00.429" v="2669"/>
          <ac:inkMkLst>
            <pc:docMk/>
            <pc:sldMk cId="3837085807" sldId="274"/>
            <ac:inkMk id="67" creationId="{5BBEF9DE-0D10-1931-38D3-B24CE805A556}"/>
          </ac:inkMkLst>
        </pc:inkChg>
        <pc:inkChg chg="add del mod">
          <ac:chgData name="Kenan Tabinas" userId="aff20947-de81-4ceb-92a7-6c01f7647d35" providerId="ADAL" clId="{9E8E761B-BA16-40BD-B39B-31A79490DF34}" dt="2025-02-14T09:57:38.008" v="1851"/>
          <ac:inkMkLst>
            <pc:docMk/>
            <pc:sldMk cId="3837085807" sldId="274"/>
            <ac:inkMk id="68" creationId="{04CE9EB2-640A-A559-36A0-24DE5DFE6ED1}"/>
          </ac:inkMkLst>
        </pc:inkChg>
        <pc:inkChg chg="add del mod">
          <ac:chgData name="Kenan Tabinas" userId="aff20947-de81-4ceb-92a7-6c01f7647d35" providerId="ADAL" clId="{9E8E761B-BA16-40BD-B39B-31A79490DF34}" dt="2025-02-14T12:28:00.427" v="2665"/>
          <ac:inkMkLst>
            <pc:docMk/>
            <pc:sldMk cId="3837085807" sldId="274"/>
            <ac:inkMk id="68" creationId="{89C7FF16-F725-D571-0161-D3F2189B1571}"/>
          </ac:inkMkLst>
        </pc:inkChg>
        <pc:inkChg chg="add del mod">
          <ac:chgData name="Kenan Tabinas" userId="aff20947-de81-4ceb-92a7-6c01f7647d35" providerId="ADAL" clId="{9E8E761B-BA16-40BD-B39B-31A79490DF34}" dt="2025-02-14T12:28:00.427" v="2664"/>
          <ac:inkMkLst>
            <pc:docMk/>
            <pc:sldMk cId="3837085807" sldId="274"/>
            <ac:inkMk id="69" creationId="{34E74A09-AF60-6E4B-6F0E-266FB80DD4EC}"/>
          </ac:inkMkLst>
        </pc:inkChg>
        <pc:inkChg chg="add del mod">
          <ac:chgData name="Kenan Tabinas" userId="aff20947-de81-4ceb-92a7-6c01f7647d35" providerId="ADAL" clId="{9E8E761B-BA16-40BD-B39B-31A79490DF34}" dt="2025-02-14T09:57:38.008" v="1856"/>
          <ac:inkMkLst>
            <pc:docMk/>
            <pc:sldMk cId="3837085807" sldId="274"/>
            <ac:inkMk id="69" creationId="{7D8684D2-EA21-1C78-4192-42E334C187AE}"/>
          </ac:inkMkLst>
        </pc:inkChg>
        <pc:inkChg chg="add del mod">
          <ac:chgData name="Kenan Tabinas" userId="aff20947-de81-4ceb-92a7-6c01f7647d35" providerId="ADAL" clId="{9E8E761B-BA16-40BD-B39B-31A79490DF34}" dt="2025-02-14T09:57:38.008" v="1848"/>
          <ac:inkMkLst>
            <pc:docMk/>
            <pc:sldMk cId="3837085807" sldId="274"/>
            <ac:inkMk id="70" creationId="{BCC00D12-4FC7-F618-4E29-5D50B783E511}"/>
          </ac:inkMkLst>
        </pc:inkChg>
        <pc:inkChg chg="add del mod">
          <ac:chgData name="Kenan Tabinas" userId="aff20947-de81-4ceb-92a7-6c01f7647d35" providerId="ADAL" clId="{9E8E761B-BA16-40BD-B39B-31A79490DF34}" dt="2025-02-14T12:28:00.433" v="2675"/>
          <ac:inkMkLst>
            <pc:docMk/>
            <pc:sldMk cId="3837085807" sldId="274"/>
            <ac:inkMk id="70" creationId="{E17953D1-C01C-8D5F-E360-0E9E0D423EFC}"/>
          </ac:inkMkLst>
        </pc:inkChg>
        <pc:inkChg chg="add del mod">
          <ac:chgData name="Kenan Tabinas" userId="aff20947-de81-4ceb-92a7-6c01f7647d35" providerId="ADAL" clId="{9E8E761B-BA16-40BD-B39B-31A79490DF34}" dt="2025-02-14T12:28:00.425" v="2662"/>
          <ac:inkMkLst>
            <pc:docMk/>
            <pc:sldMk cId="3837085807" sldId="274"/>
            <ac:inkMk id="71" creationId="{B36F4A81-CF09-0CFF-6D05-54D3B0731576}"/>
          </ac:inkMkLst>
        </pc:inkChg>
        <pc:inkChg chg="add mod">
          <ac:chgData name="Kenan Tabinas" userId="aff20947-de81-4ceb-92a7-6c01f7647d35" providerId="ADAL" clId="{9E8E761B-BA16-40BD-B39B-31A79490DF34}" dt="2025-02-14T12:28:53.315" v="2726"/>
          <ac:inkMkLst>
            <pc:docMk/>
            <pc:sldMk cId="3837085807" sldId="274"/>
            <ac:inkMk id="73" creationId="{77CCA2BF-B363-775B-94A3-9DDE2993FD0D}"/>
          </ac:inkMkLst>
        </pc:inkChg>
        <pc:inkChg chg="add del mod">
          <ac:chgData name="Kenan Tabinas" userId="aff20947-de81-4ceb-92a7-6c01f7647d35" providerId="ADAL" clId="{9E8E761B-BA16-40BD-B39B-31A79490DF34}" dt="2025-02-14T09:57:38.008" v="1850"/>
          <ac:inkMkLst>
            <pc:docMk/>
            <pc:sldMk cId="3837085807" sldId="274"/>
            <ac:inkMk id="73" creationId="{921142AE-C83F-4589-ACFB-D5ED237D22F7}"/>
          </ac:inkMkLst>
        </pc:inkChg>
        <pc:inkChg chg="add del mod">
          <ac:chgData name="Kenan Tabinas" userId="aff20947-de81-4ceb-92a7-6c01f7647d35" providerId="ADAL" clId="{9E8E761B-BA16-40BD-B39B-31A79490DF34}" dt="2025-02-14T09:57:38.008" v="1853"/>
          <ac:inkMkLst>
            <pc:docMk/>
            <pc:sldMk cId="3837085807" sldId="274"/>
            <ac:inkMk id="74" creationId="{4B416BF2-D500-AF8A-C3C5-189A40133749}"/>
          </ac:inkMkLst>
        </pc:inkChg>
        <pc:inkChg chg="add mod">
          <ac:chgData name="Kenan Tabinas" userId="aff20947-de81-4ceb-92a7-6c01f7647d35" providerId="ADAL" clId="{9E8E761B-BA16-40BD-B39B-31A79490DF34}" dt="2025-02-14T12:28:53.315" v="2726"/>
          <ac:inkMkLst>
            <pc:docMk/>
            <pc:sldMk cId="3837085807" sldId="274"/>
            <ac:inkMk id="74" creationId="{632E4583-9037-174F-9253-47F64A4131C3}"/>
          </ac:inkMkLst>
        </pc:inkChg>
        <pc:inkChg chg="add mod">
          <ac:chgData name="Kenan Tabinas" userId="aff20947-de81-4ceb-92a7-6c01f7647d35" providerId="ADAL" clId="{9E8E761B-BA16-40BD-B39B-31A79490DF34}" dt="2025-02-14T09:57:42.472" v="1860"/>
          <ac:inkMkLst>
            <pc:docMk/>
            <pc:sldMk cId="3837085807" sldId="274"/>
            <ac:inkMk id="75" creationId="{BE64C93C-B1D3-8EB2-A8D7-6F7AF061D82A}"/>
          </ac:inkMkLst>
        </pc:inkChg>
        <pc:inkChg chg="add mod">
          <ac:chgData name="Kenan Tabinas" userId="aff20947-de81-4ceb-92a7-6c01f7647d35" providerId="ADAL" clId="{9E8E761B-BA16-40BD-B39B-31A79490DF34}" dt="2025-02-14T09:57:42.472" v="1860"/>
          <ac:inkMkLst>
            <pc:docMk/>
            <pc:sldMk cId="3837085807" sldId="274"/>
            <ac:inkMk id="76" creationId="{8B8DCCC1-E830-5D51-3476-31D52258AF44}"/>
          </ac:inkMkLst>
        </pc:inkChg>
        <pc:inkChg chg="add del mod">
          <ac:chgData name="Kenan Tabinas" userId="aff20947-de81-4ceb-92a7-6c01f7647d35" providerId="ADAL" clId="{9E8E761B-BA16-40BD-B39B-31A79490DF34}" dt="2025-02-14T12:11:54.429" v="2253"/>
          <ac:inkMkLst>
            <pc:docMk/>
            <pc:sldMk cId="3837085807" sldId="274"/>
            <ac:inkMk id="77" creationId="{C78EAA0B-3ABB-3710-BC01-0A39C8679E92}"/>
          </ac:inkMkLst>
        </pc:inkChg>
        <pc:inkChg chg="add mod">
          <ac:chgData name="Kenan Tabinas" userId="aff20947-de81-4ceb-92a7-6c01f7647d35" providerId="ADAL" clId="{9E8E761B-BA16-40BD-B39B-31A79490DF34}" dt="2025-02-14T09:57:16.242" v="1846"/>
          <ac:inkMkLst>
            <pc:docMk/>
            <pc:sldMk cId="3837085807" sldId="274"/>
            <ac:inkMk id="78" creationId="{CCDB7C04-1F94-E870-97B7-F74C7D502261}"/>
          </ac:inkMkLst>
        </pc:inkChg>
        <pc:inkChg chg="add mod">
          <ac:chgData name="Kenan Tabinas" userId="aff20947-de81-4ceb-92a7-6c01f7647d35" providerId="ADAL" clId="{9E8E761B-BA16-40BD-B39B-31A79490DF34}" dt="2025-02-14T09:57:42.472" v="1860"/>
          <ac:inkMkLst>
            <pc:docMk/>
            <pc:sldMk cId="3837085807" sldId="274"/>
            <ac:inkMk id="79" creationId="{FC9368F3-4FDA-6303-5302-1765306D27FF}"/>
          </ac:inkMkLst>
        </pc:inkChg>
        <pc:inkChg chg="add del mod">
          <ac:chgData name="Kenan Tabinas" userId="aff20947-de81-4ceb-92a7-6c01f7647d35" providerId="ADAL" clId="{9E8E761B-BA16-40BD-B39B-31A79490DF34}" dt="2025-02-14T12:11:54.429" v="2223"/>
          <ac:inkMkLst>
            <pc:docMk/>
            <pc:sldMk cId="3837085807" sldId="274"/>
            <ac:inkMk id="80" creationId="{3C8FF4ED-F587-1ACC-ED9A-B513EA503611}"/>
          </ac:inkMkLst>
        </pc:inkChg>
        <pc:inkChg chg="add del mod">
          <ac:chgData name="Kenan Tabinas" userId="aff20947-de81-4ceb-92a7-6c01f7647d35" providerId="ADAL" clId="{9E8E761B-BA16-40BD-B39B-31A79490DF34}" dt="2025-02-14T12:11:54.429" v="2246"/>
          <ac:inkMkLst>
            <pc:docMk/>
            <pc:sldMk cId="3837085807" sldId="274"/>
            <ac:inkMk id="81" creationId="{370CBBB7-3671-0507-5034-47B3DD19888E}"/>
          </ac:inkMkLst>
        </pc:inkChg>
        <pc:inkChg chg="add del mod">
          <ac:chgData name="Kenan Tabinas" userId="aff20947-de81-4ceb-92a7-6c01f7647d35" providerId="ADAL" clId="{9E8E761B-BA16-40BD-B39B-31A79490DF34}" dt="2025-02-14T12:11:54.429" v="2216"/>
          <ac:inkMkLst>
            <pc:docMk/>
            <pc:sldMk cId="3837085807" sldId="274"/>
            <ac:inkMk id="82" creationId="{155D5D40-D142-B5FA-11B9-DB170B5763B0}"/>
          </ac:inkMkLst>
        </pc:inkChg>
        <pc:inkChg chg="add del mod">
          <ac:chgData name="Kenan Tabinas" userId="aff20947-de81-4ceb-92a7-6c01f7647d35" providerId="ADAL" clId="{9E8E761B-BA16-40BD-B39B-31A79490DF34}" dt="2025-02-14T12:11:54.429" v="2243"/>
          <ac:inkMkLst>
            <pc:docMk/>
            <pc:sldMk cId="3837085807" sldId="274"/>
            <ac:inkMk id="83" creationId="{1760D296-36B4-CBF3-32EB-40D6736A5EA7}"/>
          </ac:inkMkLst>
        </pc:inkChg>
        <pc:inkChg chg="add del mod">
          <ac:chgData name="Kenan Tabinas" userId="aff20947-de81-4ceb-92a7-6c01f7647d35" providerId="ADAL" clId="{9E8E761B-BA16-40BD-B39B-31A79490DF34}" dt="2025-02-14T12:11:54.429" v="2221"/>
          <ac:inkMkLst>
            <pc:docMk/>
            <pc:sldMk cId="3837085807" sldId="274"/>
            <ac:inkMk id="84" creationId="{DA418BC5-C86D-11F0-FC6F-C11EF93D0077}"/>
          </ac:inkMkLst>
        </pc:inkChg>
        <pc:inkChg chg="add del mod">
          <ac:chgData name="Kenan Tabinas" userId="aff20947-de81-4ceb-92a7-6c01f7647d35" providerId="ADAL" clId="{9E8E761B-BA16-40BD-B39B-31A79490DF34}" dt="2025-02-14T12:11:54.429" v="2254"/>
          <ac:inkMkLst>
            <pc:docMk/>
            <pc:sldMk cId="3837085807" sldId="274"/>
            <ac:inkMk id="85" creationId="{FBBD7BA1-D602-3D10-049D-E8643AB87D18}"/>
          </ac:inkMkLst>
        </pc:inkChg>
        <pc:inkChg chg="add del mod">
          <ac:chgData name="Kenan Tabinas" userId="aff20947-de81-4ceb-92a7-6c01f7647d35" providerId="ADAL" clId="{9E8E761B-BA16-40BD-B39B-31A79490DF34}" dt="2025-02-14T12:11:54.429" v="2230"/>
          <ac:inkMkLst>
            <pc:docMk/>
            <pc:sldMk cId="3837085807" sldId="274"/>
            <ac:inkMk id="86" creationId="{8ABE9422-FA25-FA37-E874-0EF15453CD4B}"/>
          </ac:inkMkLst>
        </pc:inkChg>
        <pc:inkChg chg="add mod">
          <ac:chgData name="Kenan Tabinas" userId="aff20947-de81-4ceb-92a7-6c01f7647d35" providerId="ADAL" clId="{9E8E761B-BA16-40BD-B39B-31A79490DF34}" dt="2025-02-14T12:28:53.315" v="2726"/>
          <ac:inkMkLst>
            <pc:docMk/>
            <pc:sldMk cId="3837085807" sldId="274"/>
            <ac:inkMk id="88" creationId="{D3709CE0-D757-EE57-D8FF-1EAFEB3113B0}"/>
          </ac:inkMkLst>
        </pc:inkChg>
        <pc:inkChg chg="add del mod">
          <ac:chgData name="Kenan Tabinas" userId="aff20947-de81-4ceb-92a7-6c01f7647d35" providerId="ADAL" clId="{9E8E761B-BA16-40BD-B39B-31A79490DF34}" dt="2025-02-14T12:11:54.429" v="2231"/>
          <ac:inkMkLst>
            <pc:docMk/>
            <pc:sldMk cId="3837085807" sldId="274"/>
            <ac:inkMk id="89" creationId="{CEA10AE1-5D4A-560E-6839-0A9ECE4B4B1A}"/>
          </ac:inkMkLst>
        </pc:inkChg>
        <pc:inkChg chg="add del mod">
          <ac:chgData name="Kenan Tabinas" userId="aff20947-de81-4ceb-92a7-6c01f7647d35" providerId="ADAL" clId="{9E8E761B-BA16-40BD-B39B-31A79490DF34}" dt="2025-02-14T12:11:54.429" v="2249"/>
          <ac:inkMkLst>
            <pc:docMk/>
            <pc:sldMk cId="3837085807" sldId="274"/>
            <ac:inkMk id="90" creationId="{1BE179FB-2C92-B381-1CCE-E6E5B41AAA10}"/>
          </ac:inkMkLst>
        </pc:inkChg>
        <pc:inkChg chg="add del mod">
          <ac:chgData name="Kenan Tabinas" userId="aff20947-de81-4ceb-92a7-6c01f7647d35" providerId="ADAL" clId="{9E8E761B-BA16-40BD-B39B-31A79490DF34}" dt="2025-02-14T12:11:54.429" v="2224"/>
          <ac:inkMkLst>
            <pc:docMk/>
            <pc:sldMk cId="3837085807" sldId="274"/>
            <ac:inkMk id="91" creationId="{4E33E579-EF54-69E8-7478-30670577B50E}"/>
          </ac:inkMkLst>
        </pc:inkChg>
        <pc:inkChg chg="add del mod">
          <ac:chgData name="Kenan Tabinas" userId="aff20947-de81-4ceb-92a7-6c01f7647d35" providerId="ADAL" clId="{9E8E761B-BA16-40BD-B39B-31A79490DF34}" dt="2025-02-14T12:11:54.429" v="2228"/>
          <ac:inkMkLst>
            <pc:docMk/>
            <pc:sldMk cId="3837085807" sldId="274"/>
            <ac:inkMk id="92" creationId="{4B120616-25B2-C711-A506-595E4AD6EF4A}"/>
          </ac:inkMkLst>
        </pc:inkChg>
        <pc:inkChg chg="add del mod">
          <ac:chgData name="Kenan Tabinas" userId="aff20947-de81-4ceb-92a7-6c01f7647d35" providerId="ADAL" clId="{9E8E761B-BA16-40BD-B39B-31A79490DF34}" dt="2025-02-14T12:11:54.429" v="2236"/>
          <ac:inkMkLst>
            <pc:docMk/>
            <pc:sldMk cId="3837085807" sldId="274"/>
            <ac:inkMk id="93" creationId="{392C8190-4B25-2E6B-72B9-FBB2149D6C25}"/>
          </ac:inkMkLst>
        </pc:inkChg>
        <pc:inkChg chg="add del">
          <ac:chgData name="Kenan Tabinas" userId="aff20947-de81-4ceb-92a7-6c01f7647d35" providerId="ADAL" clId="{9E8E761B-BA16-40BD-B39B-31A79490DF34}" dt="2025-02-14T09:57:42.472" v="1859" actId="9405"/>
          <ac:inkMkLst>
            <pc:docMk/>
            <pc:sldMk cId="3837085807" sldId="274"/>
            <ac:inkMk id="95" creationId="{3F496FF0-AD72-F889-5A11-F98E5B635A57}"/>
          </ac:inkMkLst>
        </pc:inkChg>
        <pc:inkChg chg="add mod">
          <ac:chgData name="Kenan Tabinas" userId="aff20947-de81-4ceb-92a7-6c01f7647d35" providerId="ADAL" clId="{9E8E761B-BA16-40BD-B39B-31A79490DF34}" dt="2025-02-14T12:28:41.318" v="2709"/>
          <ac:inkMkLst>
            <pc:docMk/>
            <pc:sldMk cId="3837085807" sldId="274"/>
            <ac:inkMk id="95" creationId="{FB88E9DD-D742-E774-ABE4-8C1B2E9970F0}"/>
          </ac:inkMkLst>
        </pc:inkChg>
        <pc:inkChg chg="add mod">
          <ac:chgData name="Kenan Tabinas" userId="aff20947-de81-4ceb-92a7-6c01f7647d35" providerId="ADAL" clId="{9E8E761B-BA16-40BD-B39B-31A79490DF34}" dt="2025-02-14T12:28:41.318" v="2709"/>
          <ac:inkMkLst>
            <pc:docMk/>
            <pc:sldMk cId="3837085807" sldId="274"/>
            <ac:inkMk id="96" creationId="{B37F906A-F83B-B637-0511-6BD87886B170}"/>
          </ac:inkMkLst>
        </pc:inkChg>
        <pc:inkChg chg="add mod">
          <ac:chgData name="Kenan Tabinas" userId="aff20947-de81-4ceb-92a7-6c01f7647d35" providerId="ADAL" clId="{9E8E761B-BA16-40BD-B39B-31A79490DF34}" dt="2025-02-14T09:57:57.639" v="1877"/>
          <ac:inkMkLst>
            <pc:docMk/>
            <pc:sldMk cId="3837085807" sldId="274"/>
            <ac:inkMk id="97" creationId="{2B70DE19-7F5A-A3F8-96D8-203558EF012E}"/>
          </ac:inkMkLst>
        </pc:inkChg>
        <pc:inkChg chg="add mod">
          <ac:chgData name="Kenan Tabinas" userId="aff20947-de81-4ceb-92a7-6c01f7647d35" providerId="ADAL" clId="{9E8E761B-BA16-40BD-B39B-31A79490DF34}" dt="2025-02-14T09:57:47.111" v="1864"/>
          <ac:inkMkLst>
            <pc:docMk/>
            <pc:sldMk cId="3837085807" sldId="274"/>
            <ac:inkMk id="98" creationId="{4AE76C85-19C9-2A9B-2079-7CB808C9AF5D}"/>
          </ac:inkMkLst>
        </pc:inkChg>
        <pc:inkChg chg="add mod">
          <ac:chgData name="Kenan Tabinas" userId="aff20947-de81-4ceb-92a7-6c01f7647d35" providerId="ADAL" clId="{9E8E761B-BA16-40BD-B39B-31A79490DF34}" dt="2025-02-14T09:57:47.111" v="1864"/>
          <ac:inkMkLst>
            <pc:docMk/>
            <pc:sldMk cId="3837085807" sldId="274"/>
            <ac:inkMk id="99" creationId="{1C84BA21-AE0A-E395-6CCB-85BEEEF216BE}"/>
          </ac:inkMkLst>
        </pc:inkChg>
        <pc:inkChg chg="add mod">
          <ac:chgData name="Kenan Tabinas" userId="aff20947-de81-4ceb-92a7-6c01f7647d35" providerId="ADAL" clId="{9E8E761B-BA16-40BD-B39B-31A79490DF34}" dt="2025-02-14T12:12:57.330" v="2312" actId="1076"/>
          <ac:inkMkLst>
            <pc:docMk/>
            <pc:sldMk cId="3837085807" sldId="274"/>
            <ac:inkMk id="101" creationId="{3D561691-C2F1-FD47-BF93-6B7109E08026}"/>
          </ac:inkMkLst>
        </pc:inkChg>
        <pc:inkChg chg="add mod">
          <ac:chgData name="Kenan Tabinas" userId="aff20947-de81-4ceb-92a7-6c01f7647d35" providerId="ADAL" clId="{9E8E761B-BA16-40BD-B39B-31A79490DF34}" dt="2025-02-14T12:12:57.330" v="2312" actId="1076"/>
          <ac:inkMkLst>
            <pc:docMk/>
            <pc:sldMk cId="3837085807" sldId="274"/>
            <ac:inkMk id="102" creationId="{05975DBF-5CCF-CE8E-D55D-95C3E49D139A}"/>
          </ac:inkMkLst>
        </pc:inkChg>
        <pc:inkChg chg="add mod">
          <ac:chgData name="Kenan Tabinas" userId="aff20947-de81-4ceb-92a7-6c01f7647d35" providerId="ADAL" clId="{9E8E761B-BA16-40BD-B39B-31A79490DF34}" dt="2025-02-14T12:12:57.330" v="2312" actId="1076"/>
          <ac:inkMkLst>
            <pc:docMk/>
            <pc:sldMk cId="3837085807" sldId="274"/>
            <ac:inkMk id="103" creationId="{9C78BC9F-083E-E20B-173D-AC69A858E099}"/>
          </ac:inkMkLst>
        </pc:inkChg>
        <pc:inkChg chg="add mod">
          <ac:chgData name="Kenan Tabinas" userId="aff20947-de81-4ceb-92a7-6c01f7647d35" providerId="ADAL" clId="{9E8E761B-BA16-40BD-B39B-31A79490DF34}" dt="2025-02-14T12:12:57.330" v="2312" actId="1076"/>
          <ac:inkMkLst>
            <pc:docMk/>
            <pc:sldMk cId="3837085807" sldId="274"/>
            <ac:inkMk id="104" creationId="{4580CAC1-7CD6-0A29-D656-4562A9E06DE7}"/>
          </ac:inkMkLst>
        </pc:inkChg>
        <pc:inkChg chg="add mod">
          <ac:chgData name="Kenan Tabinas" userId="aff20947-de81-4ceb-92a7-6c01f7647d35" providerId="ADAL" clId="{9E8E761B-BA16-40BD-B39B-31A79490DF34}" dt="2025-02-14T12:12:57.330" v="2312" actId="1076"/>
          <ac:inkMkLst>
            <pc:docMk/>
            <pc:sldMk cId="3837085807" sldId="274"/>
            <ac:inkMk id="105" creationId="{528F3656-07F7-FBD2-69CE-ADE31773633E}"/>
          </ac:inkMkLst>
        </pc:inkChg>
        <pc:inkChg chg="add mod">
          <ac:chgData name="Kenan Tabinas" userId="aff20947-de81-4ceb-92a7-6c01f7647d35" providerId="ADAL" clId="{9E8E761B-BA16-40BD-B39B-31A79490DF34}" dt="2025-02-14T12:12:57.330" v="2312" actId="1076"/>
          <ac:inkMkLst>
            <pc:docMk/>
            <pc:sldMk cId="3837085807" sldId="274"/>
            <ac:inkMk id="106" creationId="{E7455E03-770B-17C3-B215-4ED32239DA3B}"/>
          </ac:inkMkLst>
        </pc:inkChg>
        <pc:inkChg chg="add del mod">
          <ac:chgData name="Kenan Tabinas" userId="aff20947-de81-4ceb-92a7-6c01f7647d35" providerId="ADAL" clId="{9E8E761B-BA16-40BD-B39B-31A79490DF34}" dt="2025-02-14T09:58:37.122" v="1904" actId="478"/>
          <ac:inkMkLst>
            <pc:docMk/>
            <pc:sldMk cId="3837085807" sldId="274"/>
            <ac:inkMk id="107" creationId="{14167BC3-7127-F298-E3C5-93010A9647B1}"/>
          </ac:inkMkLst>
        </pc:inkChg>
        <pc:inkChg chg="add mod">
          <ac:chgData name="Kenan Tabinas" userId="aff20947-de81-4ceb-92a7-6c01f7647d35" providerId="ADAL" clId="{9E8E761B-BA16-40BD-B39B-31A79490DF34}" dt="2025-02-14T12:28:19.481" v="2685"/>
          <ac:inkMkLst>
            <pc:docMk/>
            <pc:sldMk cId="3837085807" sldId="274"/>
            <ac:inkMk id="107" creationId="{F2415B0E-4498-406E-2896-BC512FF4ED9F}"/>
          </ac:inkMkLst>
        </pc:inkChg>
        <pc:inkChg chg="add del mod">
          <ac:chgData name="Kenan Tabinas" userId="aff20947-de81-4ceb-92a7-6c01f7647d35" providerId="ADAL" clId="{9E8E761B-BA16-40BD-B39B-31A79490DF34}" dt="2025-02-14T09:58:07.169" v="1891" actId="9405"/>
          <ac:inkMkLst>
            <pc:docMk/>
            <pc:sldMk cId="3837085807" sldId="274"/>
            <ac:inkMk id="108" creationId="{7533F8CC-D0E8-356C-344E-AA7E1CF0598C}"/>
          </ac:inkMkLst>
        </pc:inkChg>
        <pc:inkChg chg="add mod">
          <ac:chgData name="Kenan Tabinas" userId="aff20947-de81-4ceb-92a7-6c01f7647d35" providerId="ADAL" clId="{9E8E761B-BA16-40BD-B39B-31A79490DF34}" dt="2025-02-14T12:28:53.315" v="2726"/>
          <ac:inkMkLst>
            <pc:docMk/>
            <pc:sldMk cId="3837085807" sldId="274"/>
            <ac:inkMk id="108" creationId="{8C58FC22-DA02-62C5-220E-FA6C111E8CE2}"/>
          </ac:inkMkLst>
        </pc:inkChg>
        <pc:inkChg chg="add mod">
          <ac:chgData name="Kenan Tabinas" userId="aff20947-de81-4ceb-92a7-6c01f7647d35" providerId="ADAL" clId="{9E8E761B-BA16-40BD-B39B-31A79490DF34}" dt="2025-02-14T12:28:41.318" v="2709"/>
          <ac:inkMkLst>
            <pc:docMk/>
            <pc:sldMk cId="3837085807" sldId="274"/>
            <ac:inkMk id="109" creationId="{7982F1CC-8266-2411-2A9F-85229D3E23A6}"/>
          </ac:inkMkLst>
        </pc:inkChg>
        <pc:inkChg chg="add del mod">
          <ac:chgData name="Kenan Tabinas" userId="aff20947-de81-4ceb-92a7-6c01f7647d35" providerId="ADAL" clId="{9E8E761B-BA16-40BD-B39B-31A79490DF34}" dt="2025-02-14T09:58:06.819" v="1890" actId="9405"/>
          <ac:inkMkLst>
            <pc:docMk/>
            <pc:sldMk cId="3837085807" sldId="274"/>
            <ac:inkMk id="109" creationId="{FE46FF78-26D1-308A-919B-ACE7E0D95BC3}"/>
          </ac:inkMkLst>
        </pc:inkChg>
        <pc:inkChg chg="add del">
          <ac:chgData name="Kenan Tabinas" userId="aff20947-de81-4ceb-92a7-6c01f7647d35" providerId="ADAL" clId="{9E8E761B-BA16-40BD-B39B-31A79490DF34}" dt="2025-02-14T09:57:57.639" v="1876" actId="9405"/>
          <ac:inkMkLst>
            <pc:docMk/>
            <pc:sldMk cId="3837085807" sldId="274"/>
            <ac:inkMk id="110" creationId="{0B0940C2-EA51-EC44-4C21-271B3724ED7E}"/>
          </ac:inkMkLst>
        </pc:inkChg>
        <pc:inkChg chg="add del mod">
          <ac:chgData name="Kenan Tabinas" userId="aff20947-de81-4ceb-92a7-6c01f7647d35" providerId="ADAL" clId="{9E8E761B-BA16-40BD-B39B-31A79490DF34}" dt="2025-02-14T12:28:36.652" v="2705" actId="9405"/>
          <ac:inkMkLst>
            <pc:docMk/>
            <pc:sldMk cId="3837085807" sldId="274"/>
            <ac:inkMk id="111" creationId="{FD2CA2E0-F4FD-859B-FEC3-EAB6F665269A}"/>
          </ac:inkMkLst>
        </pc:inkChg>
        <pc:inkChg chg="add del mod">
          <ac:chgData name="Kenan Tabinas" userId="aff20947-de81-4ceb-92a7-6c01f7647d35" providerId="ADAL" clId="{9E8E761B-BA16-40BD-B39B-31A79490DF34}" dt="2025-02-14T12:28:36.160" v="2704" actId="9405"/>
          <ac:inkMkLst>
            <pc:docMk/>
            <pc:sldMk cId="3837085807" sldId="274"/>
            <ac:inkMk id="112" creationId="{02C50D48-5C1C-3385-2916-2842B64948C5}"/>
          </ac:inkMkLst>
        </pc:inkChg>
        <pc:inkChg chg="add del mod">
          <ac:chgData name="Kenan Tabinas" userId="aff20947-de81-4ceb-92a7-6c01f7647d35" providerId="ADAL" clId="{9E8E761B-BA16-40BD-B39B-31A79490DF34}" dt="2025-02-14T12:28:35.775" v="2703" actId="9405"/>
          <ac:inkMkLst>
            <pc:docMk/>
            <pc:sldMk cId="3837085807" sldId="274"/>
            <ac:inkMk id="113" creationId="{27613BFA-1C4C-AD00-B81D-A6FE91E15561}"/>
          </ac:inkMkLst>
        </pc:inkChg>
        <pc:inkChg chg="add del mod">
          <ac:chgData name="Kenan Tabinas" userId="aff20947-de81-4ceb-92a7-6c01f7647d35" providerId="ADAL" clId="{9E8E761B-BA16-40BD-B39B-31A79490DF34}" dt="2025-02-14T09:58:06.565" v="1889" actId="9405"/>
          <ac:inkMkLst>
            <pc:docMk/>
            <pc:sldMk cId="3837085807" sldId="274"/>
            <ac:inkMk id="113" creationId="{C069D7C4-24E2-20A2-F422-DA1B94FA4F42}"/>
          </ac:inkMkLst>
        </pc:inkChg>
        <pc:inkChg chg="add del mod">
          <ac:chgData name="Kenan Tabinas" userId="aff20947-de81-4ceb-92a7-6c01f7647d35" providerId="ADAL" clId="{9E8E761B-BA16-40BD-B39B-31A79490DF34}" dt="2025-02-14T09:58:06.321" v="1888" actId="9405"/>
          <ac:inkMkLst>
            <pc:docMk/>
            <pc:sldMk cId="3837085807" sldId="274"/>
            <ac:inkMk id="114" creationId="{05C7A113-CEBF-4CB1-6342-960F74173794}"/>
          </ac:inkMkLst>
        </pc:inkChg>
        <pc:inkChg chg="add del mod">
          <ac:chgData name="Kenan Tabinas" userId="aff20947-de81-4ceb-92a7-6c01f7647d35" providerId="ADAL" clId="{9E8E761B-BA16-40BD-B39B-31A79490DF34}" dt="2025-02-14T12:28:35.211" v="2702"/>
          <ac:inkMkLst>
            <pc:docMk/>
            <pc:sldMk cId="3837085807" sldId="274"/>
            <ac:inkMk id="114" creationId="{1145537B-1205-0124-D28C-32F03F0D51C0}"/>
          </ac:inkMkLst>
        </pc:inkChg>
        <pc:inkChg chg="add del mod">
          <ac:chgData name="Kenan Tabinas" userId="aff20947-de81-4ceb-92a7-6c01f7647d35" providerId="ADAL" clId="{9E8E761B-BA16-40BD-B39B-31A79490DF34}" dt="2025-02-14T09:58:06.144" v="1887" actId="9405"/>
          <ac:inkMkLst>
            <pc:docMk/>
            <pc:sldMk cId="3837085807" sldId="274"/>
            <ac:inkMk id="115" creationId="{F9FFA35C-2B52-35BF-375F-2504632EFA82}"/>
          </ac:inkMkLst>
        </pc:inkChg>
        <pc:inkChg chg="add del">
          <ac:chgData name="Kenan Tabinas" userId="aff20947-de81-4ceb-92a7-6c01f7647d35" providerId="ADAL" clId="{9E8E761B-BA16-40BD-B39B-31A79490DF34}" dt="2025-02-14T12:28:34.939" v="2700" actId="9405"/>
          <ac:inkMkLst>
            <pc:docMk/>
            <pc:sldMk cId="3837085807" sldId="274"/>
            <ac:inkMk id="116" creationId="{3E46CFD1-A4B8-6A67-59D8-AA6B29392F33}"/>
          </ac:inkMkLst>
        </pc:inkChg>
        <pc:inkChg chg="add del mod">
          <ac:chgData name="Kenan Tabinas" userId="aff20947-de81-4ceb-92a7-6c01f7647d35" providerId="ADAL" clId="{9E8E761B-BA16-40BD-B39B-31A79490DF34}" dt="2025-02-14T09:58:05.965" v="1886" actId="9405"/>
          <ac:inkMkLst>
            <pc:docMk/>
            <pc:sldMk cId="3837085807" sldId="274"/>
            <ac:inkMk id="116" creationId="{A24AA6AB-F56A-6B60-D0E7-2721D63B2212}"/>
          </ac:inkMkLst>
        </pc:inkChg>
        <pc:inkChg chg="add del mod">
          <ac:chgData name="Kenan Tabinas" userId="aff20947-de81-4ceb-92a7-6c01f7647d35" providerId="ADAL" clId="{9E8E761B-BA16-40BD-B39B-31A79490DF34}" dt="2025-02-14T12:28:34.732" v="2699" actId="9405"/>
          <ac:inkMkLst>
            <pc:docMk/>
            <pc:sldMk cId="3837085807" sldId="274"/>
            <ac:inkMk id="117" creationId="{A00BCAC0-65EE-02E1-548E-779ADE8EACE9}"/>
          </ac:inkMkLst>
        </pc:inkChg>
        <pc:inkChg chg="add del mod">
          <ac:chgData name="Kenan Tabinas" userId="aff20947-de81-4ceb-92a7-6c01f7647d35" providerId="ADAL" clId="{9E8E761B-BA16-40BD-B39B-31A79490DF34}" dt="2025-02-14T09:58:05.791" v="1885"/>
          <ac:inkMkLst>
            <pc:docMk/>
            <pc:sldMk cId="3837085807" sldId="274"/>
            <ac:inkMk id="117" creationId="{FAC5DAA0-2BD7-CB14-1C6E-AD4EF619B280}"/>
          </ac:inkMkLst>
        </pc:inkChg>
        <pc:inkChg chg="add del mod">
          <ac:chgData name="Kenan Tabinas" userId="aff20947-de81-4ceb-92a7-6c01f7647d35" providerId="ADAL" clId="{9E8E761B-BA16-40BD-B39B-31A79490DF34}" dt="2025-02-14T12:28:34.573" v="2698" actId="9405"/>
          <ac:inkMkLst>
            <pc:docMk/>
            <pc:sldMk cId="3837085807" sldId="274"/>
            <ac:inkMk id="118" creationId="{AFD12DC4-EF00-DFC5-F019-09EDECE8E757}"/>
          </ac:inkMkLst>
        </pc:inkChg>
        <pc:inkChg chg="add mod">
          <ac:chgData name="Kenan Tabinas" userId="aff20947-de81-4ceb-92a7-6c01f7647d35" providerId="ADAL" clId="{9E8E761B-BA16-40BD-B39B-31A79490DF34}" dt="2025-02-14T09:58:13.780" v="1900"/>
          <ac:inkMkLst>
            <pc:docMk/>
            <pc:sldMk cId="3837085807" sldId="274"/>
            <ac:inkMk id="119" creationId="{AF81147A-7048-FA68-6905-2AE961841AC0}"/>
          </ac:inkMkLst>
        </pc:inkChg>
        <pc:inkChg chg="add del">
          <ac:chgData name="Kenan Tabinas" userId="aff20947-de81-4ceb-92a7-6c01f7647d35" providerId="ADAL" clId="{9E8E761B-BA16-40BD-B39B-31A79490DF34}" dt="2025-02-14T12:28:34.413" v="2696" actId="9405"/>
          <ac:inkMkLst>
            <pc:docMk/>
            <pc:sldMk cId="3837085807" sldId="274"/>
            <ac:inkMk id="119" creationId="{F321B25C-D2C7-C617-037D-339734A0E2FF}"/>
          </ac:inkMkLst>
        </pc:inkChg>
        <pc:inkChg chg="add mod">
          <ac:chgData name="Kenan Tabinas" userId="aff20947-de81-4ceb-92a7-6c01f7647d35" providerId="ADAL" clId="{9E8E761B-BA16-40BD-B39B-31A79490DF34}" dt="2025-02-14T09:58:13.780" v="1900"/>
          <ac:inkMkLst>
            <pc:docMk/>
            <pc:sldMk cId="3837085807" sldId="274"/>
            <ac:inkMk id="120" creationId="{AD2216A0-EF2A-53C3-1795-EF4BFC202FBC}"/>
          </ac:inkMkLst>
        </pc:inkChg>
        <pc:inkChg chg="add mod">
          <ac:chgData name="Kenan Tabinas" userId="aff20947-de81-4ceb-92a7-6c01f7647d35" providerId="ADAL" clId="{9E8E761B-BA16-40BD-B39B-31A79490DF34}" dt="2025-02-14T12:28:53.315" v="2726"/>
          <ac:inkMkLst>
            <pc:docMk/>
            <pc:sldMk cId="3837085807" sldId="274"/>
            <ac:inkMk id="121" creationId="{B2941F33-9069-A90F-EE7D-CB96B2FF0B05}"/>
          </ac:inkMkLst>
        </pc:inkChg>
        <pc:inkChg chg="add mod">
          <ac:chgData name="Kenan Tabinas" userId="aff20947-de81-4ceb-92a7-6c01f7647d35" providerId="ADAL" clId="{9E8E761B-BA16-40BD-B39B-31A79490DF34}" dt="2025-02-14T12:28:53.315" v="2726"/>
          <ac:inkMkLst>
            <pc:docMk/>
            <pc:sldMk cId="3837085807" sldId="274"/>
            <ac:inkMk id="122" creationId="{70F7D567-BEFC-80A1-DA2E-46997C6047C7}"/>
          </ac:inkMkLst>
        </pc:inkChg>
        <pc:inkChg chg="add mod">
          <ac:chgData name="Kenan Tabinas" userId="aff20947-de81-4ceb-92a7-6c01f7647d35" providerId="ADAL" clId="{9E8E761B-BA16-40BD-B39B-31A79490DF34}" dt="2025-02-14T09:58:13.780" v="1900"/>
          <ac:inkMkLst>
            <pc:docMk/>
            <pc:sldMk cId="3837085807" sldId="274"/>
            <ac:inkMk id="122" creationId="{B6CC08F5-2C5C-37BC-EB56-A5BD63542E76}"/>
          </ac:inkMkLst>
        </pc:inkChg>
        <pc:inkChg chg="add mod">
          <ac:chgData name="Kenan Tabinas" userId="aff20947-de81-4ceb-92a7-6c01f7647d35" providerId="ADAL" clId="{9E8E761B-BA16-40BD-B39B-31A79490DF34}" dt="2025-02-14T09:58:13.780" v="1900"/>
          <ac:inkMkLst>
            <pc:docMk/>
            <pc:sldMk cId="3837085807" sldId="274"/>
            <ac:inkMk id="123" creationId="{1FCC63FF-7335-DACA-3655-E0003A69E1FC}"/>
          </ac:inkMkLst>
        </pc:inkChg>
        <pc:inkChg chg="add mod">
          <ac:chgData name="Kenan Tabinas" userId="aff20947-de81-4ceb-92a7-6c01f7647d35" providerId="ADAL" clId="{9E8E761B-BA16-40BD-B39B-31A79490DF34}" dt="2025-02-14T12:28:53.315" v="2726"/>
          <ac:inkMkLst>
            <pc:docMk/>
            <pc:sldMk cId="3837085807" sldId="274"/>
            <ac:inkMk id="123" creationId="{414FCB22-ACCA-DB7B-112E-1F7F954B05F3}"/>
          </ac:inkMkLst>
        </pc:inkChg>
        <pc:inkChg chg="add mod">
          <ac:chgData name="Kenan Tabinas" userId="aff20947-de81-4ceb-92a7-6c01f7647d35" providerId="ADAL" clId="{9E8E761B-BA16-40BD-B39B-31A79490DF34}" dt="2025-02-14T09:58:13.780" v="1900"/>
          <ac:inkMkLst>
            <pc:docMk/>
            <pc:sldMk cId="3837085807" sldId="274"/>
            <ac:inkMk id="124" creationId="{B7FA713F-143C-5F1B-1DCB-6C54EAFE20C5}"/>
          </ac:inkMkLst>
        </pc:inkChg>
        <pc:inkChg chg="add mod">
          <ac:chgData name="Kenan Tabinas" userId="aff20947-de81-4ceb-92a7-6c01f7647d35" providerId="ADAL" clId="{9E8E761B-BA16-40BD-B39B-31A79490DF34}" dt="2025-02-14T09:58:13.780" v="1900"/>
          <ac:inkMkLst>
            <pc:docMk/>
            <pc:sldMk cId="3837085807" sldId="274"/>
            <ac:inkMk id="125" creationId="{F689ECFB-0A22-7E99-3BB6-1065995B00D7}"/>
          </ac:inkMkLst>
        </pc:inkChg>
        <pc:inkChg chg="add mod">
          <ac:chgData name="Kenan Tabinas" userId="aff20947-de81-4ceb-92a7-6c01f7647d35" providerId="ADAL" clId="{9E8E761B-BA16-40BD-B39B-31A79490DF34}" dt="2025-02-14T12:28:44.579" v="2714"/>
          <ac:inkMkLst>
            <pc:docMk/>
            <pc:sldMk cId="3837085807" sldId="274"/>
            <ac:inkMk id="125" creationId="{F71A3A04-DA44-0EC1-6D18-2C0D5FD48991}"/>
          </ac:inkMkLst>
        </pc:inkChg>
        <pc:inkChg chg="add mod">
          <ac:chgData name="Kenan Tabinas" userId="aff20947-de81-4ceb-92a7-6c01f7647d35" providerId="ADAL" clId="{9E8E761B-BA16-40BD-B39B-31A79490DF34}" dt="2025-02-14T12:28:48.359" v="2723"/>
          <ac:inkMkLst>
            <pc:docMk/>
            <pc:sldMk cId="3837085807" sldId="274"/>
            <ac:inkMk id="126" creationId="{0204AB20-E8E7-A54D-19D7-DB06BB6FC5D1}"/>
          </ac:inkMkLst>
        </pc:inkChg>
        <pc:inkChg chg="add mod">
          <ac:chgData name="Kenan Tabinas" userId="aff20947-de81-4ceb-92a7-6c01f7647d35" providerId="ADAL" clId="{9E8E761B-BA16-40BD-B39B-31A79490DF34}" dt="2025-02-14T09:58:13.780" v="1900"/>
          <ac:inkMkLst>
            <pc:docMk/>
            <pc:sldMk cId="3837085807" sldId="274"/>
            <ac:inkMk id="126" creationId="{155FBD1F-B334-3DC3-1209-75BBB801B101}"/>
          </ac:inkMkLst>
        </pc:inkChg>
        <pc:inkChg chg="add mod">
          <ac:chgData name="Kenan Tabinas" userId="aff20947-de81-4ceb-92a7-6c01f7647d35" providerId="ADAL" clId="{9E8E761B-BA16-40BD-B39B-31A79490DF34}" dt="2025-02-14T12:28:44.579" v="2714"/>
          <ac:inkMkLst>
            <pc:docMk/>
            <pc:sldMk cId="3837085807" sldId="274"/>
            <ac:inkMk id="127" creationId="{A3A99AC6-25AE-C461-3F4A-83A0A404461B}"/>
          </ac:inkMkLst>
        </pc:inkChg>
        <pc:inkChg chg="add mod">
          <ac:chgData name="Kenan Tabinas" userId="aff20947-de81-4ceb-92a7-6c01f7647d35" providerId="ADAL" clId="{9E8E761B-BA16-40BD-B39B-31A79490DF34}" dt="2025-02-14T12:28:44.579" v="2714"/>
          <ac:inkMkLst>
            <pc:docMk/>
            <pc:sldMk cId="3837085807" sldId="274"/>
            <ac:inkMk id="128" creationId="{F7E56096-B327-9686-BE22-8F88D925E89F}"/>
          </ac:inkMkLst>
        </pc:inkChg>
        <pc:inkChg chg="add mod">
          <ac:chgData name="Kenan Tabinas" userId="aff20947-de81-4ceb-92a7-6c01f7647d35" providerId="ADAL" clId="{9E8E761B-BA16-40BD-B39B-31A79490DF34}" dt="2025-02-14T09:58:16.813" v="1903"/>
          <ac:inkMkLst>
            <pc:docMk/>
            <pc:sldMk cId="3837085807" sldId="274"/>
            <ac:inkMk id="128" creationId="{FB38F604-612B-64AF-C5D2-BC5E2643CBF2}"/>
          </ac:inkMkLst>
        </pc:inkChg>
        <pc:inkChg chg="add mod">
          <ac:chgData name="Kenan Tabinas" userId="aff20947-de81-4ceb-92a7-6c01f7647d35" providerId="ADAL" clId="{9E8E761B-BA16-40BD-B39B-31A79490DF34}" dt="2025-02-14T09:58:16.813" v="1903"/>
          <ac:inkMkLst>
            <pc:docMk/>
            <pc:sldMk cId="3837085807" sldId="274"/>
            <ac:inkMk id="129" creationId="{934E7ECB-47FF-C9E2-5ED3-572C518B1C11}"/>
          </ac:inkMkLst>
        </pc:inkChg>
        <pc:inkChg chg="add mod">
          <ac:chgData name="Kenan Tabinas" userId="aff20947-de81-4ceb-92a7-6c01f7647d35" providerId="ADAL" clId="{9E8E761B-BA16-40BD-B39B-31A79490DF34}" dt="2025-02-14T12:28:48.359" v="2723"/>
          <ac:inkMkLst>
            <pc:docMk/>
            <pc:sldMk cId="3837085807" sldId="274"/>
            <ac:inkMk id="130" creationId="{DC0FA8E5-84F7-79CA-943B-A7E62BF921F1}"/>
          </ac:inkMkLst>
        </pc:inkChg>
        <pc:inkChg chg="del mod">
          <ac:chgData name="Kenan Tabinas" userId="aff20947-de81-4ceb-92a7-6c01f7647d35" providerId="ADAL" clId="{9E8E761B-BA16-40BD-B39B-31A79490DF34}" dt="2025-02-14T12:28:00.425" v="2663"/>
          <ac:inkMkLst>
            <pc:docMk/>
            <pc:sldMk cId="3837085807" sldId="274"/>
            <ac:inkMk id="132" creationId="{EF66B757-12B2-675F-CCB0-ECD60BCBE53B}"/>
          </ac:inkMkLst>
        </pc:inkChg>
        <pc:inkChg chg="del mod">
          <ac:chgData name="Kenan Tabinas" userId="aff20947-de81-4ceb-92a7-6c01f7647d35" providerId="ADAL" clId="{9E8E761B-BA16-40BD-B39B-31A79490DF34}" dt="2025-02-14T12:28:00.429" v="2668"/>
          <ac:inkMkLst>
            <pc:docMk/>
            <pc:sldMk cId="3837085807" sldId="274"/>
            <ac:inkMk id="133" creationId="{558CF6BC-EFB0-1FA3-0671-7BC27D670573}"/>
          </ac:inkMkLst>
        </pc:inkChg>
        <pc:inkChg chg="del mod">
          <ac:chgData name="Kenan Tabinas" userId="aff20947-de81-4ceb-92a7-6c01f7647d35" providerId="ADAL" clId="{9E8E761B-BA16-40BD-B39B-31A79490DF34}" dt="2025-02-14T12:28:00.429" v="2667"/>
          <ac:inkMkLst>
            <pc:docMk/>
            <pc:sldMk cId="3837085807" sldId="274"/>
            <ac:inkMk id="134" creationId="{47EC2F21-F022-9C6B-6BA3-79CE9BE78E21}"/>
          </ac:inkMkLst>
        </pc:inkChg>
        <pc:inkChg chg="del mod">
          <ac:chgData name="Kenan Tabinas" userId="aff20947-de81-4ceb-92a7-6c01f7647d35" providerId="ADAL" clId="{9E8E761B-BA16-40BD-B39B-31A79490DF34}" dt="2025-02-14T12:27:52.631" v="2651"/>
          <ac:inkMkLst>
            <pc:docMk/>
            <pc:sldMk cId="3837085807" sldId="274"/>
            <ac:inkMk id="135" creationId="{56873CBF-A9C6-AFC0-8B55-17496355B664}"/>
          </ac:inkMkLst>
        </pc:inkChg>
        <pc:inkChg chg="del mod">
          <ac:chgData name="Kenan Tabinas" userId="aff20947-de81-4ceb-92a7-6c01f7647d35" providerId="ADAL" clId="{9E8E761B-BA16-40BD-B39B-31A79490DF34}" dt="2025-02-14T12:27:52.631" v="2652"/>
          <ac:inkMkLst>
            <pc:docMk/>
            <pc:sldMk cId="3837085807" sldId="274"/>
            <ac:inkMk id="136" creationId="{4FCDB785-7508-60D2-C9D7-3CD066604017}"/>
          </ac:inkMkLst>
        </pc:inkChg>
        <pc:inkChg chg="del mod">
          <ac:chgData name="Kenan Tabinas" userId="aff20947-de81-4ceb-92a7-6c01f7647d35" providerId="ADAL" clId="{9E8E761B-BA16-40BD-B39B-31A79490DF34}" dt="2025-02-14T12:27:52.631" v="2653"/>
          <ac:inkMkLst>
            <pc:docMk/>
            <pc:sldMk cId="3837085807" sldId="274"/>
            <ac:inkMk id="137" creationId="{36CA0AD6-0B61-DEA1-F219-9B42506BF03E}"/>
          </ac:inkMkLst>
        </pc:inkChg>
        <pc:inkChg chg="del mod">
          <ac:chgData name="Kenan Tabinas" userId="aff20947-de81-4ceb-92a7-6c01f7647d35" providerId="ADAL" clId="{9E8E761B-BA16-40BD-B39B-31A79490DF34}" dt="2025-02-14T12:27:52.631" v="2649"/>
          <ac:inkMkLst>
            <pc:docMk/>
            <pc:sldMk cId="3837085807" sldId="274"/>
            <ac:inkMk id="138" creationId="{6EAF24F6-89A4-5038-8DDD-6F7939BEB642}"/>
          </ac:inkMkLst>
        </pc:inkChg>
        <pc:inkChg chg="del mod">
          <ac:chgData name="Kenan Tabinas" userId="aff20947-de81-4ceb-92a7-6c01f7647d35" providerId="ADAL" clId="{9E8E761B-BA16-40BD-B39B-31A79490DF34}" dt="2025-02-14T12:27:52.631" v="2654"/>
          <ac:inkMkLst>
            <pc:docMk/>
            <pc:sldMk cId="3837085807" sldId="274"/>
            <ac:inkMk id="140" creationId="{510EEA81-6B74-42B2-E092-5FE0BADFA2FC}"/>
          </ac:inkMkLst>
        </pc:inkChg>
        <pc:inkChg chg="del mod">
          <ac:chgData name="Kenan Tabinas" userId="aff20947-de81-4ceb-92a7-6c01f7647d35" providerId="ADAL" clId="{9E8E761B-BA16-40BD-B39B-31A79490DF34}" dt="2025-02-14T12:28:00.431" v="2671"/>
          <ac:inkMkLst>
            <pc:docMk/>
            <pc:sldMk cId="3837085807" sldId="274"/>
            <ac:inkMk id="141" creationId="{7A24A0A7-62E5-33A0-4942-7FCE6BE41045}"/>
          </ac:inkMkLst>
        </pc:inkChg>
        <pc:inkChg chg="del mod">
          <ac:chgData name="Kenan Tabinas" userId="aff20947-de81-4ceb-92a7-6c01f7647d35" providerId="ADAL" clId="{9E8E761B-BA16-40BD-B39B-31A79490DF34}" dt="2025-02-14T12:28:00.431" v="2670"/>
          <ac:inkMkLst>
            <pc:docMk/>
            <pc:sldMk cId="3837085807" sldId="274"/>
            <ac:inkMk id="142" creationId="{4DF988C8-C16E-AF14-6E67-07C9F29D914C}"/>
          </ac:inkMkLst>
        </pc:inkChg>
        <pc:inkChg chg="del mod">
          <ac:chgData name="Kenan Tabinas" userId="aff20947-de81-4ceb-92a7-6c01f7647d35" providerId="ADAL" clId="{9E8E761B-BA16-40BD-B39B-31A79490DF34}" dt="2025-02-14T12:28:00.431" v="2673"/>
          <ac:inkMkLst>
            <pc:docMk/>
            <pc:sldMk cId="3837085807" sldId="274"/>
            <ac:inkMk id="143" creationId="{776BD9E0-ACA7-029A-2A8A-08EA3D622E02}"/>
          </ac:inkMkLst>
        </pc:inkChg>
        <pc:inkChg chg="del mod">
          <ac:chgData name="Kenan Tabinas" userId="aff20947-de81-4ceb-92a7-6c01f7647d35" providerId="ADAL" clId="{9E8E761B-BA16-40BD-B39B-31A79490DF34}" dt="2025-02-14T12:28:00.431" v="2672"/>
          <ac:inkMkLst>
            <pc:docMk/>
            <pc:sldMk cId="3837085807" sldId="274"/>
            <ac:inkMk id="144" creationId="{1162DDF8-154F-9829-ABE3-6900D8185DC1}"/>
          </ac:inkMkLst>
        </pc:inkChg>
        <pc:inkChg chg="add del mod">
          <ac:chgData name="Kenan Tabinas" userId="aff20947-de81-4ceb-92a7-6c01f7647d35" providerId="ADAL" clId="{9E8E761B-BA16-40BD-B39B-31A79490DF34}" dt="2025-02-14T09:58:52.811" v="1916" actId="9405"/>
          <ac:inkMkLst>
            <pc:docMk/>
            <pc:sldMk cId="3837085807" sldId="274"/>
            <ac:inkMk id="145" creationId="{5F29DE7D-E0FD-5F65-A61B-61723AC33951}"/>
          </ac:inkMkLst>
        </pc:inkChg>
        <pc:inkChg chg="add mod">
          <ac:chgData name="Kenan Tabinas" userId="aff20947-de81-4ceb-92a7-6c01f7647d35" providerId="ADAL" clId="{9E8E761B-BA16-40BD-B39B-31A79490DF34}" dt="2025-02-14T12:28:48.359" v="2723"/>
          <ac:inkMkLst>
            <pc:docMk/>
            <pc:sldMk cId="3837085807" sldId="274"/>
            <ac:inkMk id="145" creationId="{B4411822-56A1-ADB7-9B29-BC04A997D2C7}"/>
          </ac:inkMkLst>
        </pc:inkChg>
        <pc:inkChg chg="add mod">
          <ac:chgData name="Kenan Tabinas" userId="aff20947-de81-4ceb-92a7-6c01f7647d35" providerId="ADAL" clId="{9E8E761B-BA16-40BD-B39B-31A79490DF34}" dt="2025-02-14T12:28:48.359" v="2723"/>
          <ac:inkMkLst>
            <pc:docMk/>
            <pc:sldMk cId="3837085807" sldId="274"/>
            <ac:inkMk id="146" creationId="{0020AA56-C1A7-3D25-1901-517CF334FBB5}"/>
          </ac:inkMkLst>
        </pc:inkChg>
        <pc:inkChg chg="add del mod">
          <ac:chgData name="Kenan Tabinas" userId="aff20947-de81-4ceb-92a7-6c01f7647d35" providerId="ADAL" clId="{9E8E761B-BA16-40BD-B39B-31A79490DF34}" dt="2025-02-14T09:58:52.317" v="1915"/>
          <ac:inkMkLst>
            <pc:docMk/>
            <pc:sldMk cId="3837085807" sldId="274"/>
            <ac:inkMk id="146" creationId="{6A752D60-0FFD-64DC-57CD-B71C26D4B81D}"/>
          </ac:inkMkLst>
        </pc:inkChg>
        <pc:inkChg chg="add mod">
          <ac:chgData name="Kenan Tabinas" userId="aff20947-de81-4ceb-92a7-6c01f7647d35" providerId="ADAL" clId="{9E8E761B-BA16-40BD-B39B-31A79490DF34}" dt="2025-02-14T12:28:48.359" v="2723"/>
          <ac:inkMkLst>
            <pc:docMk/>
            <pc:sldMk cId="3837085807" sldId="274"/>
            <ac:inkMk id="147" creationId="{9DD004A5-38FE-DAF5-88F8-F37E15B414DA}"/>
          </ac:inkMkLst>
        </pc:inkChg>
        <pc:inkChg chg="add mod">
          <ac:chgData name="Kenan Tabinas" userId="aff20947-de81-4ceb-92a7-6c01f7647d35" providerId="ADAL" clId="{9E8E761B-BA16-40BD-B39B-31A79490DF34}" dt="2025-02-14T12:28:48.359" v="2723"/>
          <ac:inkMkLst>
            <pc:docMk/>
            <pc:sldMk cId="3837085807" sldId="274"/>
            <ac:inkMk id="148" creationId="{8108B9AD-8F8A-4ABC-7A25-8FED977A8ADC}"/>
          </ac:inkMkLst>
        </pc:inkChg>
        <pc:inkChg chg="add del mod">
          <ac:chgData name="Kenan Tabinas" userId="aff20947-de81-4ceb-92a7-6c01f7647d35" providerId="ADAL" clId="{9E8E761B-BA16-40BD-B39B-31A79490DF34}" dt="2025-02-14T09:58:52.012" v="1913"/>
          <ac:inkMkLst>
            <pc:docMk/>
            <pc:sldMk cId="3837085807" sldId="274"/>
            <ac:inkMk id="148" creationId="{BBD701B2-97A0-A3B6-922E-E22A61F6B4D6}"/>
          </ac:inkMkLst>
        </pc:inkChg>
        <pc:inkChg chg="add mod">
          <ac:chgData name="Kenan Tabinas" userId="aff20947-de81-4ceb-92a7-6c01f7647d35" providerId="ADAL" clId="{9E8E761B-BA16-40BD-B39B-31A79490DF34}" dt="2025-02-14T12:28:48.359" v="2723"/>
          <ac:inkMkLst>
            <pc:docMk/>
            <pc:sldMk cId="3837085807" sldId="274"/>
            <ac:inkMk id="149" creationId="{CD993640-54D0-1922-CFD1-370B208974E2}"/>
          </ac:inkMkLst>
        </pc:inkChg>
        <pc:inkChg chg="add">
          <ac:chgData name="Kenan Tabinas" userId="aff20947-de81-4ceb-92a7-6c01f7647d35" providerId="ADAL" clId="{9E8E761B-BA16-40BD-B39B-31A79490DF34}" dt="2025-02-14T09:58:54.857" v="1917" actId="9405"/>
          <ac:inkMkLst>
            <pc:docMk/>
            <pc:sldMk cId="3837085807" sldId="274"/>
            <ac:inkMk id="150" creationId="{30FB612F-02B9-A7E4-FF5B-0BA84973C5B5}"/>
          </ac:inkMkLst>
        </pc:inkChg>
        <pc:inkChg chg="add mod">
          <ac:chgData name="Kenan Tabinas" userId="aff20947-de81-4ceb-92a7-6c01f7647d35" providerId="ADAL" clId="{9E8E761B-BA16-40BD-B39B-31A79490DF34}" dt="2025-02-14T09:59:02.986" v="1936"/>
          <ac:inkMkLst>
            <pc:docMk/>
            <pc:sldMk cId="3837085807" sldId="274"/>
            <ac:inkMk id="151" creationId="{BED08AF2-957B-16F1-2738-BFF6D1164C18}"/>
          </ac:inkMkLst>
        </pc:inkChg>
        <pc:inkChg chg="add del mod">
          <ac:chgData name="Kenan Tabinas" userId="aff20947-de81-4ceb-92a7-6c01f7647d35" providerId="ADAL" clId="{9E8E761B-BA16-40BD-B39B-31A79490DF34}" dt="2025-02-14T12:11:54.429" v="2241"/>
          <ac:inkMkLst>
            <pc:docMk/>
            <pc:sldMk cId="3837085807" sldId="274"/>
            <ac:inkMk id="152" creationId="{03960DA2-CB48-ED4E-6413-04967A81F125}"/>
          </ac:inkMkLst>
        </pc:inkChg>
        <pc:inkChg chg="add del mod">
          <ac:chgData name="Kenan Tabinas" userId="aff20947-de81-4ceb-92a7-6c01f7647d35" providerId="ADAL" clId="{9E8E761B-BA16-40BD-B39B-31A79490DF34}" dt="2025-02-14T12:11:54.429" v="2240"/>
          <ac:inkMkLst>
            <pc:docMk/>
            <pc:sldMk cId="3837085807" sldId="274"/>
            <ac:inkMk id="153" creationId="{E2D8DB6B-58BE-764B-B5D6-8B240BC635ED}"/>
          </ac:inkMkLst>
        </pc:inkChg>
        <pc:inkChg chg="add del mod">
          <ac:chgData name="Kenan Tabinas" userId="aff20947-de81-4ceb-92a7-6c01f7647d35" providerId="ADAL" clId="{9E8E761B-BA16-40BD-B39B-31A79490DF34}" dt="2025-02-14T12:11:54.429" v="2218"/>
          <ac:inkMkLst>
            <pc:docMk/>
            <pc:sldMk cId="3837085807" sldId="274"/>
            <ac:inkMk id="154" creationId="{7CE9E16F-8B5F-F511-C3A3-64477CE329AF}"/>
          </ac:inkMkLst>
        </pc:inkChg>
        <pc:inkChg chg="add del mod">
          <ac:chgData name="Kenan Tabinas" userId="aff20947-de81-4ceb-92a7-6c01f7647d35" providerId="ADAL" clId="{9E8E761B-BA16-40BD-B39B-31A79490DF34}" dt="2025-02-14T12:11:54.429" v="2238"/>
          <ac:inkMkLst>
            <pc:docMk/>
            <pc:sldMk cId="3837085807" sldId="274"/>
            <ac:inkMk id="155" creationId="{448D9008-E0A1-49E0-543C-F801F39688C8}"/>
          </ac:inkMkLst>
        </pc:inkChg>
        <pc:inkChg chg="add del mod">
          <ac:chgData name="Kenan Tabinas" userId="aff20947-de81-4ceb-92a7-6c01f7647d35" providerId="ADAL" clId="{9E8E761B-BA16-40BD-B39B-31A79490DF34}" dt="2025-02-14T12:11:54.429" v="2239"/>
          <ac:inkMkLst>
            <pc:docMk/>
            <pc:sldMk cId="3837085807" sldId="274"/>
            <ac:inkMk id="156" creationId="{49C58049-F387-183A-DCE0-2EF69CB0D006}"/>
          </ac:inkMkLst>
        </pc:inkChg>
        <pc:inkChg chg="add del mod">
          <ac:chgData name="Kenan Tabinas" userId="aff20947-de81-4ceb-92a7-6c01f7647d35" providerId="ADAL" clId="{9E8E761B-BA16-40BD-B39B-31A79490DF34}" dt="2025-02-14T12:11:54.429" v="2229"/>
          <ac:inkMkLst>
            <pc:docMk/>
            <pc:sldMk cId="3837085807" sldId="274"/>
            <ac:inkMk id="157" creationId="{F52B205E-6FB0-CEDE-22E3-D0A56C16583A}"/>
          </ac:inkMkLst>
        </pc:inkChg>
        <pc:inkChg chg="add del mod">
          <ac:chgData name="Kenan Tabinas" userId="aff20947-de81-4ceb-92a7-6c01f7647d35" providerId="ADAL" clId="{9E8E761B-BA16-40BD-B39B-31A79490DF34}" dt="2025-02-14T12:11:54.429" v="2248"/>
          <ac:inkMkLst>
            <pc:docMk/>
            <pc:sldMk cId="3837085807" sldId="274"/>
            <ac:inkMk id="158" creationId="{2207F415-5DB9-4EA3-A4E5-EDF411A8D467}"/>
          </ac:inkMkLst>
        </pc:inkChg>
        <pc:inkChg chg="add mod">
          <ac:chgData name="Kenan Tabinas" userId="aff20947-de81-4ceb-92a7-6c01f7647d35" providerId="ADAL" clId="{9E8E761B-BA16-40BD-B39B-31A79490DF34}" dt="2025-02-14T09:59:02.986" v="1936"/>
          <ac:inkMkLst>
            <pc:docMk/>
            <pc:sldMk cId="3837085807" sldId="274"/>
            <ac:inkMk id="159" creationId="{14C18829-6E90-31C6-4F70-9DF7F81CAA96}"/>
          </ac:inkMkLst>
        </pc:inkChg>
        <pc:inkChg chg="add del mod">
          <ac:chgData name="Kenan Tabinas" userId="aff20947-de81-4ceb-92a7-6c01f7647d35" providerId="ADAL" clId="{9E8E761B-BA16-40BD-B39B-31A79490DF34}" dt="2025-02-14T12:11:54.429" v="2255"/>
          <ac:inkMkLst>
            <pc:docMk/>
            <pc:sldMk cId="3837085807" sldId="274"/>
            <ac:inkMk id="160" creationId="{ED5FF1AD-ED55-106E-85E7-1805EA1959B2}"/>
          </ac:inkMkLst>
        </pc:inkChg>
        <pc:inkChg chg="add del mod">
          <ac:chgData name="Kenan Tabinas" userId="aff20947-de81-4ceb-92a7-6c01f7647d35" providerId="ADAL" clId="{9E8E761B-BA16-40BD-B39B-31A79490DF34}" dt="2025-02-14T12:11:54.429" v="2257"/>
          <ac:inkMkLst>
            <pc:docMk/>
            <pc:sldMk cId="3837085807" sldId="274"/>
            <ac:inkMk id="161" creationId="{03FE870B-B8FA-9C68-6A53-863F2764B7B4}"/>
          </ac:inkMkLst>
        </pc:inkChg>
        <pc:inkChg chg="add del mod">
          <ac:chgData name="Kenan Tabinas" userId="aff20947-de81-4ceb-92a7-6c01f7647d35" providerId="ADAL" clId="{9E8E761B-BA16-40BD-B39B-31A79490DF34}" dt="2025-02-14T12:11:54.429" v="2250"/>
          <ac:inkMkLst>
            <pc:docMk/>
            <pc:sldMk cId="3837085807" sldId="274"/>
            <ac:inkMk id="162" creationId="{89BD6530-09B3-0902-2DEA-1A1D73E0DDEB}"/>
          </ac:inkMkLst>
        </pc:inkChg>
        <pc:inkChg chg="add del mod">
          <ac:chgData name="Kenan Tabinas" userId="aff20947-de81-4ceb-92a7-6c01f7647d35" providerId="ADAL" clId="{9E8E761B-BA16-40BD-B39B-31A79490DF34}" dt="2025-02-14T12:11:54.429" v="2252"/>
          <ac:inkMkLst>
            <pc:docMk/>
            <pc:sldMk cId="3837085807" sldId="274"/>
            <ac:inkMk id="163" creationId="{474C801F-D7BF-6EA8-1384-F6CDB0C1D834}"/>
          </ac:inkMkLst>
        </pc:inkChg>
        <pc:inkChg chg="add del mod">
          <ac:chgData name="Kenan Tabinas" userId="aff20947-de81-4ceb-92a7-6c01f7647d35" providerId="ADAL" clId="{9E8E761B-BA16-40BD-B39B-31A79490DF34}" dt="2025-02-14T12:11:54.429" v="2247"/>
          <ac:inkMkLst>
            <pc:docMk/>
            <pc:sldMk cId="3837085807" sldId="274"/>
            <ac:inkMk id="164" creationId="{8C40594C-FEF9-0DB1-FE23-D7534642FF84}"/>
          </ac:inkMkLst>
        </pc:inkChg>
        <pc:inkChg chg="add del mod">
          <ac:chgData name="Kenan Tabinas" userId="aff20947-de81-4ceb-92a7-6c01f7647d35" providerId="ADAL" clId="{9E8E761B-BA16-40BD-B39B-31A79490DF34}" dt="2025-02-14T12:11:54.429" v="2237"/>
          <ac:inkMkLst>
            <pc:docMk/>
            <pc:sldMk cId="3837085807" sldId="274"/>
            <ac:inkMk id="165" creationId="{2D45055A-BE1B-FD95-5F06-C36B8E2E8988}"/>
          </ac:inkMkLst>
        </pc:inkChg>
        <pc:inkChg chg="add del mod">
          <ac:chgData name="Kenan Tabinas" userId="aff20947-de81-4ceb-92a7-6c01f7647d35" providerId="ADAL" clId="{9E8E761B-BA16-40BD-B39B-31A79490DF34}" dt="2025-02-14T12:11:54.429" v="2256"/>
          <ac:inkMkLst>
            <pc:docMk/>
            <pc:sldMk cId="3837085807" sldId="274"/>
            <ac:inkMk id="166" creationId="{A6EC7568-5163-AF7A-5A64-CD301F474478}"/>
          </ac:inkMkLst>
        </pc:inkChg>
        <pc:inkChg chg="add">
          <ac:chgData name="Kenan Tabinas" userId="aff20947-de81-4ceb-92a7-6c01f7647d35" providerId="ADAL" clId="{9E8E761B-BA16-40BD-B39B-31A79490DF34}" dt="2025-02-14T09:59:01.682" v="1934" actId="9405"/>
          <ac:inkMkLst>
            <pc:docMk/>
            <pc:sldMk cId="3837085807" sldId="274"/>
            <ac:inkMk id="167" creationId="{6978F0F2-1377-44C5-DD94-071B9BADE7B9}"/>
          </ac:inkMkLst>
        </pc:inkChg>
        <pc:inkChg chg="add del mod">
          <ac:chgData name="Kenan Tabinas" userId="aff20947-de81-4ceb-92a7-6c01f7647d35" providerId="ADAL" clId="{9E8E761B-BA16-40BD-B39B-31A79490DF34}" dt="2025-02-14T12:11:54.429" v="2232"/>
          <ac:inkMkLst>
            <pc:docMk/>
            <pc:sldMk cId="3837085807" sldId="274"/>
            <ac:inkMk id="168" creationId="{9F22332B-448D-25AB-3D45-35EE6B480026}"/>
          </ac:inkMkLst>
        </pc:inkChg>
        <pc:inkChg chg="add">
          <ac:chgData name="Kenan Tabinas" userId="aff20947-de81-4ceb-92a7-6c01f7647d35" providerId="ADAL" clId="{9E8E761B-BA16-40BD-B39B-31A79490DF34}" dt="2025-02-14T12:28:46.928" v="2721" actId="9405"/>
          <ac:inkMkLst>
            <pc:docMk/>
            <pc:sldMk cId="3837085807" sldId="274"/>
            <ac:inkMk id="170" creationId="{D19C952D-CC1E-CAF6-FC23-EEED7328375B}"/>
          </ac:inkMkLst>
        </pc:inkChg>
        <pc:inkChg chg="add mod">
          <ac:chgData name="Kenan Tabinas" userId="aff20947-de81-4ceb-92a7-6c01f7647d35" providerId="ADAL" clId="{9E8E761B-BA16-40BD-B39B-31A79490DF34}" dt="2025-02-14T12:28:48.359" v="2723"/>
          <ac:inkMkLst>
            <pc:docMk/>
            <pc:sldMk cId="3837085807" sldId="274"/>
            <ac:inkMk id="171" creationId="{F2BDEA8D-43C6-A798-E172-A4F4F54E76E8}"/>
          </ac:inkMkLst>
        </pc:inkChg>
        <pc:inkChg chg="add mod">
          <ac:chgData name="Kenan Tabinas" userId="aff20947-de81-4ceb-92a7-6c01f7647d35" providerId="ADAL" clId="{9E8E761B-BA16-40BD-B39B-31A79490DF34}" dt="2025-02-14T12:28:53.315" v="2726"/>
          <ac:inkMkLst>
            <pc:docMk/>
            <pc:sldMk cId="3837085807" sldId="274"/>
            <ac:inkMk id="173" creationId="{8B3127AD-29EA-F77C-CED2-DF0902D90416}"/>
          </ac:inkMkLst>
        </pc:inkChg>
        <pc:inkChg chg="add">
          <ac:chgData name="Kenan Tabinas" userId="aff20947-de81-4ceb-92a7-6c01f7647d35" providerId="ADAL" clId="{9E8E761B-BA16-40BD-B39B-31A79490DF34}" dt="2025-02-14T12:28:52.393" v="2725" actId="9405"/>
          <ac:inkMkLst>
            <pc:docMk/>
            <pc:sldMk cId="3837085807" sldId="274"/>
            <ac:inkMk id="174" creationId="{29BE4356-CEA7-954A-846E-F166CD27D874}"/>
          </ac:inkMkLst>
        </pc:inkChg>
        <pc:inkChg chg="add mod">
          <ac:chgData name="Kenan Tabinas" userId="aff20947-de81-4ceb-92a7-6c01f7647d35" providerId="ADAL" clId="{9E8E761B-BA16-40BD-B39B-31A79490DF34}" dt="2025-02-14T14:25:22.549" v="2729"/>
          <ac:inkMkLst>
            <pc:docMk/>
            <pc:sldMk cId="3837085807" sldId="274"/>
            <ac:inkMk id="176" creationId="{AC97BE8F-B03B-D7AD-F687-E212F0AD487D}"/>
          </ac:inkMkLst>
        </pc:inkChg>
        <pc:inkChg chg="add mod">
          <ac:chgData name="Kenan Tabinas" userId="aff20947-de81-4ceb-92a7-6c01f7647d35" providerId="ADAL" clId="{9E8E761B-BA16-40BD-B39B-31A79490DF34}" dt="2025-02-14T14:25:22.549" v="2729"/>
          <ac:inkMkLst>
            <pc:docMk/>
            <pc:sldMk cId="3837085807" sldId="274"/>
            <ac:inkMk id="177" creationId="{B033421C-723C-F4A7-7765-967E7162E63D}"/>
          </ac:inkMkLst>
        </pc:inkChg>
      </pc:sldChg>
      <pc:sldChg chg="addSp delSp modSp new mod">
        <pc:chgData name="Kenan Tabinas" userId="aff20947-de81-4ceb-92a7-6c01f7647d35" providerId="ADAL" clId="{9E8E761B-BA16-40BD-B39B-31A79490DF34}" dt="2025-02-14T12:14:12.888" v="2368"/>
        <pc:sldMkLst>
          <pc:docMk/>
          <pc:sldMk cId="3502996541" sldId="275"/>
        </pc:sldMkLst>
        <pc:spChg chg="mod">
          <ac:chgData name="Kenan Tabinas" userId="aff20947-de81-4ceb-92a7-6c01f7647d35" providerId="ADAL" clId="{9E8E761B-BA16-40BD-B39B-31A79490DF34}" dt="2025-02-14T12:13:09.475" v="2320" actId="20577"/>
          <ac:spMkLst>
            <pc:docMk/>
            <pc:sldMk cId="3502996541" sldId="275"/>
            <ac:spMk id="2" creationId="{38947918-3A8C-E16B-FEF9-0BE68D9F74E7}"/>
          </ac:spMkLst>
        </pc:spChg>
        <pc:grpChg chg="mod">
          <ac:chgData name="Kenan Tabinas" userId="aff20947-de81-4ceb-92a7-6c01f7647d35" providerId="ADAL" clId="{9E8E761B-BA16-40BD-B39B-31A79490DF34}" dt="2025-02-14T12:13:32.580" v="2333"/>
          <ac:grpSpMkLst>
            <pc:docMk/>
            <pc:sldMk cId="3502996541" sldId="275"/>
            <ac:grpSpMk id="13" creationId="{97ABDB5A-D1D1-308D-6906-8F1C0360E91D}"/>
          </ac:grpSpMkLst>
        </pc:grpChg>
        <pc:grpChg chg="mod">
          <ac:chgData name="Kenan Tabinas" userId="aff20947-de81-4ceb-92a7-6c01f7647d35" providerId="ADAL" clId="{9E8E761B-BA16-40BD-B39B-31A79490DF34}" dt="2025-02-14T12:13:37.259" v="2338"/>
          <ac:grpSpMkLst>
            <pc:docMk/>
            <pc:sldMk cId="3502996541" sldId="275"/>
            <ac:grpSpMk id="17" creationId="{FD1CB9E0-DB3E-15C2-2301-1C72496BA092}"/>
          </ac:grpSpMkLst>
        </pc:grpChg>
        <pc:grpChg chg="mod">
          <ac:chgData name="Kenan Tabinas" userId="aff20947-de81-4ceb-92a7-6c01f7647d35" providerId="ADAL" clId="{9E8E761B-BA16-40BD-B39B-31A79490DF34}" dt="2025-02-14T12:13:39.228" v="2341"/>
          <ac:grpSpMkLst>
            <pc:docMk/>
            <pc:sldMk cId="3502996541" sldId="275"/>
            <ac:grpSpMk id="20" creationId="{F5CF1507-8C68-3270-B82B-0E8F551BFC46}"/>
          </ac:grpSpMkLst>
        </pc:grpChg>
        <pc:grpChg chg="mod">
          <ac:chgData name="Kenan Tabinas" userId="aff20947-de81-4ceb-92a7-6c01f7647d35" providerId="ADAL" clId="{9E8E761B-BA16-40BD-B39B-31A79490DF34}" dt="2025-02-14T12:14:01.014" v="2362"/>
          <ac:grpSpMkLst>
            <pc:docMk/>
            <pc:sldMk cId="3502996541" sldId="275"/>
            <ac:grpSpMk id="33" creationId="{DC903D34-CE07-283B-D265-96E2E64184E6}"/>
          </ac:grpSpMkLst>
        </pc:grpChg>
        <pc:grpChg chg="mod">
          <ac:chgData name="Kenan Tabinas" userId="aff20947-de81-4ceb-92a7-6c01f7647d35" providerId="ADAL" clId="{9E8E761B-BA16-40BD-B39B-31A79490DF34}" dt="2025-02-14T12:13:57.952" v="2359"/>
          <ac:grpSpMkLst>
            <pc:docMk/>
            <pc:sldMk cId="3502996541" sldId="275"/>
            <ac:grpSpMk id="36" creationId="{CD754428-1DF1-F699-9510-44D767BDF316}"/>
          </ac:grpSpMkLst>
        </pc:grpChg>
        <pc:grpChg chg="mod">
          <ac:chgData name="Kenan Tabinas" userId="aff20947-de81-4ceb-92a7-6c01f7647d35" providerId="ADAL" clId="{9E8E761B-BA16-40BD-B39B-31A79490DF34}" dt="2025-02-14T12:14:12.888" v="2368"/>
          <ac:grpSpMkLst>
            <pc:docMk/>
            <pc:sldMk cId="3502996541" sldId="275"/>
            <ac:grpSpMk id="42" creationId="{8379E724-8F53-4B20-EAB7-AF20847C3283}"/>
          </ac:grpSpMkLst>
        </pc:grpChg>
        <pc:inkChg chg="add mod">
          <ac:chgData name="Kenan Tabinas" userId="aff20947-de81-4ceb-92a7-6c01f7647d35" providerId="ADAL" clId="{9E8E761B-BA16-40BD-B39B-31A79490DF34}" dt="2025-02-14T12:13:19.663" v="2322" actId="1076"/>
          <ac:inkMkLst>
            <pc:docMk/>
            <pc:sldMk cId="3502996541" sldId="275"/>
            <ac:inkMk id="4" creationId="{341F0764-E0E9-4E24-0C39-C34C2F431EF3}"/>
          </ac:inkMkLst>
        </pc:inkChg>
        <pc:inkChg chg="add mod">
          <ac:chgData name="Kenan Tabinas" userId="aff20947-de81-4ceb-92a7-6c01f7647d35" providerId="ADAL" clId="{9E8E761B-BA16-40BD-B39B-31A79490DF34}" dt="2025-02-14T12:13:19.663" v="2322" actId="1076"/>
          <ac:inkMkLst>
            <pc:docMk/>
            <pc:sldMk cId="3502996541" sldId="275"/>
            <ac:inkMk id="5" creationId="{2263C24D-1CFF-4862-9BE1-0B87617D910D}"/>
          </ac:inkMkLst>
        </pc:inkChg>
        <pc:inkChg chg="add del">
          <ac:chgData name="Kenan Tabinas" userId="aff20947-de81-4ceb-92a7-6c01f7647d35" providerId="ADAL" clId="{9E8E761B-BA16-40BD-B39B-31A79490DF34}" dt="2025-02-14T12:13:23.342" v="2324" actId="9405"/>
          <ac:inkMkLst>
            <pc:docMk/>
            <pc:sldMk cId="3502996541" sldId="275"/>
            <ac:inkMk id="6" creationId="{EB5A3098-1CCC-E3E9-5BD3-97EABC42EE04}"/>
          </ac:inkMkLst>
        </pc:inkChg>
        <pc:inkChg chg="add">
          <ac:chgData name="Kenan Tabinas" userId="aff20947-de81-4ceb-92a7-6c01f7647d35" providerId="ADAL" clId="{9E8E761B-BA16-40BD-B39B-31A79490DF34}" dt="2025-02-14T12:13:24.646" v="2325" actId="9405"/>
          <ac:inkMkLst>
            <pc:docMk/>
            <pc:sldMk cId="3502996541" sldId="275"/>
            <ac:inkMk id="7" creationId="{0BB06378-D784-0852-6213-A684183A8421}"/>
          </ac:inkMkLst>
        </pc:inkChg>
        <pc:inkChg chg="add mod">
          <ac:chgData name="Kenan Tabinas" userId="aff20947-de81-4ceb-92a7-6c01f7647d35" providerId="ADAL" clId="{9E8E761B-BA16-40BD-B39B-31A79490DF34}" dt="2025-02-14T12:13:32.580" v="2333"/>
          <ac:inkMkLst>
            <pc:docMk/>
            <pc:sldMk cId="3502996541" sldId="275"/>
            <ac:inkMk id="8" creationId="{E5BB59B5-E063-8EC3-6635-93F3D69E33AF}"/>
          </ac:inkMkLst>
        </pc:inkChg>
        <pc:inkChg chg="add mod">
          <ac:chgData name="Kenan Tabinas" userId="aff20947-de81-4ceb-92a7-6c01f7647d35" providerId="ADAL" clId="{9E8E761B-BA16-40BD-B39B-31A79490DF34}" dt="2025-02-14T12:13:32.580" v="2333"/>
          <ac:inkMkLst>
            <pc:docMk/>
            <pc:sldMk cId="3502996541" sldId="275"/>
            <ac:inkMk id="9" creationId="{9AE5B4B9-D61C-6FCA-A7A0-6E10BAB3D852}"/>
          </ac:inkMkLst>
        </pc:inkChg>
        <pc:inkChg chg="add">
          <ac:chgData name="Kenan Tabinas" userId="aff20947-de81-4ceb-92a7-6c01f7647d35" providerId="ADAL" clId="{9E8E761B-BA16-40BD-B39B-31A79490DF34}" dt="2025-02-14T12:13:30.130" v="2328" actId="9405"/>
          <ac:inkMkLst>
            <pc:docMk/>
            <pc:sldMk cId="3502996541" sldId="275"/>
            <ac:inkMk id="10" creationId="{87A7D02E-0195-F3EF-7199-E07B15E07402}"/>
          </ac:inkMkLst>
        </pc:inkChg>
        <pc:inkChg chg="add del">
          <ac:chgData name="Kenan Tabinas" userId="aff20947-de81-4ceb-92a7-6c01f7647d35" providerId="ADAL" clId="{9E8E761B-BA16-40BD-B39B-31A79490DF34}" dt="2025-02-14T12:13:33.964" v="2334" actId="9405"/>
          <ac:inkMkLst>
            <pc:docMk/>
            <pc:sldMk cId="3502996541" sldId="275"/>
            <ac:inkMk id="11" creationId="{CE06F68F-35F5-9185-3F2A-3E91F63FC48F}"/>
          </ac:inkMkLst>
        </pc:inkChg>
        <pc:inkChg chg="add del">
          <ac:chgData name="Kenan Tabinas" userId="aff20947-de81-4ceb-92a7-6c01f7647d35" providerId="ADAL" clId="{9E8E761B-BA16-40BD-B39B-31A79490DF34}" dt="2025-02-14T12:13:32.580" v="2333"/>
          <ac:inkMkLst>
            <pc:docMk/>
            <pc:sldMk cId="3502996541" sldId="275"/>
            <ac:inkMk id="12" creationId="{EB11C90A-B07E-123D-F5A8-BC644304EFAB}"/>
          </ac:inkMkLst>
        </pc:inkChg>
        <pc:inkChg chg="add mod">
          <ac:chgData name="Kenan Tabinas" userId="aff20947-de81-4ceb-92a7-6c01f7647d35" providerId="ADAL" clId="{9E8E761B-BA16-40BD-B39B-31A79490DF34}" dt="2025-02-14T12:13:37.259" v="2338"/>
          <ac:inkMkLst>
            <pc:docMk/>
            <pc:sldMk cId="3502996541" sldId="275"/>
            <ac:inkMk id="14" creationId="{FDD557AC-50BD-08E6-81D9-57DC681D4985}"/>
          </ac:inkMkLst>
        </pc:inkChg>
        <pc:inkChg chg="add mod">
          <ac:chgData name="Kenan Tabinas" userId="aff20947-de81-4ceb-92a7-6c01f7647d35" providerId="ADAL" clId="{9E8E761B-BA16-40BD-B39B-31A79490DF34}" dt="2025-02-14T12:13:37.259" v="2338"/>
          <ac:inkMkLst>
            <pc:docMk/>
            <pc:sldMk cId="3502996541" sldId="275"/>
            <ac:inkMk id="15" creationId="{6DDAE84E-0F54-3AA7-81AF-0B47C04A2BBF}"/>
          </ac:inkMkLst>
        </pc:inkChg>
        <pc:inkChg chg="add">
          <ac:chgData name="Kenan Tabinas" userId="aff20947-de81-4ceb-92a7-6c01f7647d35" providerId="ADAL" clId="{9E8E761B-BA16-40BD-B39B-31A79490DF34}" dt="2025-02-14T12:13:36.605" v="2337" actId="9405"/>
          <ac:inkMkLst>
            <pc:docMk/>
            <pc:sldMk cId="3502996541" sldId="275"/>
            <ac:inkMk id="16" creationId="{FB29B9D9-5986-381C-669C-999530EE09CC}"/>
          </ac:inkMkLst>
        </pc:inkChg>
        <pc:inkChg chg="add mod">
          <ac:chgData name="Kenan Tabinas" userId="aff20947-de81-4ceb-92a7-6c01f7647d35" providerId="ADAL" clId="{9E8E761B-BA16-40BD-B39B-31A79490DF34}" dt="2025-02-14T12:13:39.228" v="2341"/>
          <ac:inkMkLst>
            <pc:docMk/>
            <pc:sldMk cId="3502996541" sldId="275"/>
            <ac:inkMk id="18" creationId="{343977E1-3B8C-1946-22A4-9A82F186D20C}"/>
          </ac:inkMkLst>
        </pc:inkChg>
        <pc:inkChg chg="add mod">
          <ac:chgData name="Kenan Tabinas" userId="aff20947-de81-4ceb-92a7-6c01f7647d35" providerId="ADAL" clId="{9E8E761B-BA16-40BD-B39B-31A79490DF34}" dt="2025-02-14T12:13:39.228" v="2341"/>
          <ac:inkMkLst>
            <pc:docMk/>
            <pc:sldMk cId="3502996541" sldId="275"/>
            <ac:inkMk id="19" creationId="{55F865F1-CB08-CC10-6B8E-458A356EF93D}"/>
          </ac:inkMkLst>
        </pc:inkChg>
        <pc:inkChg chg="add">
          <ac:chgData name="Kenan Tabinas" userId="aff20947-de81-4ceb-92a7-6c01f7647d35" providerId="ADAL" clId="{9E8E761B-BA16-40BD-B39B-31A79490DF34}" dt="2025-02-14T12:13:39.868" v="2342" actId="9405"/>
          <ac:inkMkLst>
            <pc:docMk/>
            <pc:sldMk cId="3502996541" sldId="275"/>
            <ac:inkMk id="21" creationId="{D0B8B983-A778-7749-6F23-75C1F10B0205}"/>
          </ac:inkMkLst>
        </pc:inkChg>
        <pc:inkChg chg="add">
          <ac:chgData name="Kenan Tabinas" userId="aff20947-de81-4ceb-92a7-6c01f7647d35" providerId="ADAL" clId="{9E8E761B-BA16-40BD-B39B-31A79490DF34}" dt="2025-02-14T12:13:40.201" v="2343" actId="9405"/>
          <ac:inkMkLst>
            <pc:docMk/>
            <pc:sldMk cId="3502996541" sldId="275"/>
            <ac:inkMk id="22" creationId="{2DE1BBDE-C50A-BBEA-282D-3E51944A6E7E}"/>
          </ac:inkMkLst>
        </pc:inkChg>
        <pc:inkChg chg="add">
          <ac:chgData name="Kenan Tabinas" userId="aff20947-de81-4ceb-92a7-6c01f7647d35" providerId="ADAL" clId="{9E8E761B-BA16-40BD-B39B-31A79490DF34}" dt="2025-02-14T12:13:41.444" v="2344" actId="9405"/>
          <ac:inkMkLst>
            <pc:docMk/>
            <pc:sldMk cId="3502996541" sldId="275"/>
            <ac:inkMk id="23" creationId="{E0158B0F-478F-C425-AF5C-212262121034}"/>
          </ac:inkMkLst>
        </pc:inkChg>
        <pc:inkChg chg="add">
          <ac:chgData name="Kenan Tabinas" userId="aff20947-de81-4ceb-92a7-6c01f7647d35" providerId="ADAL" clId="{9E8E761B-BA16-40BD-B39B-31A79490DF34}" dt="2025-02-14T12:13:41.647" v="2345" actId="9405"/>
          <ac:inkMkLst>
            <pc:docMk/>
            <pc:sldMk cId="3502996541" sldId="275"/>
            <ac:inkMk id="24" creationId="{E23D219E-E9E9-5636-1101-31F6C6C3A42E}"/>
          </ac:inkMkLst>
        </pc:inkChg>
        <pc:inkChg chg="add">
          <ac:chgData name="Kenan Tabinas" userId="aff20947-de81-4ceb-92a7-6c01f7647d35" providerId="ADAL" clId="{9E8E761B-BA16-40BD-B39B-31A79490DF34}" dt="2025-02-14T12:13:42.648" v="2346" actId="9405"/>
          <ac:inkMkLst>
            <pc:docMk/>
            <pc:sldMk cId="3502996541" sldId="275"/>
            <ac:inkMk id="25" creationId="{DFFB6EDA-4B87-E77D-D700-E7FA18574E70}"/>
          </ac:inkMkLst>
        </pc:inkChg>
        <pc:inkChg chg="add">
          <ac:chgData name="Kenan Tabinas" userId="aff20947-de81-4ceb-92a7-6c01f7647d35" providerId="ADAL" clId="{9E8E761B-BA16-40BD-B39B-31A79490DF34}" dt="2025-02-14T12:13:42.854" v="2347" actId="9405"/>
          <ac:inkMkLst>
            <pc:docMk/>
            <pc:sldMk cId="3502996541" sldId="275"/>
            <ac:inkMk id="26" creationId="{DB54B41C-D391-75FD-2E41-D794035792EE}"/>
          </ac:inkMkLst>
        </pc:inkChg>
        <pc:inkChg chg="add">
          <ac:chgData name="Kenan Tabinas" userId="aff20947-de81-4ceb-92a7-6c01f7647d35" providerId="ADAL" clId="{9E8E761B-BA16-40BD-B39B-31A79490DF34}" dt="2025-02-14T12:13:44.189" v="2348" actId="9405"/>
          <ac:inkMkLst>
            <pc:docMk/>
            <pc:sldMk cId="3502996541" sldId="275"/>
            <ac:inkMk id="27" creationId="{C7AA5151-9193-D9EC-B441-346EAE81ED66}"/>
          </ac:inkMkLst>
        </pc:inkChg>
        <pc:inkChg chg="add">
          <ac:chgData name="Kenan Tabinas" userId="aff20947-de81-4ceb-92a7-6c01f7647d35" providerId="ADAL" clId="{9E8E761B-BA16-40BD-B39B-31A79490DF34}" dt="2025-02-14T12:13:44.428" v="2349" actId="9405"/>
          <ac:inkMkLst>
            <pc:docMk/>
            <pc:sldMk cId="3502996541" sldId="275"/>
            <ac:inkMk id="28" creationId="{AEC5115B-410A-F1CD-70D7-AC6BBF9FC6D0}"/>
          </ac:inkMkLst>
        </pc:inkChg>
        <pc:inkChg chg="add">
          <ac:chgData name="Kenan Tabinas" userId="aff20947-de81-4ceb-92a7-6c01f7647d35" providerId="ADAL" clId="{9E8E761B-BA16-40BD-B39B-31A79490DF34}" dt="2025-02-14T12:13:47.906" v="2350" actId="9405"/>
          <ac:inkMkLst>
            <pc:docMk/>
            <pc:sldMk cId="3502996541" sldId="275"/>
            <ac:inkMk id="29" creationId="{24FFAF55-F5E9-0342-1C76-D6AABB23606F}"/>
          </ac:inkMkLst>
        </pc:inkChg>
        <pc:inkChg chg="add">
          <ac:chgData name="Kenan Tabinas" userId="aff20947-de81-4ceb-92a7-6c01f7647d35" providerId="ADAL" clId="{9E8E761B-BA16-40BD-B39B-31A79490DF34}" dt="2025-02-14T12:13:48.160" v="2351" actId="9405"/>
          <ac:inkMkLst>
            <pc:docMk/>
            <pc:sldMk cId="3502996541" sldId="275"/>
            <ac:inkMk id="30" creationId="{1103488E-D19E-7A31-41C5-714E731D0B94}"/>
          </ac:inkMkLst>
        </pc:inkChg>
        <pc:inkChg chg="add mod">
          <ac:chgData name="Kenan Tabinas" userId="aff20947-de81-4ceb-92a7-6c01f7647d35" providerId="ADAL" clId="{9E8E761B-BA16-40BD-B39B-31A79490DF34}" dt="2025-02-14T12:14:01.014" v="2362"/>
          <ac:inkMkLst>
            <pc:docMk/>
            <pc:sldMk cId="3502996541" sldId="275"/>
            <ac:inkMk id="31" creationId="{498F8A3A-07C6-46E4-C98A-895AF5973E5D}"/>
          </ac:inkMkLst>
        </pc:inkChg>
        <pc:inkChg chg="add del mod">
          <ac:chgData name="Kenan Tabinas" userId="aff20947-de81-4ceb-92a7-6c01f7647d35" providerId="ADAL" clId="{9E8E761B-BA16-40BD-B39B-31A79490DF34}" dt="2025-02-14T12:14:01.014" v="2362"/>
          <ac:inkMkLst>
            <pc:docMk/>
            <pc:sldMk cId="3502996541" sldId="275"/>
            <ac:inkMk id="32" creationId="{280DB787-0C90-88B4-5C20-68DFC46C7401}"/>
          </ac:inkMkLst>
        </pc:inkChg>
        <pc:inkChg chg="add del mod">
          <ac:chgData name="Kenan Tabinas" userId="aff20947-de81-4ceb-92a7-6c01f7647d35" providerId="ADAL" clId="{9E8E761B-BA16-40BD-B39B-31A79490DF34}" dt="2025-02-14T12:13:59.885" v="2360" actId="9405"/>
          <ac:inkMkLst>
            <pc:docMk/>
            <pc:sldMk cId="3502996541" sldId="275"/>
            <ac:inkMk id="34" creationId="{DFD33001-0D9C-9882-3749-8846B296F495}"/>
          </ac:inkMkLst>
        </pc:inkChg>
        <pc:inkChg chg="add del mod">
          <ac:chgData name="Kenan Tabinas" userId="aff20947-de81-4ceb-92a7-6c01f7647d35" providerId="ADAL" clId="{9E8E761B-BA16-40BD-B39B-31A79490DF34}" dt="2025-02-14T12:13:57.952" v="2359"/>
          <ac:inkMkLst>
            <pc:docMk/>
            <pc:sldMk cId="3502996541" sldId="275"/>
            <ac:inkMk id="35" creationId="{F7EA8724-7941-B401-16EA-F9A434AB8531}"/>
          </ac:inkMkLst>
        </pc:inkChg>
        <pc:inkChg chg="add">
          <ac:chgData name="Kenan Tabinas" userId="aff20947-de81-4ceb-92a7-6c01f7647d35" providerId="ADAL" clId="{9E8E761B-BA16-40BD-B39B-31A79490DF34}" dt="2025-02-14T12:14:03.575" v="2363" actId="9405"/>
          <ac:inkMkLst>
            <pc:docMk/>
            <pc:sldMk cId="3502996541" sldId="275"/>
            <ac:inkMk id="37" creationId="{C408FD5E-95FC-39D3-1805-D134EB72A2D1}"/>
          </ac:inkMkLst>
        </pc:inkChg>
        <pc:inkChg chg="add">
          <ac:chgData name="Kenan Tabinas" userId="aff20947-de81-4ceb-92a7-6c01f7647d35" providerId="ADAL" clId="{9E8E761B-BA16-40BD-B39B-31A79490DF34}" dt="2025-02-14T12:14:03.812" v="2364" actId="9405"/>
          <ac:inkMkLst>
            <pc:docMk/>
            <pc:sldMk cId="3502996541" sldId="275"/>
            <ac:inkMk id="38" creationId="{D3662525-3FAC-379C-0BA5-31B8324B98AE}"/>
          </ac:inkMkLst>
        </pc:inkChg>
        <pc:inkChg chg="add">
          <ac:chgData name="Kenan Tabinas" userId="aff20947-de81-4ceb-92a7-6c01f7647d35" providerId="ADAL" clId="{9E8E761B-BA16-40BD-B39B-31A79490DF34}" dt="2025-02-14T12:14:06.573" v="2365" actId="9405"/>
          <ac:inkMkLst>
            <pc:docMk/>
            <pc:sldMk cId="3502996541" sldId="275"/>
            <ac:inkMk id="39" creationId="{4EB129CB-7821-9AB5-5FE3-7A64BD3CCD2C}"/>
          </ac:inkMkLst>
        </pc:inkChg>
        <pc:inkChg chg="add mod">
          <ac:chgData name="Kenan Tabinas" userId="aff20947-de81-4ceb-92a7-6c01f7647d35" providerId="ADAL" clId="{9E8E761B-BA16-40BD-B39B-31A79490DF34}" dt="2025-02-14T12:14:12.888" v="2368"/>
          <ac:inkMkLst>
            <pc:docMk/>
            <pc:sldMk cId="3502996541" sldId="275"/>
            <ac:inkMk id="40" creationId="{747FAE1F-453A-B04C-B925-9CD33A10F2E1}"/>
          </ac:inkMkLst>
        </pc:inkChg>
        <pc:inkChg chg="add mod">
          <ac:chgData name="Kenan Tabinas" userId="aff20947-de81-4ceb-92a7-6c01f7647d35" providerId="ADAL" clId="{9E8E761B-BA16-40BD-B39B-31A79490DF34}" dt="2025-02-14T12:14:12.888" v="2368"/>
          <ac:inkMkLst>
            <pc:docMk/>
            <pc:sldMk cId="3502996541" sldId="275"/>
            <ac:inkMk id="41" creationId="{F73597E2-72E8-D02B-3D9A-17BF7D899B9B}"/>
          </ac:inkMkLst>
        </pc:inkChg>
      </pc:sldChg>
      <pc:sldChg chg="addSp delSp modSp add mod">
        <pc:chgData name="Kenan Tabinas" userId="aff20947-de81-4ceb-92a7-6c01f7647d35" providerId="ADAL" clId="{9E8E761B-BA16-40BD-B39B-31A79490DF34}" dt="2025-02-14T12:26:57.142" v="2631"/>
        <pc:sldMkLst>
          <pc:docMk/>
          <pc:sldMk cId="649957483" sldId="276"/>
        </pc:sldMkLst>
        <pc:grpChg chg="del mod">
          <ac:chgData name="Kenan Tabinas" userId="aff20947-de81-4ceb-92a7-6c01f7647d35" providerId="ADAL" clId="{9E8E761B-BA16-40BD-B39B-31A79490DF34}" dt="2025-02-14T12:26:54.205" v="2628" actId="478"/>
          <ac:grpSpMkLst>
            <pc:docMk/>
            <pc:sldMk cId="649957483" sldId="276"/>
            <ac:grpSpMk id="47" creationId="{698B7866-915A-7125-458D-FC179E6F6576}"/>
          </ac:grpSpMkLst>
        </pc:grpChg>
        <pc:grpChg chg="del mod">
          <ac:chgData name="Kenan Tabinas" userId="aff20947-de81-4ceb-92a7-6c01f7647d35" providerId="ADAL" clId="{9E8E761B-BA16-40BD-B39B-31A79490DF34}" dt="2025-02-14T12:26:57.142" v="2631"/>
          <ac:grpSpMkLst>
            <pc:docMk/>
            <pc:sldMk cId="649957483" sldId="276"/>
            <ac:grpSpMk id="49" creationId="{D2A9ACF4-589E-55D6-CB20-FECA76BDED81}"/>
          </ac:grpSpMkLst>
        </pc:grpChg>
        <pc:grpChg chg="del mod">
          <ac:chgData name="Kenan Tabinas" userId="aff20947-de81-4ceb-92a7-6c01f7647d35" providerId="ADAL" clId="{9E8E761B-BA16-40BD-B39B-31A79490DF34}" dt="2025-02-14T12:26:57.142" v="2631"/>
          <ac:grpSpMkLst>
            <pc:docMk/>
            <pc:sldMk cId="649957483" sldId="276"/>
            <ac:grpSpMk id="3086" creationId="{F76A3E83-EDA6-D15D-CE9F-0F2E210105E2}"/>
          </ac:grpSpMkLst>
        </pc:grpChg>
        <pc:grpChg chg="mod">
          <ac:chgData name="Kenan Tabinas" userId="aff20947-de81-4ceb-92a7-6c01f7647d35" providerId="ADAL" clId="{9E8E761B-BA16-40BD-B39B-31A79490DF34}" dt="2025-02-14T12:26:57.142" v="2631"/>
          <ac:grpSpMkLst>
            <pc:docMk/>
            <pc:sldMk cId="649957483" sldId="276"/>
            <ac:grpSpMk id="3089" creationId="{F014E74B-2B0D-D2A5-AF7A-B3DC446AB0ED}"/>
          </ac:grpSpMkLst>
        </pc:grpChg>
        <pc:inkChg chg="add mod">
          <ac:chgData name="Kenan Tabinas" userId="aff20947-de81-4ceb-92a7-6c01f7647d35" providerId="ADAL" clId="{9E8E761B-BA16-40BD-B39B-31A79490DF34}" dt="2025-02-14T12:26:57.142" v="2631"/>
          <ac:inkMkLst>
            <pc:docMk/>
            <pc:sldMk cId="649957483" sldId="276"/>
            <ac:inkMk id="24" creationId="{AA055DE4-413F-1FE2-70C3-449669049A86}"/>
          </ac:inkMkLst>
        </pc:inkChg>
        <pc:inkChg chg="add mod">
          <ac:chgData name="Kenan Tabinas" userId="aff20947-de81-4ceb-92a7-6c01f7647d35" providerId="ADAL" clId="{9E8E761B-BA16-40BD-B39B-31A79490DF34}" dt="2025-02-14T12:26:57.142" v="2631"/>
          <ac:inkMkLst>
            <pc:docMk/>
            <pc:sldMk cId="649957483" sldId="276"/>
            <ac:inkMk id="27" creationId="{058DA828-F28C-93E6-6931-3FF43C8A7986}"/>
          </ac:inkMkLst>
        </pc:inkChg>
        <pc:inkChg chg="add mod">
          <ac:chgData name="Kenan Tabinas" userId="aff20947-de81-4ceb-92a7-6c01f7647d35" providerId="ADAL" clId="{9E8E761B-BA16-40BD-B39B-31A79490DF34}" dt="2025-02-14T12:26:43.381" v="2624"/>
          <ac:inkMkLst>
            <pc:docMk/>
            <pc:sldMk cId="649957483" sldId="276"/>
            <ac:inkMk id="29" creationId="{344288EB-EBB2-BC2A-EF81-E8853CA26F1F}"/>
          </ac:inkMkLst>
        </pc:inkChg>
        <pc:inkChg chg="add mod">
          <ac:chgData name="Kenan Tabinas" userId="aff20947-de81-4ceb-92a7-6c01f7647d35" providerId="ADAL" clId="{9E8E761B-BA16-40BD-B39B-31A79490DF34}" dt="2025-02-14T12:26:43.381" v="2624"/>
          <ac:inkMkLst>
            <pc:docMk/>
            <pc:sldMk cId="649957483" sldId="276"/>
            <ac:inkMk id="46" creationId="{08749F07-0A6D-31AF-8C68-530F37B37D36}"/>
          </ac:inkMkLst>
        </pc:inkChg>
        <pc:inkChg chg="add mod">
          <ac:chgData name="Kenan Tabinas" userId="aff20947-de81-4ceb-92a7-6c01f7647d35" providerId="ADAL" clId="{9E8E761B-BA16-40BD-B39B-31A79490DF34}" dt="2025-02-14T12:26:57.142" v="2631"/>
          <ac:inkMkLst>
            <pc:docMk/>
            <pc:sldMk cId="649957483" sldId="276"/>
            <ac:inkMk id="54" creationId="{2AB93A29-D83D-E8DA-3617-BE5B927E635F}"/>
          </ac:inkMkLst>
        </pc:inkChg>
        <pc:inkChg chg="add mod">
          <ac:chgData name="Kenan Tabinas" userId="aff20947-de81-4ceb-92a7-6c01f7647d35" providerId="ADAL" clId="{9E8E761B-BA16-40BD-B39B-31A79490DF34}" dt="2025-02-14T12:26:57.142" v="2631"/>
          <ac:inkMkLst>
            <pc:docMk/>
            <pc:sldMk cId="649957483" sldId="276"/>
            <ac:inkMk id="3083" creationId="{5B061C05-63F2-08CB-00B7-E1C1123BF173}"/>
          </ac:inkMkLst>
        </pc:inkChg>
        <pc:inkChg chg="add mod">
          <ac:chgData name="Kenan Tabinas" userId="aff20947-de81-4ceb-92a7-6c01f7647d35" providerId="ADAL" clId="{9E8E761B-BA16-40BD-B39B-31A79490DF34}" dt="2025-02-14T12:26:57.142" v="2631"/>
          <ac:inkMkLst>
            <pc:docMk/>
            <pc:sldMk cId="649957483" sldId="276"/>
            <ac:inkMk id="3087" creationId="{BBD023E2-A49E-15A4-9310-B6546BE08A5E}"/>
          </ac:inkMkLst>
        </pc:inkChg>
        <pc:inkChg chg="add mod">
          <ac:chgData name="Kenan Tabinas" userId="aff20947-de81-4ceb-92a7-6c01f7647d35" providerId="ADAL" clId="{9E8E761B-BA16-40BD-B39B-31A79490DF34}" dt="2025-02-14T12:26:57.142" v="2631"/>
          <ac:inkMkLst>
            <pc:docMk/>
            <pc:sldMk cId="649957483" sldId="276"/>
            <ac:inkMk id="3088" creationId="{A52E0593-CD71-A746-D7CE-367795AEA107}"/>
          </ac:inkMkLst>
        </pc:inkChg>
      </pc:sldChg>
      <pc:sldMasterChg chg="modSldLayout">
        <pc:chgData name="Kenan Tabinas" userId="aff20947-de81-4ceb-92a7-6c01f7647d35" providerId="ADAL" clId="{9E8E761B-BA16-40BD-B39B-31A79490DF34}" dt="2025-02-14T07:27:16.930" v="19" actId="20577"/>
        <pc:sldMasterMkLst>
          <pc:docMk/>
          <pc:sldMasterMk cId="1218103560" sldId="2147483648"/>
        </pc:sldMasterMkLst>
        <pc:sldLayoutChg chg="addSp modSp mod setBg">
          <pc:chgData name="Kenan Tabinas" userId="aff20947-de81-4ceb-92a7-6c01f7647d35" providerId="ADAL" clId="{9E8E761B-BA16-40BD-B39B-31A79490DF34}" dt="2025-02-14T07:27:16.930" v="19" actId="20577"/>
          <pc:sldLayoutMkLst>
            <pc:docMk/>
            <pc:sldMasterMk cId="1218103560" sldId="2147483648"/>
            <pc:sldLayoutMk cId="1365841587" sldId="2147483660"/>
          </pc:sldLayoutMkLst>
          <pc:spChg chg="mod">
            <ac:chgData name="Kenan Tabinas" userId="aff20947-de81-4ceb-92a7-6c01f7647d35" providerId="ADAL" clId="{9E8E761B-BA16-40BD-B39B-31A79490DF34}" dt="2025-02-14T07:27:16.930" v="19" actId="20577"/>
            <ac:spMkLst>
              <pc:docMk/>
              <pc:sldMasterMk cId="1218103560" sldId="2147483648"/>
              <pc:sldLayoutMk cId="1365841587" sldId="2147483660"/>
              <ac:spMk id="2" creationId="{AC20EAE7-6B1A-C2BD-D2A6-8DDB35FA374C}"/>
            </ac:spMkLst>
          </pc:spChg>
          <pc:spChg chg="add mod">
            <ac:chgData name="Kenan Tabinas" userId="aff20947-de81-4ceb-92a7-6c01f7647d35" providerId="ADAL" clId="{9E8E761B-BA16-40BD-B39B-31A79490DF34}" dt="2025-02-14T07:27:03.752" v="15" actId="2085"/>
            <ac:spMkLst>
              <pc:docMk/>
              <pc:sldMasterMk cId="1218103560" sldId="2147483648"/>
              <pc:sldLayoutMk cId="1365841587" sldId="2147483660"/>
              <ac:spMk id="7" creationId="{2E90A9A0-7A07-5CE5-5082-AEFBD5FB079E}"/>
            </ac:spMkLst>
          </pc:spChg>
        </pc:sldLayoutChg>
      </pc:sldMasterChg>
    </pc:docChg>
  </pc:docChgLst>
  <pc:docChgLst>
    <pc:chgData name="Kenan Tabinas" userId="aff20947-de81-4ceb-92a7-6c01f7647d35" providerId="ADAL" clId="{E763C0FC-7829-40F7-934C-E6D06B978D69}"/>
    <pc:docChg chg="undo custSel addSld delSld modSld modMainMaster">
      <pc:chgData name="Kenan Tabinas" userId="aff20947-de81-4ceb-92a7-6c01f7647d35" providerId="ADAL" clId="{E763C0FC-7829-40F7-934C-E6D06B978D69}" dt="2025-02-05T12:42:05.238" v="148" actId="478"/>
      <pc:docMkLst>
        <pc:docMk/>
      </pc:docMkLst>
      <pc:sldChg chg="delSp mod">
        <pc:chgData name="Kenan Tabinas" userId="aff20947-de81-4ceb-92a7-6c01f7647d35" providerId="ADAL" clId="{E763C0FC-7829-40F7-934C-E6D06B978D69}" dt="2025-02-05T12:42:05.238" v="148" actId="478"/>
        <pc:sldMkLst>
          <pc:docMk/>
          <pc:sldMk cId="3921238380" sldId="256"/>
        </pc:sldMkLst>
      </pc:sldChg>
      <pc:sldChg chg="modSp new mod">
        <pc:chgData name="Kenan Tabinas" userId="aff20947-de81-4ceb-92a7-6c01f7647d35" providerId="ADAL" clId="{E763C0FC-7829-40F7-934C-E6D06B978D69}" dt="2025-02-05T12:41:29.122" v="97" actId="20577"/>
        <pc:sldMkLst>
          <pc:docMk/>
          <pc:sldMk cId="1905164724" sldId="257"/>
        </pc:sldMkLst>
        <pc:spChg chg="mod">
          <ac:chgData name="Kenan Tabinas" userId="aff20947-de81-4ceb-92a7-6c01f7647d35" providerId="ADAL" clId="{E763C0FC-7829-40F7-934C-E6D06B978D69}" dt="2025-02-05T12:41:29.122" v="97" actId="20577"/>
          <ac:spMkLst>
            <pc:docMk/>
            <pc:sldMk cId="1905164724" sldId="257"/>
            <ac:spMk id="2" creationId="{3B91CEED-4611-BDB0-9304-8BD1A8B66F9E}"/>
          </ac:spMkLst>
        </pc:spChg>
      </pc:sldChg>
      <pc:sldChg chg="modSp del mod">
        <pc:chgData name="Kenan Tabinas" userId="aff20947-de81-4ceb-92a7-6c01f7647d35" providerId="ADAL" clId="{E763C0FC-7829-40F7-934C-E6D06B978D69}" dt="2025-02-05T12:41:04.768" v="54" actId="47"/>
        <pc:sldMkLst>
          <pc:docMk/>
          <pc:sldMk cId="3771887801" sldId="257"/>
        </pc:sldMkLst>
      </pc:sldChg>
      <pc:sldChg chg="add del">
        <pc:chgData name="Kenan Tabinas" userId="aff20947-de81-4ceb-92a7-6c01f7647d35" providerId="ADAL" clId="{E763C0FC-7829-40F7-934C-E6D06B978D69}" dt="2025-02-05T12:37:39.358" v="2" actId="47"/>
        <pc:sldMkLst>
          <pc:docMk/>
          <pc:sldMk cId="1032325013" sldId="258"/>
        </pc:sldMkLst>
      </pc:sldChg>
      <pc:sldChg chg="add">
        <pc:chgData name="Kenan Tabinas" userId="aff20947-de81-4ceb-92a7-6c01f7647d35" providerId="ADAL" clId="{E763C0FC-7829-40F7-934C-E6D06B978D69}" dt="2025-02-05T12:41:16.119" v="72"/>
        <pc:sldMkLst>
          <pc:docMk/>
          <pc:sldMk cId="2789331243" sldId="258"/>
        </pc:sldMkLst>
      </pc:sldChg>
      <pc:sldChg chg="modSp add mod">
        <pc:chgData name="Kenan Tabinas" userId="aff20947-de81-4ceb-92a7-6c01f7647d35" providerId="ADAL" clId="{E763C0FC-7829-40F7-934C-E6D06B978D69}" dt="2025-02-05T12:41:38.907" v="114" actId="20577"/>
        <pc:sldMkLst>
          <pc:docMk/>
          <pc:sldMk cId="2881646890" sldId="259"/>
        </pc:sldMkLst>
        <pc:spChg chg="mod">
          <ac:chgData name="Kenan Tabinas" userId="aff20947-de81-4ceb-92a7-6c01f7647d35" providerId="ADAL" clId="{E763C0FC-7829-40F7-934C-E6D06B978D69}" dt="2025-02-05T12:41:38.907" v="114" actId="20577"/>
          <ac:spMkLst>
            <pc:docMk/>
            <pc:sldMk cId="2881646890" sldId="259"/>
            <ac:spMk id="2" creationId="{E8CAF553-EA7A-05E6-604F-5B346965D362}"/>
          </ac:spMkLst>
        </pc:spChg>
      </pc:sldChg>
      <pc:sldChg chg="add del">
        <pc:chgData name="Kenan Tabinas" userId="aff20947-de81-4ceb-92a7-6c01f7647d35" providerId="ADAL" clId="{E763C0FC-7829-40F7-934C-E6D06B978D69}" dt="2025-02-05T12:37:39.963" v="3" actId="47"/>
        <pc:sldMkLst>
          <pc:docMk/>
          <pc:sldMk cId="2967160952" sldId="259"/>
        </pc:sldMkLst>
      </pc:sldChg>
      <pc:sldChg chg="modSp add mod">
        <pc:chgData name="Kenan Tabinas" userId="aff20947-de81-4ceb-92a7-6c01f7647d35" providerId="ADAL" clId="{E763C0FC-7829-40F7-934C-E6D06B978D69}" dt="2025-02-05T12:41:44.459" v="121" actId="20577"/>
        <pc:sldMkLst>
          <pc:docMk/>
          <pc:sldMk cId="1695405930" sldId="260"/>
        </pc:sldMkLst>
        <pc:spChg chg="mod">
          <ac:chgData name="Kenan Tabinas" userId="aff20947-de81-4ceb-92a7-6c01f7647d35" providerId="ADAL" clId="{E763C0FC-7829-40F7-934C-E6D06B978D69}" dt="2025-02-05T12:41:44.459" v="121" actId="20577"/>
          <ac:spMkLst>
            <pc:docMk/>
            <pc:sldMk cId="1695405930" sldId="260"/>
            <ac:spMk id="2" creationId="{85C8B35D-6696-5227-942D-ACC5444D85F9}"/>
          </ac:spMkLst>
        </pc:spChg>
      </pc:sldChg>
      <pc:sldChg chg="modSp add mod">
        <pc:chgData name="Kenan Tabinas" userId="aff20947-de81-4ceb-92a7-6c01f7647d35" providerId="ADAL" clId="{E763C0FC-7829-40F7-934C-E6D06B978D69}" dt="2025-02-05T12:41:54.250" v="147" actId="20577"/>
        <pc:sldMkLst>
          <pc:docMk/>
          <pc:sldMk cId="1127155016" sldId="261"/>
        </pc:sldMkLst>
        <pc:spChg chg="mod">
          <ac:chgData name="Kenan Tabinas" userId="aff20947-de81-4ceb-92a7-6c01f7647d35" providerId="ADAL" clId="{E763C0FC-7829-40F7-934C-E6D06B978D69}" dt="2025-02-05T12:41:54.250" v="147" actId="20577"/>
          <ac:spMkLst>
            <pc:docMk/>
            <pc:sldMk cId="1127155016" sldId="261"/>
            <ac:spMk id="2" creationId="{94B2753F-3C31-8934-731E-0205E604AA4D}"/>
          </ac:spMkLst>
        </pc:spChg>
      </pc:sldChg>
      <pc:sldMasterChg chg="delSp modSp mod modSldLayout">
        <pc:chgData name="Kenan Tabinas" userId="aff20947-de81-4ceb-92a7-6c01f7647d35" providerId="ADAL" clId="{E763C0FC-7829-40F7-934C-E6D06B978D69}" dt="2025-02-05T12:40:18.974" v="53" actId="113"/>
        <pc:sldMasterMkLst>
          <pc:docMk/>
          <pc:sldMasterMk cId="1218103560" sldId="2147483648"/>
        </pc:sldMasterMkLst>
        <pc:spChg chg="mod">
          <ac:chgData name="Kenan Tabinas" userId="aff20947-de81-4ceb-92a7-6c01f7647d35" providerId="ADAL" clId="{E763C0FC-7829-40F7-934C-E6D06B978D69}" dt="2025-02-05T12:40:18.974" v="53" actId="113"/>
          <ac:spMkLst>
            <pc:docMk/>
            <pc:sldMasterMk cId="1218103560" sldId="2147483648"/>
            <ac:spMk id="2" creationId="{270C13CC-25EB-59A6-76B1-B96E991B0A79}"/>
          </ac:spMkLst>
        </pc:spChg>
        <pc:spChg chg="mod">
          <ac:chgData name="Kenan Tabinas" userId="aff20947-de81-4ceb-92a7-6c01f7647d35" providerId="ADAL" clId="{E763C0FC-7829-40F7-934C-E6D06B978D69}" dt="2025-02-05T12:40:11.554" v="51" actId="14100"/>
          <ac:spMkLst>
            <pc:docMk/>
            <pc:sldMasterMk cId="1218103560" sldId="2147483648"/>
            <ac:spMk id="3" creationId="{312BCB68-CF84-6CFA-8458-A9C219C3C412}"/>
          </ac:spMkLst>
        </pc:spChg>
        <pc:sldLayoutChg chg="addSp delSp modSp mod">
          <pc:chgData name="Kenan Tabinas" userId="aff20947-de81-4ceb-92a7-6c01f7647d35" providerId="ADAL" clId="{E763C0FC-7829-40F7-934C-E6D06B978D69}" dt="2025-02-05T12:39:51.885" v="44" actId="478"/>
          <pc:sldLayoutMkLst>
            <pc:docMk/>
            <pc:sldMasterMk cId="1218103560" sldId="2147483648"/>
            <pc:sldLayoutMk cId="810632022" sldId="2147483650"/>
          </pc:sldLayoutMkLst>
          <pc:spChg chg="mod">
            <ac:chgData name="Kenan Tabinas" userId="aff20947-de81-4ceb-92a7-6c01f7647d35" providerId="ADAL" clId="{E763C0FC-7829-40F7-934C-E6D06B978D69}" dt="2025-02-05T12:39:51.286" v="43" actId="1076"/>
            <ac:spMkLst>
              <pc:docMk/>
              <pc:sldMasterMk cId="1218103560" sldId="2147483648"/>
              <pc:sldLayoutMk cId="810632022" sldId="2147483650"/>
              <ac:spMk id="2" creationId="{AC20EAE7-6B1A-C2BD-D2A6-8DDB35FA374C}"/>
            </ac:spMkLst>
          </pc:spChg>
          <pc:spChg chg="mod">
            <ac:chgData name="Kenan Tabinas" userId="aff20947-de81-4ceb-92a7-6c01f7647d35" providerId="ADAL" clId="{E763C0FC-7829-40F7-934C-E6D06B978D69}" dt="2025-02-05T12:39:48.984" v="42" actId="14100"/>
            <ac:spMkLst>
              <pc:docMk/>
              <pc:sldMasterMk cId="1218103560" sldId="2147483648"/>
              <pc:sldLayoutMk cId="810632022" sldId="2147483650"/>
              <ac:spMk id="3" creationId="{6CB7E0ED-978C-1086-64E8-A1E0A7E689DC}"/>
            </ac:spMkLst>
          </pc:spChg>
          <pc:spChg chg="add del">
            <ac:chgData name="Kenan Tabinas" userId="aff20947-de81-4ceb-92a7-6c01f7647d35" providerId="ADAL" clId="{E763C0FC-7829-40F7-934C-E6D06B978D69}" dt="2025-02-05T12:39:51.885" v="44" actId="478"/>
            <ac:spMkLst>
              <pc:docMk/>
              <pc:sldMasterMk cId="1218103560" sldId="2147483648"/>
              <pc:sldLayoutMk cId="810632022" sldId="2147483650"/>
              <ac:spMk id="5" creationId="{1EF65727-85D9-92C6-DC3C-61C25AD19C12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DB9CB27-30CA-7F04-F583-0CCCF74F73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7EEE90-895A-3243-97F2-4BED0E7F59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DAFB6-0660-465C-A166-FE62E9B916DA}" type="datetimeFigureOut">
              <a:rPr lang="de-CH" smtClean="0"/>
              <a:t>14.02.2025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836D62-3554-0429-1F09-A5F778EA19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B53CC1-D911-2B3B-BA15-288FE19799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31B9D-EA4F-49C0-BE28-EA496E1EB1F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3434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4T09:09:24.09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24575,'5'0'0,"4"0"0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4:27.24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11975 0 0,'0'0'1296'0'0,"100"24"-1160"0"0,36-1 0 0 0,-18-7 0 0 0,42 2 0 0 0,21-5-136 0 0,-10-3 0 0 0,-17 0 0 0 0,-12 0-72 0 0,-7 6-448 0 0,-11 2-88 0 0,-7 3-24 0 0,-19 1 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44.94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 19 6911 0 0,'-6'-4'5523'0'0,"7"13"-5103"0"0,7 258 7093 0 0,1 0-6162 0 0,-9-256-1306 0 0,-1 0 47 0 0,1 0 0 0 0,1-1 0 0 0,0 1 0 0 0,3 14 0 0 0,-3-23-58 0 0,0-1 0 0 0,0 0 0 0 0,0 0 0 0 0,0 0 1 0 0,1 0-1 0 0,-1 0 0 0 0,0 0 0 0 0,0 0 0 0 0,1-1 0 0 0,-1 1 0 0 0,0 0 0 0 0,1-1 0 0 0,-1 1 0 0 0,1-1 0 0 0,-1 1 0 0 0,3-1 0 0 0,29 8 221 0 0,-30-8-233 0 0,5 3 20 0 0,-1-1-4 0 0,28-2 70 0 0,24 0-96 0 0,7-2 41 0 0,-14-1-42 0 0,15-2-11 0 0,3 0 0 0 0,-3-1 0 0 0,-4 1 0 0 0,-7 0 0 0 0,-6 1 0 0 0,-45 3 0 0 0,20-2-2 0 0,30-8-1 0 0,-50 10-5 0 0,0 0-1 0 0,0-1 0 0 0,0 1 1 0 0,0-1-1 0 0,0-1 0 0 0,-1 1 1 0 0,1-1-1 0 0,0 1 0 0 0,-1-1 1 0 0,0 0-1 0 0,0-1 0 0 0,7-6 1 0 0,-11 9 7 0 0,1 0 1 0 0,-1 0-1 0 0,0 1 1 0 0,0-1-1 0 0,0 0 1 0 0,0 0-1 0 0,0 0 1 0 0,0 0-1 0 0,0 0 1 0 0,0 1 0 0 0,0-1-1 0 0,0 0 1 0 0,0 0-1 0 0,0 0 1 0 0,-1 0-1 0 0,1 0 1 0 0,0 1-1 0 0,-1-1 1 0 0,1 0-1 0 0,0 0 1 0 0,-1 1-1 0 0,1-1 1 0 0,-2-1-1 0 0,-17-22 3 0 0,8 11-3 0 0,6 3 6 0 0,0 0 0 0 0,0-1 0 0 0,0 1 0 0 0,1-1-1 0 0,1 0 1 0 0,0 0 0 0 0,1 0 0 0 0,0 0 0 0 0,0 0 0 0 0,1-1 0 0 0,1 1-1 0 0,0-1 1 0 0,1-12 0 0 0,5-16-96 0 0,1 1 0 0 0,17-54 0 0 0,-12 49-68 0 0,-11 38 151 0 0,1 0 0 0 0,-1 1-1 0 0,0-1 1 0 0,-1 0 0 0 0,0 1 0 0 0,0-1-1 0 0,0 0 1 0 0,0 0 0 0 0,-1 1-1 0 0,-2-10 1 0 0,2 12 12 0 0,0 0 1 0 0,0 0-1 0 0,-1 0 0 0 0,1 0 1 0 0,-1 1-1 0 0,0-1 0 0 0,1 0 0 0 0,-2 1 1 0 0,1-1-1 0 0,0 1 0 0 0,0-1 1 0 0,-1 1-1 0 0,1 0 0 0 0,-1 0 0 0 0,0 0 1 0 0,1 1-1 0 0,-1-1 0 0 0,0 1 1 0 0,-5-3-1 0 0,-4 0 74 0 0,0 1 1 0 0,0 0 0 0 0,0 1-1 0 0,0 0 1 0 0,-21 0-1 0 0,-65 6 176 0 0,53-1-139 0 0,-284 7 174 0 0,277-5-1921 0 0,2 8-3489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46.1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14 27 4143 0 0,'-13'13'6397'0'0,"14"4"-6584"0"0,1 18 2663 0 0,2 1 1 0 0,14 60 0 0 0,1 3-491 0 0,-9-1-640 0 0,-1 138-1 0 0,-10-232-1313 0 0,1 1-1 0 0,0-1 0 0 0,1 0 0 0 0,-1 0 0 0 0,1 1 1 0 0,0-1-1 0 0,0 0 0 0 0,3 7 0 0 0,0-3 51 0 0,2-1-1 0 0,-1 1 0 0 0,11 10 1 0 0,-8-9-70 0 0,3 0 41 0 0,-11-9-53 0 0,12 9 4 0 0,1 0 0 0 0,14 7-1 0 0,-16-12-3 0 0,0 1 0 0 0,0-2 0 0 0,0 1 0 0 0,0-1 0 0 0,0-1 0 0 0,1 0 0 0 0,20 0 0 0 0,23-2 11 0 0,-16 0 31 0 0,156-1-31 0 0,-129 0-11 0 0,-1-1 0 0 0,-36 2 0 0 0,0 0 0 0 0,35-4 0 0 0,-57 3 0 0 0,0 0 0 0 0,-1 0 0 0 0,1-1 0 0 0,-1 1 0 0 0,0-2 0 0 0,1 1 0 0 0,-1-1 0 0 0,0 0 0 0 0,0 0 0 0 0,-1 0 0 0 0,7-5 0 0 0,-11 6 2 0 0,0 1 0 0 0,1-1 0 0 0,-1 0-1 0 0,0 0 1 0 0,-1 1 0 0 0,1-1 0 0 0,0 0 0 0 0,0 0 0 0 0,-1 0-1 0 0,1 0 1 0 0,-1 0 0 0 0,0 0 0 0 0,1 0 0 0 0,-1 0 0 0 0,0 0-1 0 0,0 0 1 0 0,0 0 0 0 0,-1 0 0 0 0,0-3 0 0 0,-10-44 38 0 0,7 38-53 0 0,-9-37 83 0 0,2 0 1 0 0,2-1-1 0 0,-3-58 0 0 0,11 84-71 0 0,1 0 0 0 0,1 1 1 0 0,1-1-1 0 0,1 1 0 0 0,1 0 0 0 0,0 0 1 0 0,2 0-1 0 0,1 0 0 0 0,12-27 0 0 0,-3 18-71 0 0,-8 17 43 0 0,-1-1 0 0 0,0 0 0 0 0,-1 0 0 0 0,7-29 0 0 0,-13 42 30 0 0,1 1-1 0 0,-1 0 0 0 0,0 0 1 0 0,0-1-1 0 0,0 1 1 0 0,0 0-1 0 0,0-1 1 0 0,0 1-1 0 0,0 0 0 0 0,-1-1 1 0 0,1 1-1 0 0,0 0 1 0 0,-1 0-1 0 0,1-1 0 0 0,-1 1 1 0 0,0 0-1 0 0,1 0 1 0 0,-1 0-1 0 0,0 0 1 0 0,0-1-1 0 0,1 1 0 0 0,-1 0 1 0 0,-2-1-1 0 0,1 0 11 0 0,-1 1 0 0 0,1 0-1 0 0,-1-1 1 0 0,1 1 0 0 0,-1 0 0 0 0,0 0-1 0 0,0 0 1 0 0,1 1 0 0 0,-1-1-1 0 0,-5 0 1 0 0,-5 0 54 0 0,-1 1-1 0 0,0 1 1 0 0,-20 2 0 0 0,-397 36 566 0 0,226-24-637 0 0,149-8-590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47.30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41 6447 0 0,'1'-3'308'0'0,"0"1"-1"0"0,0-1 0 0 0,0 0 0 0 0,0 1 0 0 0,0-1 0 0 0,1 1 0 0 0,-1-1 0 0 0,1 1 1 0 0,0 0-1 0 0,-1 0 0 0 0,1 0 0 0 0,17-6 3287 0 0,-18 8-3445 0 0,0 1 19 0 0,0 0 0 0 0,0-1 1 0 0,0 1-1 0 0,0 0 0 0 0,-1 0 0 0 0,1 0 0 0 0,0-1 1 0 0,0 1-1 0 0,-1 0 0 0 0,1 0 0 0 0,0 0 0 0 0,-1 0 0 0 0,1 1 1 0 0,-1-1-1 0 0,1 0 0 0 0,-1 1 0 0 0,5 14 718 0 0,-2 1 1 0 0,0-1-1 0 0,1 26 0 0 0,-3-29-783 0 0,3 87 795 0 0,-14 150 0 0 0,0-24-458 0 0,10-224-422 0 0,0-1 0 0 0,0 0 0 0 0,1 1 0 0 0,-1-1 0 0 0,0 0 0 0 0,0 0 0 0 0,1 1 0 0 0,-1-1-1 0 0,0 0 1 0 0,1 0 0 0 0,0 0 0 0 0,-1 1 0 0 0,1-1 0 0 0,-1 0 0 0 0,1 0 0 0 0,0 0 0 0 0,0 0 0 0 0,0 0 0 0 0,0 0 0 0 0,0 0-1 0 0,0 0 1 0 0,0-1 0 0 0,0 1 0 0 0,0 0 0 0 0,0-1 0 0 0,0 1 0 0 0,0 0 0 0 0,1-1 0 0 0,-1 0 0 0 0,0 1 0 0 0,0-1 0 0 0,0 0 0 0 0,3 1-1 0 0,5 0 49 0 0,-1-1-1 0 0,0 0 0 0 0,1 0 1 0 0,12-2-1 0 0,0 0-32 0 0,29-2 38 0 0,-22 2-54 0 0,0 0-1 0 0,29 4 0 0 0,-6 1-5 0 0,16 4-11 0 0,2 3 0 0 0,-2-2 0 0 0,-7-1 0 0 0,-5-1 0 0 0,-39-4 0 0 0,-5-1 0 0 0,0 1 0 0 0,0-2 0 0 0,0 0 0 0 0,0 0 0 0 0,19-3 0 0 0,-30 3 0 0 0,1-1 0 0 0,-1 1 0 0 0,0 0 0 0 0,1 0 0 0 0,-1 0 0 0 0,0-1 0 0 0,1 1 0 0 0,-1 0 0 0 0,0-1 0 0 0,1 1 0 0 0,-1 0 0 0 0,0 0 0 0 0,0-1 0 0 0,1 1 0 0 0,-1-1 0 0 0,0 1 0 0 0,0 0 0 0 0,0-1 0 0 0,1 1 0 0 0,-1 0 0 0 0,0-1 0 0 0,0 1 0 0 0,0-1 0 0 0,0 1 0 0 0,0 0 0 0 0,0-1 0 0 0,0 1 0 0 0,0-1 0 0 0,0 1 0 0 0,0 0 0 0 0,0-1 0 0 0,0 1 0 0 0,0-1 0 0 0,0 1 0 0 0,0 0 0 0 0,-1-1 0 0 0,1 1 0 0 0,0-1 0 0 0,0 1 0 0 0,0 0 0 0 0,-1-1 0 0 0,1 1 0 0 0,0 0 0 0 0,-1-1 0 0 0,-14-21 0 0 0,11 16 0 0 0,-8-16 0 0 0,1-1 0 0 0,1 1 0 0 0,1-2 0 0 0,1 1 0 0 0,-5-27 0 0 0,-15-124-240 0 0,23 133 157 0 0,2-51-1 0 0,3 75 31 0 0,2 1-1 0 0,0 0 1 0 0,0 0-1 0 0,2 0 1 0 0,0 0-1 0 0,7-18 1 0 0,-8 27 37 0 0,0-1 0 0 0,0 1 0 0 0,-1-1 0 0 0,0 0 0 0 0,1-14 0 0 0,-2 20 21 0 0,-1 0 0 0 0,0 1 0 0 0,-1-1 0 0 0,1 0-1 0 0,0 0 1 0 0,0 0 0 0 0,-1 0 0 0 0,1 1 0 0 0,-1-1 0 0 0,0 0 0 0 0,0 0 0 0 0,1 1 0 0 0,-1-1 0 0 0,0 0 0 0 0,0 1 0 0 0,0-1-1 0 0,-1 1 1 0 0,1 0 0 0 0,0-1 0 0 0,0 1 0 0 0,-1 0 0 0 0,1 0 0 0 0,-1-1 0 0 0,1 1 0 0 0,-1 0 0 0 0,0 1 0 0 0,1-1 0 0 0,-1 0-1 0 0,0 0 1 0 0,0 1 0 0 0,-2-1 0 0 0,-12-4 79 0 0,-1 2-1 0 0,0 0 1 0 0,0 1 0 0 0,0 0-1 0 0,-20 2 1 0 0,-89 9 141 0 0,71-3-155 0 0,-20 0-299 0 0,-45 5 659 0 0,38-9-7173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48.45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68 5527 0 0,'23'5'7883'0'0,"-18"11"-7091"0"0,-1 0 0 0 0,0 0 0 0 0,-2 0 0 0 0,1 1 0 0 0,-1 27 0 0 0,-1-29-413 0 0,-1 50 642 0 0,-2 1 0 0 0,-13 77 1 0 0,-2 26-321 0 0,17-164-677 0 0,-1 0 0 0 0,1 0 0 0 0,0 0-1 0 0,1 0 1 0 0,-1 0 0 0 0,1 0 0 0 0,2 5 0 0 0,-3-9-14 0 0,1 0-1 0 0,-1 1 1 0 0,1-1-1 0 0,0 0 1 0 0,0 0 0 0 0,0 1-1 0 0,0-1 1 0 0,0 0-1 0 0,0 0 1 0 0,0 0 0 0 0,0 0-1 0 0,0 0 1 0 0,0-1-1 0 0,0 1 1 0 0,0 0-1 0 0,1 0 1 0 0,-1-1 0 0 0,0 1-1 0 0,1-1 1 0 0,-1 1-1 0 0,0-1 1 0 0,1 0 0 0 0,-1 1-1 0 0,1-1 1 0 0,-1 0-1 0 0,0 0 1 0 0,1 0 0 0 0,1 0-1 0 0,24-2 69 0 0,-1-1 1 0 0,1-1-1 0 0,30-9 0 0 0,23-3 13 0 0,-23 9-88 0 0,1 3 0 0 0,0 2 0 0 0,61 6 0 0 0,-51 2-3 0 0,-53-3 0 0 0,12 1 0 0 0,-11-1 0 0 0,0-1 0 0 0,0 0 0 0 0,0-1 0 0 0,0 0 0 0 0,0-2 0 0 0,0 0 0 0 0,18-3 0 0 0,-34 4 2 0 0,0 0-1 0 0,1-1 1 0 0,-1 1-1 0 0,1 0 1 0 0,-1 0-1 0 0,0 0 1 0 0,1 0-1 0 0,-1 0 1 0 0,1 0-1 0 0,-1 0 1 0 0,0-1-1 0 0,1 1 1 0 0,-1 0-1 0 0,0 0 1 0 0,1-1-1 0 0,-1 1 1 0 0,0 0-1 0 0,1 0 1 0 0,-1-1-1 0 0,0 1 1 0 0,0 0-1 0 0,1-1 1 0 0,-1 1-1 0 0,0 0 1 0 0,0-1-1 0 0,0 1 1 0 0,0-1-1 0 0,1 1 1 0 0,-1 0-1 0 0,0-1 1 0 0,0 1-1 0 0,0-1 1 0 0,0 1-1 0 0,0 0 1 0 0,0-1-1 0 0,0 1 1 0 0,0-1-1 0 0,0 1 1 0 0,0 0-1 0 0,0-1 1 0 0,0 1-1 0 0,0-1 1 0 0,0 1-1 0 0,-1 0 1 0 0,1-1-1 0 0,0 1 1 0 0,0-1-1 0 0,0 1 1 0 0,-1 0-1 0 0,1-1 1 0 0,0 1-1 0 0,0 0 1 0 0,-1 0-1 0 0,0-1 1 0 0,-21-20 42 0 0,15 15-27 0 0,-14-15 34 0 0,1-2 1 0 0,1 1-1 0 0,1-2 0 0 0,2-1 1 0 0,0 0-1 0 0,-22-49 0 0 0,31 59-53 0 0,1-1 0 0 0,1 0 0 0 0,1 0 0 0 0,0-1 0 0 0,1 1 0 0 0,1-1 0 0 0,0 1 0 0 0,1-1 0 0 0,1 0 0 0 0,1 0 0 0 0,0 0 0 0 0,1 1 0 0 0,6-25 0 0 0,14-16-282 0 0,-16 45 196 0 0,-1-1 0 0 0,0 0 0 0 0,-1 0 0 0 0,2-14 0 0 0,-6 26 80 0 0,1-1 1 0 0,-1 1-1 0 0,0-1 1 0 0,0 1-1 0 0,0-1 1 0 0,0 1 0 0 0,-1-1-1 0 0,1 1 1 0 0,0-1-1 0 0,0 1 1 0 0,-1-1-1 0 0,1 1 1 0 0,-1-1-1 0 0,0 1 1 0 0,1-1-1 0 0,-1 1 1 0 0,0 0-1 0 0,0 0 1 0 0,0-1-1 0 0,0 1 1 0 0,0 0-1 0 0,0 0 1 0 0,0 0 0 0 0,0 0-1 0 0,0 0 1 0 0,-1 0-1 0 0,1 0 1 0 0,0 0-1 0 0,0 1 1 0 0,-1-1-1 0 0,1 0 1 0 0,-1 1-1 0 0,1-1 1 0 0,-1 1-1 0 0,1 0 1 0 0,-1-1-1 0 0,1 1 1 0 0,-1 0-1 0 0,-2 0 1 0 0,-7-1 8 0 0,0 1 1 0 0,0 0-1 0 0,0 1 1 0 0,-15 2-1 0 0,19-2-1 0 0,-224 49 361 0 0,155-31-1433 0 0,-111 15 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49.32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51 6911 0 0,'7'-10'2419'0'0,"-7"10"-2298"0"0,1 0 0 0 0,0-1 0 0 0,-1 1 0 0 0,1 0 0 0 0,-1 0 0 0 0,1 0 0 0 0,0 0 0 0 0,-1-1 0 0 0,1 1 0 0 0,0 0 0 0 0,26-6 555 0 0,-27 5-590 0 0,31-3 938 0 0,1 1-1 0 0,-1 1 0 0 0,1 2 0 0 0,32 4 0 0 0,-10-2-91 0 0,79 3 870 0 0,410 3 981 0 0,164-9-1728 0 0,-245-11-719 0 0,357-16 77 0 0,-809 28-411 0 0,539 27 143 0 0,8-19-145 0 0,-367-16-65 0 0,102 1-125 0 0,-40 14-2239 0 0,-199-7-5247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50.42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47 4607 0 0,'6'-4'164'0'0,"1"-1"-1"0"0,0 1 1 0 0,0 0-1 0 0,1 0 1 0 0,-1 1 0 0 0,1 0-1 0 0,-1 0 1 0 0,1 1-1 0 0,14-2 1 0 0,9-1 87 0 0,35 0 0 0 0,-53 5-245 0 0,84-1 87 0 0,0 5-1 0 0,108 19 1 0 0,-72-7-59 0 0,-80-10-34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50.72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81 8751 0 0,'17'-9'384'0'0,"-6"3"88"0"0,2 2-376 0 0,0-1-96 0 0,-3 4 0 0 0,1 0 0 0 0,4-1-176 0 0,15-2-48 0 0,18-2-16 0 0,17-2 0 0 0,12-1-416 0 0,3 2-80 0 0,5 2-24 0 0,0-1 0 0 0,0 2 632 0 0,-10 1 128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50.99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46 13359 0 0,'15'-4'1184'0'0,"2"1"-944"0"0,-1 2-240 0 0,0-1 0 0 0,1 1-856 0 0,12-2-216 0 0,25-4-48 0 0,34-5 0 0 0,26 0 872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52.06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6 12895 0 0,'9'2'1152'0'0,"0"-1"-928"0"0,1 1-224 0 0,0-2 0 0 0,3 0-1056 0 0,5 0-256 0 0,77-3-1424 0 0,-16-4 2448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52.73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74 11519 0 0,'11'0'1024'0'0,"3"0"-824"0"0,0 0-200 0 0,0-1 0 0 0,2 0-568 0 0,12-1-152 0 0,25-4-32 0 0,33-2-8 0 0,31-3-256 0 0,13-4-48 0 0,-2 0-16 0 0,-9 1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4:24.03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391 73 5063 0 0,'-2'-4'336'0'0,"0"-1"0"0"0,-1 0 0 0 0,1 1 0 0 0,-1 0 0 0 0,0 0 0 0 0,-1 0 0 0 0,1 0 0 0 0,0 0 0 0 0,-1 1 0 0 0,0-1 0 0 0,0 1 0 0 0,0 0 0 0 0,0 0 0 0 0,-1 0 0 0 0,1 1-1 0 0,-1 0 1 0 0,1-1 0 0 0,-1 2 0 0 0,0-1 0 0 0,0 0 0 0 0,0 1 0 0 0,0 0 0 0 0,0 0 0 0 0,-6 0 0 0 0,-1 2-7 0 0,0-1 1 0 0,0 1-1 0 0,1 1 1 0 0,-1 0-1 0 0,1 1 1 0 0,-1 0-1 0 0,1 1 1 0 0,0 0-1 0 0,0 1 0 0 0,0 0 1 0 0,1 1-1 0 0,0 0 1 0 0,0 0-1 0 0,0 1 1 0 0,1 0-1 0 0,0 1 1 0 0,0 0-1 0 0,1 1 0 0 0,-8 10 1 0 0,7-8-290 0 0,1 2 1 0 0,1-1-1 0 0,-1 1 1 0 0,2 0-1 0 0,0 1 1 0 0,1-1-1 0 0,0 1 1 0 0,1 0-1 0 0,0 0 1 0 0,1 1-1 0 0,1-1 0 0 0,0 1 1 0 0,1 0-1 0 0,2 28 1 0 0,0-21-1 0 0,1-1 0 0 0,2 0 0 0 0,0 0 0 0 0,8 25 1 0 0,-10-39-22 0 0,1 0 1 0 0,0 0 0 0 0,1-1 0 0 0,0 1 0 0 0,0-1-1 0 0,0 0 1 0 0,0 0 0 0 0,1 0 0 0 0,0 0-1 0 0,1-1 1 0 0,-1 0 0 0 0,1 0 0 0 0,0 0 0 0 0,0-1-1 0 0,10 6 1 0 0,24 8 90 0 0,-27-13-81 0 0,0 2 1 0 0,0-1-1 0 0,15 11 0 0 0,-28-17-15 0 0,1 0 1 0 0,-1 1-1 0 0,0-1 1 0 0,1 0-1 0 0,-1 0 1 0 0,1 1-1 0 0,-1-1 1 0 0,0 0-1 0 0,1 1 1 0 0,-1-1-1 0 0,0 0 1 0 0,1 1 0 0 0,-1-1-1 0 0,0 1 1 0 0,1-1-1 0 0,-1 1 1 0 0,0-1-1 0 0,0 0 1 0 0,0 1-1 0 0,0-1 1 0 0,1 1-1 0 0,-1-1 1 0 0,0 1-1 0 0,0-1 1 0 0,0 1-1 0 0,0-1 1 0 0,0 1-1 0 0,0-1 1 0 0,0 1-1 0 0,0-1 1 0 0,0 1-1 0 0,0-1 1 0 0,0 1-1 0 0,-1-1 1 0 0,1 1-1 0 0,0-1 1 0 0,0 0-1 0 0,0 1 1 0 0,-1-1-1 0 0,1 1 1 0 0,0-1-1 0 0,0 0 1 0 0,-1 1-1 0 0,1-1 1 0 0,-1 1-1 0 0,-21 13 422 0 0,17-12-459 0 0,0 1 36 0 0,1 1-1 0 0,-1-1 1 0 0,1 1 0 0 0,0 0 0 0 0,0 0 0 0 0,0 1-1 0 0,1-1 1 0 0,-1 1 0 0 0,1 0 0 0 0,0 0-1 0 0,0 0 1 0 0,1 0 0 0 0,0 0 0 0 0,0 1 0 0 0,0-1-1 0 0,0 1 1 0 0,-1 7 0 0 0,-1 8 11 0 0,1 1 0 0 0,0-1-1 0 0,1 31 1 0 0,2-43-24 0 0,1 0 0 0 0,-1-1 0 0 0,2 1 0 0 0,-1 0 0 0 0,1-1 0 0 0,1 1 0 0 0,-1-1 0 0 0,1 1 0 0 0,1-1 0 0 0,-1 0 0 0 0,10 13 0 0 0,-6-11 0 0 0,1 0 0 0 0,0-1 0 0 0,0 0 0 0 0,1-1 0 0 0,0 0 0 0 0,1-1 0 0 0,0 1 0 0 0,12 5 0 0 0,-11-6 1 0 0,1-1 0 0 0,0 0 0 0 0,0-1 0 0 0,20 7 1 0 0,-27-11-7 0 0,-1 0 0 0 0,1 0 0 0 0,0 0-1 0 0,0-1 1 0 0,-1 0 0 0 0,1 1 0 0 0,0-2 0 0 0,0 1 0 0 0,0 0 0 0 0,-1-1 0 0 0,1 0 0 0 0,0 0 0 0 0,-1-1 0 0 0,1 1 0 0 0,-1-1 0 0 0,6-3 0 0 0,-9 5 5 0 0,0-1 0 0 0,0 1 0 0 0,0-1 0 0 0,-1 1 0 0 0,1-1 0 0 0,0 1 0 0 0,-1-1 0 0 0,1 0 0 0 0,0 1 0 0 0,-1-1 0 0 0,1 0 0 0 0,-1 1 0 0 0,1-1 0 0 0,-1 0 0 0 0,1-1 0 0 0,-1 2 0 0 0,0 0 0 0 0,0-1 0 0 0,0 1 0 0 0,0 0 0 0 0,0 0 0 0 0,0-1 0 0 0,0 1 0 0 0,0 0 0 0 0,0-1 0 0 0,0 1 0 0 0,0 0 0 0 0,0 0 0 0 0,0-1 0 0 0,-1 1 0 0 0,1 0 0 0 0,0 0 0 0 0,0-1 0 0 0,0 1 0 0 0,0 0 0 0 0,-1 0 0 0 0,1-1 0 0 0,0 1 0 0 0,0 0 0 0 0,0 0 0 0 0,-1 0 0 0 0,1-1 0 0 0,0 1 0 0 0,0 0 0 0 0,-1 0 0 0 0,0-1 0 0 0,-1 1 0 0 0,1-1 0 0 0,-1 1 0 0 0,1 0 0 0 0,-1 0 0 0 0,1-1 0 0 0,-1 1 0 0 0,1 0 0 0 0,0 0 0 0 0,-1 0 0 0 0,1 1 0 0 0,-1-1 0 0 0,1 0 0 0 0,-1 0 0 0 0,1 1 0 0 0,-1-1 0 0 0,-1 2 0 0 0,2-2 0 0 0,0 0 0 0 0,0 0 0 0 0,0 1 0 0 0,0-1 0 0 0,1 1 0 0 0,-1-1 0 0 0,0 0 0 0 0,0 1 0 0 0,0 0 0 0 0,0-1 0 0 0,1 1 0 0 0,-1-1 0 0 0,0 1 0 0 0,1 0 0 0 0,-1-1 0 0 0,0 1 0 0 0,1 0 0 0 0,-1 0 0 0 0,1 0 0 0 0,-1-1 0 0 0,1 1 0 0 0,0 0 0 0 0,-1 0 0 0 0,1 0 0 0 0,0 0 0 0 0,0 0 0 0 0,-1 0 0 0 0,1 0 0 0 0,0 0 0 0 0,0 0 0 0 0,0 0 0 0 0,0 0 0 0 0,0-1 0 0 0,0 3 0 0 0,2 0 0 0 0,0 0 0 0 0,0 1 0 0 0,0-1 0 0 0,1 0 0 0 0,-1-1 0 0 0,1 1 0 0 0,4 4 0 0 0,-2-2 0 0 0,85 79 134 0 0,-76-72-123 0 0,0-2 1 0 0,1 0 0 0 0,0 0-1 0 0,32 14 1 0 0,-21-17-12 0 0,-22-7 18 0 0,-1 1-1 0 0,0 0 0 0 0,1 0 0 0 0,-1 0 0 0 0,0 0 0 0 0,1 1 0 0 0,4 3 1 0 0,-6-4-13 0 0,-1 0 1 0 0,0 0-1 0 0,0 0 1 0 0,0 0-1 0 0,-1 0 1 0 0,1 1-1 0 0,0-1 1 0 0,0 0-1 0 0,-1 1 1 0 0,1-1-1 0 0,-1 1 1 0 0,1-1-1 0 0,-1 1 1 0 0,0-1-1 0 0,1 1 1 0 0,-1-1-1 0 0,0 1 1 0 0,0-1-1 0 0,0 1 1 0 0,0-1-1 0 0,0 1 1 0 0,-1 2-1 0 0,-1 10 29 0 0,0-1 0 0 0,-1 0 0 0 0,-6 14 0 0 0,9-24-34 0 0,0-2 0 0 0,1 0 0 0 0,-1 0 0 0 0,0-1 0 0 0,1 1 0 0 0,-1 0 0 0 0,1 0 0 0 0,-1-1 0 0 0,1 1 0 0 0,-1-1 0 0 0,1 1 0 0 0,-1 0 0 0 0,1-1 0 0 0,0 1 0 0 0,-1-1 0 0 0,1 1 0 0 0,0-1 0 0 0,0 0 0 0 0,-1 1 0 0 0,1-1 0 0 0,0 0 0 0 0,0 1 0 0 0,0-1 0 0 0,-1 0 0 0 0,2 0 0 0 0,24 6 0 0 0,-22-5 0 0 0,12 2 0 0 0,-11-3 0 0 0,0 1 0 0 0,0 0 0 0 0,0 0 0 0 0,0 1 0 0 0,0-1 0 0 0,0 1 0 0 0,6 3 0 0 0,-8-3 0 0 0,1 0 0 0 0,-1-1 0 0 0,1 0 0 0 0,0 0 0 0 0,-1 0 0 0 0,1 0 0 0 0,0 0 0 0 0,0-1 0 0 0,-1 0 0 0 0,1 0 0 0 0,0 0 0 0 0,5-1 0 0 0,47-10 0 0 0,-47 9 0 0 0,16-8 0 0 0,-22 8 0 0 0,1 0 0 0 0,0 1 0 0 0,0-1 0 0 0,0 1 0 0 0,0 0 0 0 0,0 0 0 0 0,5-1 0 0 0,-8 2 0 0 0,-1 1 0 0 0,0-1 0 0 0,0 0 0 0 0,0 0 0 0 0,0 0 0 0 0,1 0 0 0 0,-1 0 0 0 0,0 0 0 0 0,0 0 0 0 0,0 0 0 0 0,0 0 0 0 0,0 1 0 0 0,0-1 0 0 0,1 0 0 0 0,-1 0 0 0 0,0 0 0 0 0,0 0 0 0 0,0 0 0 0 0,0 0 0 0 0,0 1 0 0 0,0-1 0 0 0,0 0 0 0 0,0 0 0 0 0,0 0 0 0 0,0 0 0 0 0,0 1 0 0 0,0-1 0 0 0,0 0 0 0 0,0 0 0 0 0,0 0 0 0 0,0 0 0 0 0,0 1 0 0 0,0-1 0 0 0,0 0 0 0 0,0 0 0 0 0,0 0 0 0 0,0 0 0 0 0,0 0 0 0 0,0 1 0 0 0,0-1 0 0 0,0 0 0 0 0,0 0 0 0 0,0 0 0 0 0,-1 1 0 0 0,-3 10 0 0 0,1-3 0 0 0,5-6 0 0 0,0-2 0 0 0,-1-2 0 0 0,2 8 21 0 0,0-1 1 0 0,0 0-1 0 0,0 0 0 0 0,0 0 1 0 0,6 6-1 0 0,-1-8-16 0 0,0 0-1 0 0,-1-1 1 0 0,1 0-1 0 0,0 0 1 0 0,0-1-1 0 0,11 0 1 0 0,-6 1 38 0 0,3 0-28 0 0,0-2 0 0 0,1 1 0 0 0,-1-2 0 0 0,0 0 0 0 0,0-1 0 0 0,0 0 1 0 0,0-2-1 0 0,0 0 0 0 0,-1 0 0 0 0,1-2 0 0 0,21-10 0 0 0,-16 6 676 0 0,0 1-1 0 0,1 1 0 0 0,35-8 1 0 0,-25 11-2112 0 0,-9 2 1217 0 0,0-2 0 0 0,0 0 0 0 0,40-16 0 0 0,-44 14 136 0 0,-1 0 1 0 0,2 2-1 0 0,-1 0 1 0 0,1 1 0 0 0,36-2-1 0 0,-23 9 46 0 0,-26-2 16 0 0,-1 0 0 0 0,0-1 0 0 0,1 1 0 0 0,-1-1 0 0 0,0-1 0 0 0,7 0 0 0 0,13-1 6 0 0,-23 2 0 0 0,0 0 0 0 0,0 0 0 0 0,0 0 0 0 0,1 0 0 0 0,-1-1 0 0 0,0 1 0 0 0,0-1 0 0 0,0 0 0 0 0,0 0 0 0 0,0 0 0 0 0,4-2 0 0 0,31-23-128 0 0,-36 24 128 0 0,1 1-1 0 0,-1-1 0 0 0,0 0 1 0 0,0 1-1 0 0,0-1 0 0 0,0 0 1 0 0,0 0-1 0 0,0-1 1 0 0,0 1-1 0 0,-1 0 0 0 0,1-1 1 0 0,-1 1-1 0 0,0-1 0 0 0,1 1 1 0 0,-1-1-1 0 0,0 1 0 0 0,-1-1 1 0 0,1 0-1 0 0,0 0 1 0 0,-1 1-1 0 0,1-1 0 0 0,-1 0 1 0 0,0 0-1 0 0,0 0 0 0 0,0 0 1 0 0,-1-2-1 0 0,0-4-4 0 0,0 1 0 0 0,-1 0 0 0 0,0 0-1 0 0,0 0 1 0 0,-1 1 0 0 0,0-1 0 0 0,0 1-1 0 0,-6-10 1 0 0,8 16 4 0 0,1 0 0 0 0,-1 0 0 0 0,1 0 0 0 0,-1 0 0 0 0,1 0 0 0 0,-1-1 0 0 0,1 1 0 0 0,-1 0 1 0 0,1 0-1 0 0,0 0 0 0 0,0 0 0 0 0,0 0 0 0 0,0-1 0 0 0,0 1 0 0 0,0 0 0 0 0,0 0 0 0 0,0 0 0 0 0,0-1 0 0 0,0 1 0 0 0,1 0 0 0 0,-1 0 0 0 0,0 0 0 0 0,1 0 0 0 0,-1 0 0 0 0,1 0 0 0 0,-1 0 0 0 0,1 0 0 0 0,0 0 0 0 0,-1 0 0 0 0,1 0 0 0 0,0 0 0 0 0,0 0 0 0 0,0 0 1 0 0,0 1-1 0 0,-1-1 0 0 0,1 0 0 0 0,2 0 0 0 0,4-3-7 0 0,0 0-1 0 0,0 1 1 0 0,0 0 0 0 0,13-4 0 0 0,-6 2 21 0 0,-4 2-13 0 0,0-1 0 0 0,0 0 0 0 0,0-1 0 0 0,0-1 0 0 0,-1 1 0 0 0,0-1 0 0 0,0-1 0 0 0,8-8 0 0 0,-13 12 0 0 0,-1-1 0 0 0,0 1 0 0 0,0-1 0 0 0,-1 0 0 0 0,1 0 0 0 0,-1 0 0 0 0,0-1 0 0 0,0 1 0 0 0,0 0 0 0 0,-1-1 0 0 0,1 1 0 0 0,-1-1 0 0 0,0 0 0 0 0,-1 1 0 0 0,1-1 0 0 0,-1 0 0 0 0,0 0 0 0 0,0 1 0 0 0,0-1 0 0 0,-1 0 0 0 0,0-4 0 0 0,-2-4 0 0 0,0 0 0 0 0,-1 0 0 0 0,0 0 0 0 0,-8-16 0 0 0,10 25 0 0 0,0-1 0 0 0,-1 1 0 0 0,0-1 0 0 0,0 1 0 0 0,0 0 0 0 0,0 0 0 0 0,0 0 0 0 0,-1 1 0 0 0,0-1 0 0 0,0 1 0 0 0,0 0 0 0 0,0 0 0 0 0,0 0 0 0 0,-7-3 0 0 0,2 2 0 0 0,17 4 0 0 0,8 2 0 0 0,-8-2 95 0 0,0 0-1 0 0,0-1 1 0 0,0 1-1 0 0,0-2 1 0 0,0 1-1 0 0,0-1 1 0 0,-1 0-1 0 0,1-1 1 0 0,-1 0 0 0 0,1 0-1 0 0,11-8 1 0 0,-15 9 5 0 0,-1-1 1 0 0,0 0 0 0 0,1 0-1 0 0,-1 0 1 0 0,0 0 0 0 0,-1-1 0 0 0,1 1-1 0 0,0-1 1 0 0,-1 0 0 0 0,0 0 0 0 0,3-7-1 0 0,-3 5-420 0 0,0 1 0 0 0,-1-1 1 0 0,0 1-1 0 0,0-1 0 0 0,0 0 0 0 0,-1-7 0 0 0,-1-16 495 0 0,-1 1 0 0 0,-2 0 0 0 0,-1 0 0 0 0,-1 0 0 0 0,-2 1 0 0 0,0 0 0 0 0,-15-31 0 0 0,0 8-584 0 0,-2 2 0 0 0,-57-81 0 0 0,78 123 423 0 0,0 1-1 0 0,-1-1 0 0 0,0 1 0 0 0,0 0 0 0 0,0 1 0 0 0,-12-9 0 0 0,14 11-31 0 0,-1 0 1 0 0,1 0 0 0 0,-1 1 0 0 0,0-1-1 0 0,1 1 1 0 0,-1-1 0 0 0,0 1-1 0 0,0 0 1 0 0,0 1 0 0 0,0-1 0 0 0,0 1-1 0 0,0 0 1 0 0,-6 0 0 0 0,-8 3-238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53.26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61 12895 0 0,'0'-3'1152'0'0,"3"0"-928"0"0,1 2-224 0 0,0 1 0 0 0,3 0 0 0 0,3-2-160 0 0,9-2 32 0 0,12-1 0 0 0,15-4-1400 0 0,17-1-272 0 0,13 0-56 0 0,0-4-16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53.75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23 14279 0 0,'8'-2'1272'0'0,"1"2"-1016"0"0,-1 2-256 0 0,1-1 0 0 0,1 2 232 0 0,4-2 0 0 0,13 1 0 0 0,18-2 0 0 0,20 0-672 0 0,16-2-136 0 0,6-3-24 0 0,28-5-3512 0 0,-5-3-704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3:35.48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79 19351 0 0,'9'2'2226'0'0,"-2"0"-2357"0"0,30 0 231 0 0,221-10 249 0 0,374-58 1883 0 0,-577 61-2136 0 0,-6 3-43 0 0,9-1-42 0 0,6 3-11 0 0,-43 0 2 0 0,-10 0 11 0 0,0 1 0 0 0,0 0 0 0 0,17 4-1 0 0,36 6 1912 0 0,-21-3-1405 0 0,-42-8-537 0 0,0 0 0 0 0,0 0 0 0 0,1 0-1 0 0,-1 0 1 0 0,0 0 0 0 0,0 0 0 0 0,0 0 0 0 0,1 0 0 0 0,-1 0-1 0 0,0-1 1 0 0,0 1 0 0 0,0 0 0 0 0,1-1 0 0 0,-1 1 0 0 0,0-1 0 0 0,0 1-1 0 0,0-1 1 0 0,0 0 0 0 0,0 1 0 0 0,0-1 0 0 0,0 0 0 0 0,0 0-1 0 0,1-1 1 0 0,5-2-454 0 0,2 15 244 0 0,0 5 233 0 0,-7-13 9 0 0,0 1 0 0 0,0-1 0 0 0,0 1 0 0 0,-1-1 0 0 0,1 1 1 0 0,0 4-1 0 0,7 23 34 0 0,8 25 41 0 0,4 14-7 0 0,2 7 22 0 0,-2-11-30 0 0,7 21 81 0 0,-7-29-86 0 0,4 4 18 0 0,-3-6-12 0 0,-3-4-21 0 0,-7-13-1226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3:36.92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 23 11975 0 0,'-1'-3'404'0'0,"1"2"-303"0"0,0 1 1 0 0,-1-1-1 0 0,1 1 0 0 0,0-1 0 0 0,-1 1 0 0 0,1-1 1 0 0,0 1-1 0 0,0-1 0 0 0,0 1 0 0 0,0-1 1 0 0,-1 0-1 0 0,1 1 0 0 0,0-1 0 0 0,0 1 0 0 0,0-1 1 0 0,0 1-1 0 0,0-1 0 0 0,1 0 0 0 0,-1 1 1 0 0,0-1-1 0 0,0 1 0 0 0,0-1 0 0 0,0 1 0 0 0,1-1 1 0 0,-1 0-1 0 0,3-2 709 0 0,-2 2-709 0 0,0 2-34 0 0,0 0 0 0 0,1 0-1 0 0,-1 0 1 0 0,0 0 0 0 0,0 1 0 0 0,0-1 0 0 0,0 0-1 0 0,-1 1 1 0 0,1-1 0 0 0,0 1 0 0 0,0-1 0 0 0,-1 1-1 0 0,1-1 1 0 0,-1 3 0 0 0,1-2 23 0 0,13 36 622 0 0,-2 1 0 0 0,-2 0 1 0 0,5 40-1 0 0,9 124 443 0 0,-20-161-952 0 0,23 757 772 0 0,-24-493-788 0 0,13 550-123 0 0,-16-809-64 0 0,3 0 0 0 0,14 73 0 0 0,-16-113-1 0 0,-1-4 2 0 0,1 0 0 0 0,0-1 1 0 0,0 1-1 0 0,0-1 0 0 0,0 1 1 0 0,0-1-1 0 0,0 1 0 0 0,0-1 1 0 0,1 0-1 0 0,0 0 1 0 0,1 3-1 0 0,-1-3 68 0 0,8 1-1 0 0,34 10 3 0 0,-33-10 27 0 0,2-2 13 0 0,70 1 114 0 0,2 4 14 0 0,15 3 9 0 0,-25-3-85 0 0,-36-3 18 0 0,-10-1-122 0 0,247 22 433 0 0,128 21-221 0 0,-281-37-139 0 0,158-10-1 0 0,133-44-100 0 0,-16 2 13 0 0,-332 41-44 0 0,21 3 0 0 0,-9 3 64 0 0,-3 0 737 0 0,-38-3-313 0 0,-28 0-129 0 0,2-1-570 0 0,33-6-247 0 0,-33 5-49 0 0,-1 1 63 0 0,36-9 289 0 0,-4-1 151 0 0,6 1 135 0 0,-40 8 46 0 0,2 0-58 0 0,26-7 1 0 0,-26 6 79 0 0,-4 0-126 0 0,19-8-1 0 0,-18 8 416 0 0,-3 0-392 0 0,12-11 0 0 0,-16 13-80 0 0,0 0 0 0 0,0 0 0 0 0,0 1 0 0 0,0-1 0 0 0,0 0-1 0 0,0 0 1 0 0,0 1 0 0 0,0-1 0 0 0,0 0 0 0 0,0 0 0 0 0,-1 0 0 0 0,1 1 0 0 0,0-1 0 0 0,0 0-1 0 0,-1 1 1 0 0,1-1 0 0 0,0 0 0 0 0,-1 1 0 0 0,1-1 0 0 0,-1 0 0 0 0,1 1 0 0 0,-1-1-1 0 0,1 1 1 0 0,-1-1 0 0 0,0 1 0 0 0,1-1 0 0 0,-2 0 0 0 0,0-1 36 0 0,-3-8-4 0 0,1 0 0 0 0,1-1-1 0 0,0 1 1 0 0,0-1-1 0 0,1 0 1 0 0,1 1 0 0 0,0-1-1 0 0,0-21 1 0 0,-1-4-3 0 0,-30-491 340 0 0,29 395-341 0 0,2 28-44 0 0,2-360 0 0 0,4 358-184 0 0,5 1-1 0 0,5 0 0 0 0,4 1 1 0 0,38-120-1 0 0,-56 222 175 0 0,-1 0 0 0 0,1 0 0 0 0,-1-1 0 0 0,1 1 0 0 0,-1 0 0 0 0,0 0 0 0 0,0-1 0 0 0,0 1 0 0 0,0 0 0 0 0,0 0 0 0 0,0-1 0 0 0,-2-3 0 0 0,2 6 9 0 0,0-1-1 0 0,-1 0 0 0 0,1 0 0 0 0,-1 1 0 0 0,0-1 0 0 0,1 1 0 0 0,-1-1 0 0 0,0 0 1 0 0,1 1-1 0 0,-1-1 0 0 0,0 1 0 0 0,1 0 0 0 0,-1-1 0 0 0,0 1 0 0 0,0-1 0 0 0,0 1 1 0 0,1 0-1 0 0,-1 0 0 0 0,0-1 0 0 0,0 1 0 0 0,0 0 0 0 0,0 0 0 0 0,0 0 1 0 0,0 0-1 0 0,1 0 0 0 0,-1 0 0 0 0,0 0 0 0 0,0 1 0 0 0,0-1 0 0 0,0 0 0 0 0,1 0 1 0 0,-1 0-1 0 0,0 1 0 0 0,0-1 0 0 0,-1 2 0 0 0,-12 0 20 0 0,1 0 1 0 0,-1-1-1 0 0,1 0 1 0 0,-1-1-1 0 0,1 0 0 0 0,-1-1 1 0 0,-26-6-1 0 0,-3 1 24 0 0,-224-12 165 0 0,196 18-219 0 0,-125 15 0 0 0,32 13-85 0 0,-37 4-2465 0 0,139-25-6279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3:38.59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 86 19351 0 0,'-1'-5'303'0'0,"0"0"-1"0"0,0 0 0 0 0,1 0 1 0 0,-1-1-1 0 0,1 1 1 0 0,1 0-1 0 0,-1 0 0 0 0,1-1 1 0 0,2-7-1 0 0,-3 12-407 0 0,1-1-1 0 0,-1 1 1 0 0,1-1 0 0 0,0 0 0 0 0,0 1-1 0 0,-1 0 1 0 0,1-1 0 0 0,0 1-1 0 0,0-1 1 0 0,1 1 0 0 0,-1 0-1 0 0,0 0 1 0 0,0 0 0 0 0,2-2 0 0 0,-1 3-203 0 0,-1-1 1 0 0,1 0 0 0 0,-1 1-1 0 0,1-1 1 0 0,-1 1 0 0 0,1 0-1 0 0,-1-1 1 0 0,1 1 0 0 0,0 0-1 0 0,-1 0 1 0 0,1 0 0 0 0,-1 0-1 0 0,1 0 1 0 0,-1 1 0 0 0,1-1 0 0 0,0 0-1 0 0,-1 1 1 0 0,2 0 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3:38.78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24 1 15199 0 0,'-8'0'672'0'0,"2"0"144"0"0,2 1-656 0 0,1 1-160 0 0,1-1 0 0 0,1-1 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17.07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19 1 8287 0 0,'0'0'639'0'0,"-5"12"1516"0"0,0 13-881 0 0,1 0 0 0 0,1 0 0 0 0,1 0 0 0 0,3 41 0 0 0,16 104 1494 0 0,-2-47-1629 0 0,36 650 350 0 0,-39-477-1029 0 0,2 81-304 0 0,-12 12 33 0 0,-2-129-125 0 0,0-226-53 0 0,3 15-11 0 0,-2 4 0 0 0,2 11 53 0 0,1 201-41 0 0,-4-226-13 0 0,0-7 1 0 0,0 16 0 0 0,0 15 53 0 0,2-21-42 0 0,1 6-11 0 0,-1-2 0 0 0,0 5 0 0 0,0 1 0 0 0,0 0 0 0 0,0-1 0 0 0,-1-2 0 0 0,-1 127 75 0 0,-1-129-17 0 0,2-12-3 0 0,0 2-51 0 0,2 8-4 0 0,2 10 53 0 0,-3-19-42 0 0,3 5-11 0 0,0-2 0 0 0,-1 1 0 0 0,0 0 0 0 0,0 6 53 0 0,-1-18-1658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19.17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1016 8751 0 0,'6'-5'1546'0'0,"-5"4"-1288"0"0,1 0 0 0 0,-1 1 0 0 0,0-1-1 0 0,0 1 1 0 0,1-1 0 0 0,-1 1-1 0 0,0-1 1 0 0,1 1 0 0 0,-1 0-1 0 0,1 0 1 0 0,-1 0 0 0 0,0 0-1 0 0,1 0 1 0 0,1 0 0 0 0,25 2 1241 0 0,-27-1-1636 0 0,81 4 2483 0 0,-12 1-762 0 0,6 0-257 0 0,182 14 543 0 0,-152-14-1372 0 0,170 8 84 0 0,20 10-49 0 0,216 11 561 0 0,-485-36-1010 0 0,38-1-11 0 0,27-3 71 0 0,-15 1-80 0 0,-4 3 0 0 0,-14 0-53 0 0,-35 0-2 0 0,36 1 35 0 0,-2 2-21 0 0,9 3 25 0 0,4 1 17 0 0,-21 2-54 0 0,17 3 49 0 0,-24-6-37 0 0,6 1 19 0 0,-3-2-20 0 0,-1-1 20 0 0,-1-3-31 0 0,0-2-11 0 0,1 0 0 0 0,0 0 0 0 0,-1 0 11 0 0,0 2 31 0 0,-28 0-33 0 0,-7 0 5 0 0,-1 1 0 0 0,0-1 0 0 0,17 5-1 0 0,12 1 14 0 0,12 3 69 0 0,-41-8-20 0 0,1 1-12 0 0,30 3-40 0 0,-23-4 24 0 0,16-4-36 0 0,2-4-12 0 0,-4-2 0 0 0,-1-1 0 0 0,-1-4 0 0 0,-22 9 0 0 0,-1 0 0 0 0,1-1 0 0 0,-1 1 0 0 0,-1-1 0 0 0,1-1 0 0 0,-1 1 0 0 0,6-12 0 0 0,5-7 0 0 0,5-4 1 0 0,25-37 20 0 0,2 2 0 0 0,84-87 0 0 0,168-150-21 0 0,-232 228-83 0 0,3 4 1 0 0,124-96-1 0 0,-178 154 67 0 0,24-17-65 0 0,-45 30 69 0 0,0-1 1 0 0,-1 1 0 0 0,1-1 0 0 0,0 0-1 0 0,-1 0 1 0 0,1-1 0 0 0,-9 0 0 0 0,1 1 27 0 0,1-1 0 0 0,0-1 0 0 0,-16-3 0 0 0,-54-18-4 0 0,51 12-12 0 0,-1 2-1 0 0,-55-8 1 0 0,-53 9 4 0 0,-49-6-296 0 0,125 4 66 0 0,-80-9-380 0 0,126 18 502 0 0,1 0-1 0 0,-1 2 1 0 0,0 0 0 0 0,0 0-1 0 0,1 2 1 0 0,-18 6-1 0 0,32-10 104 0 0,1 0 0 0 0,0 1-1 0 0,-1-1 1 0 0,1 0 0 0 0,-1 0-1 0 0,1 0 1 0 0,-1 0-1 0 0,1-1 1 0 0,0 1 0 0 0,-1-1-1 0 0,-2 0 1 0 0,3 0 49 0 0,4 10 27 0 0,10 25-44 0 0,-10-26 41 0 0,1 1-4 0 0,1 2-58 0 0,7 35 57 0 0,-1 17 456 0 0,-4-8 514 0 0,-1 17-782 0 0,-7 205-1457 0 0,-6-187 1366 0 0,-2 54 99 0 0,8-99-183 0 0,0 16 0 0 0,3-5-13 0 0,2-11-43 0 0,-2-36-8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20.33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75 3178 10135 0 0,'0'0'778'0'0,"-1"-1"-506"0"0,-4-6 148 0 0,4 3-7 0 0,-14-74 3462 0 0,-7-135 1 0 0,15-85-1109 0 0,-3-61-2008 0 0,2-6 462 0 0,29 0-831 0 0,30-230 63 0 0,-41 450-421 0 0,-18-283 0 0 0,-9 304-36 0 0,0-3-129 0 0,17 127 104 0 0,0-7 32 0 0,-1 0-1 0 0,1 0 1 0 0,-2 1 0 0 0,1-1-1 0 0,-3-8 1 0 0,3 14-84 0 0,1 0 1 0 0,-1 0-1 0 0,1 0 1 0 0,-1 0-1 0 0,0-1 1 0 0,1 1 0 0 0,-1 0-1 0 0,0 0 1 0 0,0 1-1 0 0,0-1 1 0 0,0 0-1 0 0,0 0 1 0 0,0 0-1 0 0,0 0 1 0 0,0 1-1 0 0,0-1 1 0 0,0 1-1 0 0,0-1 1 0 0,0 1-1 0 0,0-1 1 0 0,-1 1 0 0 0,1-1-1 0 0,0 1 1 0 0,0 0-1 0 0,-1 0 1 0 0,1 0-1 0 0,0 0 1 0 0,0 0-1 0 0,-1 0 1 0 0,1 0-1 0 0,0 0 1 0 0,0 0-1 0 0,-1 0 1 0 0,0 1-1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22.35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1 318 9671 0 0,'1'-1'180'0'0,"-1"-1"0"0"0,1 1 0 0 0,0 0 0 0 0,0-1 0 0 0,0 1-1 0 0,0 0 1 0 0,0 0 0 0 0,0 0 0 0 0,0 0 0 0 0,0 0 0 0 0,0 0-1 0 0,0 0 1 0 0,1 0 0 0 0,-1 0 0 0 0,0 0 0 0 0,1 1 0 0 0,-1-1-1 0 0,3 0 1 0 0,29-12 1477 0 0,5 7-26 0 0,0 1 0 0 0,1 2 0 0 0,44 2 0 0 0,-41 1-1493 0 0,143-11 834 0 0,190-36 0 0 0,257-28 52 0 0,94 6 247 0 0,-132 8-1675 0 0,-548 58 460 0 0,19 0 18 0 0,5 2-18 0 0,10 2 15 0 0,-16-1-6 0 0,-1 2-1 0 0,-10-1-53 0 0,18 1 42 0 0,-21-1-42 0 0,7 0-11 0 0,-4 0 0 0 0,1 0 0 0 0,0 0 0 0 0,-3 1 0 0 0,1 0 0 0 0,-1 1 11 0 0,-1 1 31 0 0,6 1 22 0 0,-17-1-53 0 0,17 0 42 0 0,-19-1-42 0 0,8 0-11 0 0,2 1 0 0 0,3 1 0 0 0,10 5 0 0 0,5 7 0 0 0,0-1 0 0 0,-6-1 0 0 0,-33-8 0 0 0,-12-2 0 0 0,1-1 0 0 0,29 4 0 0 0,-15-10 0 0 0,-26 2 0 0 0,1-1 0 0 0,-1 0 0 0 0,1 1 0 0 0,0 0 0 0 0,-1 0 0 0 0,1 0 0 0 0,0 0 0 0 0,-1 1 0 0 0,1-1 0 0 0,-1 1 0 0 0,7 2 0 0 0,-10-3 0 0 0,1 0 0 0 0,-1 1 0 0 0,1-1 0 0 0,-1 0 0 0 0,1 1 0 0 0,0-1 0 0 0,-1 1 0 0 0,0-1 0 0 0,1 1 0 0 0,-1-1 0 0 0,1 1 0 0 0,-1-1 0 0 0,0 1 0 0 0,1 0 0 0 0,-1-1 0 0 0,0 1 0 0 0,1-1 0 0 0,-1 2 0 0 0,3 32 0 0 0,0 20 11 0 0,0 1 42 0 0,0 2 11 0 0,0 3-11 0 0,0-4-31 0 0,0-14-6 0 0,-2-34-146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4:24.62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45 234 3223 0 0,'-44'-4'9217'0'0,"43"5"-9042"0"0,2 0-16 0 0,-1 0 0 0 0,0 0-1 0 0,1 0 1 0 0,-1 0-1 0 0,0 0 1 0 0,1 0-1 0 0,-1 0 1 0 0,1 0 0 0 0,-1 0-1 0 0,1-1 1 0 0,0 1-1 0 0,-1 0 1 0 0,1 0 0 0 0,0 0-1 0 0,-1-1 1 0 0,3 2-1 0 0,47 41 4210 0 0,-35-33-3897 0 0,46 32-14 0 0,-46-31-23 0 0,-1-4-97 0 0,41 23-45 0 0,-42-22 248 0 0,7-1-371 0 0,56 20-38 0 0,-57-20 115 0 0,0-5-98 0 0,5 2-95 0 0,-9-2 36 0 0,1 0-1 0 0,28 0 1 0 0,-28-5 68 0 0,47-10-10 0 0,-48 9-3 0 0,1-3 0 0 0,1-1-99 0 0,-1 2 1 0 0,-1-1-1 0 0,0-1 0 0 0,-1 0 1 0 0,19-15-1 0 0,6-10-4 0 0,-3-1 1 0 0,0-2-1 0 0,-3-1 0 0 0,-1-2 1 0 0,-2-1-1 0 0,27-47 0 0 0,-20 29-330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23.22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569 497 5983 0 0,'-3'-7'696'0'0,"1"0"-1"0"0,-1-1 0 0 0,1 1 0 0 0,1-1 0 0 0,-1 0 0 0 0,1 1 0 0 0,1-1 0 0 0,-1 0 1 0 0,2-11-1 0 0,-2-11 628 0 0,-2 5-282 0 0,-1-1 1 0 0,-2 1-1 0 0,0 0 1 0 0,-2 1-1 0 0,-1-1 1 0 0,-15-29 0 0 0,16 35-738 0 0,0 1-95 0 0,-1 0 0 0 0,0 0-1 0 0,-1 1 1 0 0,-23-29-1 0 0,31 43-191 0 0,-1-1-1 0 0,-1 1 0 0 0,1 0 0 0 0,0 0 1 0 0,-1 0-1 0 0,0 1 0 0 0,0-1 0 0 0,1 1 1 0 0,-1 0-1 0 0,-1 0 0 0 0,1 0 0 0 0,0 0 1 0 0,0 1-1 0 0,-1-1 0 0 0,1 1 0 0 0,-1 1 1 0 0,1-1-1 0 0,-1 0 0 0 0,1 1 0 0 0,-1 0 1 0 0,1 0-1 0 0,-1 1 0 0 0,0-1 0 0 0,1 1 1 0 0,0 0-1 0 0,-9 2 0 0 0,-2 4-7 0 0,0-1-1 0 0,1 2 1 0 0,0 0-1 0 0,0 0 1 0 0,1 2-1 0 0,0-1 1 0 0,0 2-1 0 0,1 0 1 0 0,1 0-1 0 0,0 1 1 0 0,0 0-1 0 0,-12 21 1 0 0,6-8 4 0 0,2 1 1 0 0,0 1 0 0 0,2 0-1 0 0,1 1 1 0 0,-15 53-1 0 0,20-46 23 0 0,1 1-1 0 0,2-1 1 0 0,1 1-1 0 0,2 0 1 0 0,1 0-1 0 0,3 0 1 0 0,0-1 0 0 0,15 64-1 0 0,-11-78 29 0 0,21 46-11 0 0,3-5-30 0 0,-15-40 25 0 0,20 21-25 0 0,-16-24 19 0 0,25 17-20 0 0,-21-20 20 0 0,40 18-20 0 0,-39-23-1 0 0,31 9 0 0 0,15-1-42 0 0,-40-14-152 0 0,48-1-86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24.01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588 383 11055 0 0,'-4'-11'722'0'0,"0"0"1"0"0,0 0-1 0 0,2 0 0 0 0,-3-18 0 0 0,-6-21 726 0 0,3 25-492 0 0,-1 1 1 0 0,-1 0 0 0 0,-1 1-1 0 0,-16-25 1 0 0,22 39-754 0 0,-2-1 1 0 0,1 2-1 0 0,-1-1 1 0 0,0 1-1 0 0,-1 0 0 0 0,0 1 1 0 0,0 0-1 0 0,-1 0 1 0 0,1 0-1 0 0,-2 1 1 0 0,1 1-1 0 0,-14-7 1 0 0,16 9-118 0 0,0 1 0 0 0,0 0-1 0 0,0 0 1 0 0,0 1 0 0 0,0 0 0 0 0,0 0 0 0 0,0 1 0 0 0,-1 0 0 0 0,1 0 0 0 0,0 0-1 0 0,0 1 1 0 0,0 0 0 0 0,-13 4 0 0 0,11-2-32 0 0,0 1-1 0 0,0 0 1 0 0,0 1 0 0 0,0 0-1 0 0,1 0 1 0 0,0 1 0 0 0,0 0 0 0 0,1 0-1 0 0,-8 9 1 0 0,-1 3-3 0 0,1 1 1 0 0,0 0-1 0 0,2 2 1 0 0,0-1-1 0 0,1 2 1 0 0,1-1-1 0 0,-10 31 0 0 0,7-9-22 0 0,2 0 0 0 0,2 0-1 0 0,2 1 1 0 0,1 0-1 0 0,3 0 1 0 0,1 1-1 0 0,3-1 1 0 0,1 1-1 0 0,10 58 1 0 0,0-52 24 0 0,-5-34-31 0 0,0-1 1 0 0,10 19-1 0 0,17 13 52 0 0,-32-46-69 0 0,0 0 0 0 0,1-1-1 0 0,-1 1 1 0 0,0-1 0 0 0,1 1-1 0 0,0-1 1 0 0,-1 0 0 0 0,1 1-1 0 0,0-1 1 0 0,0 0 0 0 0,1 1-1 0 0,18 9 2 0 0,25 12-1 0 0,-39-20-7 0 0,1 0 0 0 0,-1-1 0 0 0,1 0-1 0 0,0-1 1 0 0,-1 0 0 0 0,1 0 0 0 0,9 0 0 0 0,4-2-190 0 0,0-1 1 0 0,1 0-1 0 0,29-9 1 0 0,28-12-6414 0 0,-13 0-1495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24.74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35 118 8751 0 0,'-34'-15'4718'0'0,"60"10"-1625"0"0,-14 6-2280 0 0,62 1 753 0 0,341-16 2154 0 0,278-2-2159 0 0,-542 20-1461 0 0,493-6 488 0 0,-170-32 127 0 0,-21 1-399 0 0,2 27-107 0 0,257 65 42 0 0,-572-45-250 0 0,75 10-1928 0 0,-104-11-6837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26.6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10 135 8751 0 0,'-7'3'6387'0'0,"5"18"-4008"0"0,3 23-673 0 0,31 237 1470 0 0,-29-249-3061 0 0,23 189 738 0 0,-26-220-838 0 0,0 0 0 0 0,0-1 1 0 0,0 1-1 0 0,0-1 0 0 0,0 1 0 0 0,0-1 0 0 0,0 1 1 0 0,0-1-1 0 0,0 1 0 0 0,1 0 0 0 0,-1-1 0 0 0,0 1 0 0 0,0-1 1 0 0,1 1-1 0 0,-1-1 0 0 0,0 0 0 0 0,1 1 0 0 0,-1-1 0 0 0,1 1 1 0 0,-1-1-1 0 0,0 0 0 0 0,1 1 0 0 0,-1-1 0 0 0,1 0 0 0 0,-1 1 1 0 0,1-1-1 0 0,0 1 0 0 0,14-5 624 0 0,5-1-362 0 0,0 4-117 0 0,-8 0-106 0 0,0 1 0 0 0,0 0 0 0 0,16 3 0 0 0,26 1-43 0 0,23 0-11 0 0,-6-1 0 0 0,6-4 0 0 0,3-4 0 0 0,-3-1 0 0 0,-6-3 0 0 0,2-2 415 0 0,-25 2 570 0 0,-39 7-767 0 0,35-8 142 0 0,-41 9-358 0 0,0 0 1 0 0,0 0-1 0 0,0 0 0 0 0,0 0 1 0 0,-1-1-1 0 0,1 1 0 0 0,-1-1 1 0 0,1 1-1 0 0,-1-1 0 0 0,1 0 0 0 0,-1 0 1 0 0,3-4-1 0 0,-4 4-2 0 0,0 1 0 0 0,-1-1 0 0 0,1 0 0 0 0,0 0 0 0 0,-1 0 0 0 0,0 0 0 0 0,0 1 0 0 0,1-1 0 0 0,-1 0 0 0 0,0 0 0 0 0,0 0 0 0 0,-1 0 0 0 0,1 0 0 0 0,0 0 0 0 0,-1 0 0 0 0,1 1 0 0 0,-2-5 0 0 0,-16-33 0 0 0,10 25 0 0 0,-9-24 16 0 0,1-1 0 0 0,2-1 0 0 0,2 0 0 0 0,2-1 0 0 0,1 0 0 0 0,2 0 0 0 0,-2-81 0 0 0,10 102-63 0 0,2 1 0 0 0,0-1 1 0 0,1 1-1 0 0,0 0 0 0 0,2 0 0 0 0,12-26 0 0 0,-18 44 45 0 0,0 0-1 0 0,1 1 1 0 0,-1-1-1 0 0,0 0 1 0 0,1 1-1 0 0,-1-1 1 0 0,0 0-1 0 0,0 1 1 0 0,0-1-1 0 0,0 0 1 0 0,0 0-1 0 0,1 1 1 0 0,-1-1-1 0 0,-1 0 1 0 0,1 0-1 0 0,0 1 1 0 0,0-1-1 0 0,0 0 1 0 0,0 0-1 0 0,0 1 1 0 0,-1-1-1 0 0,1 0 1 0 0,0 1-1 0 0,-1-1 1 0 0,1 0-1 0 0,-1 1 1 0 0,1-2-1 0 0,-1 2 2 0 0,-1-1 0 0 0,1 1 0 0 0,0-1-1 0 0,0 1 1 0 0,0-1 0 0 0,0 1 0 0 0,0 0 0 0 0,-1 0 0 0 0,1-1-1 0 0,0 1 1 0 0,0 0 0 0 0,0 0 0 0 0,-1 0 0 0 0,1 0 0 0 0,-2 1-1 0 0,-8 1 21 0 0,-1 0 0 0 0,-21 9 0 0 0,23-8 8 0 0,-27 7-391 0 0,0-1 0 0 0,-1-3 1 0 0,1-1-1 0 0,-57 0 0 0 0,30 1 345 0 0,0 1 0 0 0,-114 30 0 0 0,170-35 9 0 0,-71 11-2214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27.73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0 183 7367 0 0,'28'-39'10936'0'0,"-27"40"-10788"0"0,0-1-22 0 0,0 1-1 0 0,0 0 1 0 0,0 0-1 0 0,0-1 0 0 0,0 1 1 0 0,0 0-1 0 0,-1 0 1 0 0,1 0-1 0 0,0 0 0 0 0,-1 0 1 0 0,1 0-1 0 0,-1 0 1 0 0,1 0-1 0 0,-1 0 0 0 0,1 0 1 0 0,0 2-1 0 0,1 12 162 0 0,1 0 1 0 0,-2 1-1 0 0,0-1 0 0 0,0 0 0 0 0,-2 0 1 0 0,0 1-1 0 0,-4 21 0 0 0,1 0-74 0 0,-10 75 73 0 0,6-48-218 0 0,-1 69 0 0 0,9-132-49 0 0,0-1-1 0 0,1 1 0 0 0,-1-1 0 0 0,1 0 0 0 0,-1 1 0 0 0,1-1 0 0 0,-1 0 0 0 0,1 1 0 0 0,-1-1 0 0 0,1 0 0 0 0,-1 0 0 0 0,1 0 0 0 0,-1 0 0 0 0,1 1 0 0 0,-1-1 0 0 0,1 0 0 0 0,-1 0 0 0 0,1 0 0 0 0,-1 0 0 0 0,1 0 1 0 0,0 0-1 0 0,-1 0 0 0 0,1 0 0 0 0,-1 0 0 0 0,1-1 0 0 0,0 1 0 0 0,25-4 159 0 0,-20 3-143 0 0,7-1 49 0 0,-2 1-52 0 0,1 0-1 0 0,-1 1 0 0 0,18 2 0 0 0,15 0-7 0 0,-21 0 19 0 0,42 5-31 0 0,14 4-11 0 0,-13-2 0 0 0,0-1 0 0 0,0-3 0 0 0,7-2 0 0 0,0-3-11 0 0,-8-1-31 0 0,-12-2 31 0 0,-41 2 11 0 0,-5 0 0 0 0,0 1 0 0 0,0-1 0 0 0,0 0 0 0 0,0-1 0 0 0,0 0 0 0 0,12-4 0 0 0,-19 5 0 0 0,0 1 0 0 0,1 0 0 0 0,-1-1 0 0 0,0 1 0 0 0,0-1 0 0 0,0 1 0 0 0,1-1 0 0 0,-1 1 0 0 0,0-1 0 0 0,0 1 0 0 0,0-1 0 0 0,0 1 0 0 0,0-1 0 0 0,0 1 0 0 0,0-1 0 0 0,0 1 0 0 0,0-1 0 0 0,0 1 0 0 0,0-1 0 0 0,0 1 0 0 0,0-1 0 0 0,0 1 0 0 0,0-1 0 0 0,-1 1 0 0 0,1-1 0 0 0,0 1 0 0 0,0 0 0 0 0,-1-1 0 0 0,1 1 0 0 0,0-1 0 0 0,-1 1 0 0 0,1-1 0 0 0,-15-21 0 0 0,10 14 0 0 0,-12-24 26 0 0,2-2-1 0 0,1 0 1 0 0,2-1 0 0 0,1 0-1 0 0,2 0 1 0 0,1-1-1 0 0,2-1 1 0 0,2 1 0 0 0,0-62-1 0 0,5 84-45 0 0,1-1 0 0 0,1 0 0 0 0,6-21-1 0 0,-5 21-109 0 0,0-1 0 0 0,2-23-1 0 0,-6 36 125 0 0,0 1 0 0 0,0-1 0 0 0,0 1 0 0 0,0-1 0 0 0,-1 1-1 0 0,1-1 1 0 0,-1 1 0 0 0,0 0 0 0 0,1-1 0 0 0,-1 1 0 0 0,0 0 0 0 0,0-1 0 0 0,-1 1-1 0 0,1 0 1 0 0,0 0 0 0 0,-1 0 0 0 0,1 0 0 0 0,-1 0 0 0 0,0 0 0 0 0,0 1 0 0 0,1-1-1 0 0,-1 1 1 0 0,0-1 0 0 0,0 1 0 0 0,-1-1 0 0 0,1 1 0 0 0,0 0 0 0 0,0 0 0 0 0,-1 0-1 0 0,1 0 1 0 0,0 1 0 0 0,-1-1 0 0 0,-3 0 0 0 0,-9-2 43 0 0,-1 1 0 0 0,0 1 0 0 0,0 0 1 0 0,-18 2-1 0 0,15-1 20 0 0,-162 7 243 0 0,-1 0-171 0 0,64-2 14 0 0,104-4-561 0 0,1 1 0 0 0,0 1-1 0 0,0 0 1 0 0,0 1 0 0 0,0 0 0 0 0,-20 11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28.82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73 10135 0 0,'11'-6'3540'0'0,"-10"7"-3463"0"0,0-1 84 0 0,1 0 0 0 0,-1 1 0 0 0,0-1 0 0 0,0 1 0 0 0,1 0 0 0 0,-1-1 0 0 0,0 1 0 0 0,0 0 0 0 0,0 0 0 0 0,0 0 0 0 0,0 0 0 0 0,2 1 0 0 0,1 9 418 0 0,0-1 0 0 0,0 1 0 0 0,-1 0 0 0 0,0 0 0 0 0,0 0 0 0 0,0 14 0 0 0,-2-17-536 0 0,5 47 561 0 0,-3-1 0 0 0,-2 1 0 0 0,-10 81-1 0 0,4-92-536 0 0,2-22 45 0 0,1 0 0 0 0,1 30 0 0 0,1-51-100 0 0,0 1 0 0 0,0-1 0 0 0,0 0 0 0 0,0 0 0 0 0,0 0 1 0 0,0 0-1 0 0,1 0 0 0 0,-1 1 0 0 0,0-1 0 0 0,1 0 0 0 0,-1 0 0 0 0,0 0 0 0 0,1 0 0 0 0,0 0 0 0 0,-1 0 0 0 0,1 0 0 0 0,0 0 0 0 0,-1 0 0 0 0,2 1 0 0 0,1-1 36 0 0,0 0-1 0 0,-1-1 0 0 0,1 1 0 0 0,0 0 0 0 0,-1-1 0 0 0,1 0 0 0 0,0 0 1 0 0,3 0-1 0 0,33 3 199 0 0,24 4-170 0 0,-14-6-64 0 0,3-1-12 0 0,3-2 0 0 0,1-1 0 0 0,5 0 0 0 0,6 1 0 0 0,3 3 0 0 0,-2 3 0 0 0,-9 0 0 0 0,-46-3 0 0 0,-6 0 0 0 0,0 0 0 0 0,1-1 0 0 0,-1 0 0 0 0,0 0 0 0 0,0-1 0 0 0,1 0 0 0 0,-1 0 0 0 0,0-1 0 0 0,0 1 0 0 0,11-5 0 0 0,-17 5 1 0 0,0 0 0 0 0,1 0 0 0 0,-1 1 0 0 0,0-1 0 0 0,0 0 0 0 0,0 0 0 0 0,0 0 0 0 0,0 0 0 0 0,0-1 0 0 0,0 1 0 0 0,0 0-1 0 0,0 0 1 0 0,0 0 0 0 0,-1-1 0 0 0,1 1 0 0 0,-1 0 0 0 0,1-1 0 0 0,-1 1 0 0 0,1-1 0 0 0,-1 1 0 0 0,0-1 0 0 0,1 1 0 0 0,-1-1 0 0 0,0 1 0 0 0,0 0 0 0 0,0-1 0 0 0,0 1 0 0 0,0-1-1 0 0,-1 1 1 0 0,1-1 0 0 0,0 1 0 0 0,-1-1 0 0 0,1 1 0 0 0,-1 0 0 0 0,1-1 0 0 0,-2-1 0 0 0,-3-7 12 0 0,-1 1-1 0 0,1-1 1 0 0,-2 1 0 0 0,-8-10 0 0 0,-4-6 12 0 0,6 1 7 0 0,1 0 0 0 0,0 0 0 0 0,2-1 0 0 0,1-1-1 0 0,-11-51 1 0 0,17 63-67 0 0,1-1 0 0 0,0 0 0 0 0,2 0-1 0 0,0 0 1 0 0,0 0 0 0 0,1 0 0 0 0,1 0 0 0 0,1 0-1 0 0,0 1 1 0 0,1-1 0 0 0,0 1 0 0 0,9-19-1 0 0,-9 25-4 0 0,0 0-1 0 0,-1-1 0 0 0,0 0 0 0 0,0 0 0 0 0,1-10 1 0 0,-3 17 38 0 0,-1 1 1 0 0,0 0 0 0 0,0-1 0 0 0,0 1 0 0 0,0-1 0 0 0,0 1 0 0 0,0 0 0 0 0,0-1 0 0 0,0 1 0 0 0,0-1 0 0 0,-1 1-1 0 0,1 0 1 0 0,-1-1 0 0 0,1 1 0 0 0,-1 0 0 0 0,1-1 0 0 0,-1 1 0 0 0,0 0 0 0 0,0 0 0 0 0,0 0 0 0 0,1-1 0 0 0,-1 1-1 0 0,0 0 1 0 0,-1 0 0 0 0,1 0 0 0 0,0 1 0 0 0,0-1 0 0 0,0 0 0 0 0,0 0 0 0 0,-1 1 0 0 0,1-1 0 0 0,0 0 0 0 0,-1 1 0 0 0,1-1-1 0 0,0 1 1 0 0,-1 0 0 0 0,1-1 0 0 0,0 1 0 0 0,-1 0 0 0 0,1 0 0 0 0,-3 0 0 0 0,-123 1 444 0 0,29 1-242 0 0,-186 0 218 0 0,164 9-7505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29.99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44 9671 0 0,'4'47'5482'0'0,"12"29"-2600"0"0,-1-2-1486 0 0,-1 20-24 0 0,4 148 0 0 0,-14-221-1167 0 0,-4-21-191 0 0,0 1-1 0 0,1-1 0 0 0,-1 0 1 0 0,0 1-1 0 0,1-1 0 0 0,-1 1 0 0 0,1-1 1 0 0,-1 1-1 0 0,1-1 0 0 0,-1 0 1 0 0,1 1-1 0 0,-1-1 0 0 0,1 0 0 0 0,-1 1 1 0 0,1-1-1 0 0,-1 0 0 0 0,1 0 1 0 0,-1 0-1 0 0,1 0 0 0 0,0 1 0 0 0,2-1 45 0 0,0-1 0 0 0,0 1 0 0 0,0-1-1 0 0,0 1 1 0 0,0-1 0 0 0,0 0-1 0 0,0 0 1 0 0,5-3 0 0 0,13-3 54 0 0,-12 4-90 0 0,-5 2-7 0 0,0 0 0 0 0,0 0 0 0 0,0 1 1 0 0,1 0-1 0 0,-1-1 0 0 0,0 1 0 0 0,0 1 1 0 0,7 0-1 0 0,54 6-2 0 0,14 8-13 0 0,3 3 0 0 0,-18-7 0 0 0,-5-5 0 0 0,-12-3 123 0 0,5-5 1135 0 0,-39 0-944 0 0,-2 2 671 0 0,-2-2-194 0 0,-3 2-676 0 0,49-10-925 0 0,-51 9 606 0 0,0 0 0 0 0,0 0 1 0 0,-1-1-1 0 0,1 1 0 0 0,0-1 1 0 0,-1 1-1 0 0,1-1 0 0 0,-1 0 1 0 0,0-1-1 0 0,0 1 0 0 0,0 0 1 0 0,0-1-1 0 0,3-3 0 0 0,-5 2 216 0 0,-1 1 0 0 0,1 0 0 0 0,-1-1 0 0 0,0 1 0 0 0,-1 0 0 0 0,1 0 0 0 0,0-1 0 0 0,-1 1-1 0 0,0 0 1 0 0,0 0 0 0 0,0-1 0 0 0,0 1 0 0 0,-2-4 0 0 0,-1-3 12 0 0,-2-14 664 0 0,1 0 0 0 0,1 0 1 0 0,0 0-1 0 0,2-1 0 0 0,1 1 1 0 0,4-45-1 0 0,2 28-1759 0 0,3 1 0 0 0,1-1-1 0 0,17-47 1 0 0,-23 79 893 0 0,0-1 86 0 0,1 1 0 0 0,-2-1-1 0 0,1 0 1 0 0,0-15-1 0 0,-2 24 93 0 0,-1-1 0 0 0,0 1 0 0 0,0-1 0 0 0,0 1 0 0 0,0-1 0 0 0,0 1 0 0 0,0 0 0 0 0,0-1-1 0 0,-1 1 1 0 0,1-1 0 0 0,0 1 0 0 0,-1-1 0 0 0,0 1 0 0 0,1 0 0 0 0,-1 0 0 0 0,1-1 0 0 0,-1 1-1 0 0,0 0 1 0 0,0 0 0 0 0,0-1 0 0 0,0 1 0 0 0,0 0 0 0 0,0 0 0 0 0,0 0 0 0 0,0 1 0 0 0,0-1-1 0 0,-1 0 1 0 0,1 0 0 0 0,0 0 0 0 0,0 1 0 0 0,-1-1 0 0 0,1 1 0 0 0,-1-1 0 0 0,1 1 0 0 0,0 0-1 0 0,-1-1 1 0 0,1 1 0 0 0,-3 0 0 0 0,-125-1 4580 0 0,-68 18-8197 0 0,108-7 3370 0 0,24-5 219 0 0,24-3-158 0 0,0 2 0 0 0,-57 14-1 0 0,92-17-203 0 0,1 2-89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31.13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80 68 5063 0 0,'24'-33'8026'0'0,"-22"33"-7836"0"0,0 3 157 0 0,-1-1 0 0 0,0 1 0 0 0,0 0 0 0 0,0 0 0 0 0,-1 0 0 0 0,1 0 0 0 0,-1 1 0 0 0,1-1 0 0 0,-1 0 0 0 0,0 0 1 0 0,0 0-1 0 0,-1 3 0 0 0,1-2 24 0 0,-3 51 973 0 0,-2-1 1 0 0,-14 60 0 0 0,0 2-954 0 0,12-73 580 0 0,4-25-1037 0 0,0 1 0 0 0,1 0 0 0 0,0 0-1 0 0,3 34 1 0 0,-1-52 105 0 0,0 0 0 0 0,1 0 0 0 0,-1 0 0 0 0,0 0-1 0 0,0 0 1 0 0,0 0 0 0 0,1 0 0 0 0,-1 0 0 0 0,1 0 0 0 0,-1 0-1 0 0,0 0 1 0 0,1-1 0 0 0,0 1 0 0 0,-1 0 0 0 0,1 0 0 0 0,-1 0 0 0 0,1-1-1 0 0,0 1 1 0 0,0 0 0 0 0,-1-1 0 0 0,1 1 0 0 0,0 0 0 0 0,0-1-1 0 0,0 1 1 0 0,0-1 0 0 0,1 1 0 0 0,2 0-242 0 0,0-1 1 0 0,0 1-1 0 0,0-1 1 0 0,0 0-1 0 0,9-1 0 0 0,12 0 478 0 0,-10 2-211 0 0,47 5-11 0 0,11 7-42 0 0,-9 1-11 0 0,0 0 0 0 0,-1-2 0 0 0,3 0 0 0 0,27 2-53 0 0,-42-4 42 0 0,10 5 11 0 0,-7 2 11 0 0,-42-14 299 0 0,-9-5-239 0 0,-3 1-66 0 0,1 1 0 0 0,0-1 0 0 0,0 0 0 0 0,0 1 0 0 0,-1-1 0 0 0,1 0 0 0 0,-1 0 0 0 0,1 0-1 0 0,0 0 1 0 0,-1 0 0 0 0,1 1 0 0 0,-1-1 0 0 0,0 0 0 0 0,1 0 0 0 0,-1 0 0 0 0,0 0 0 0 0,0 0 0 0 0,1 0 0 0 0,-1-2 0 0 0,-4-21 110 0 0,0 4-60 0 0,1-13 3 0 0,1 1-1 0 0,2-1 1 0 0,1 1-1 0 0,7-52 1 0 0,37-125-199 0 0,-22 115-51 0 0,-21 86 156 0 0,-1 1 0 0 0,1 0 0 0 0,-2 0 0 0 0,1-1 0 0 0,-1 1 0 0 0,-1-12 0 0 0,1 16 32 0 0,-1 1 1 0 0,1-1-1 0 0,-1 1 1 0 0,0-1-1 0 0,0 1 1 0 0,0-1 0 0 0,0 1-1 0 0,0-1 1 0 0,-1 1-1 0 0,1 0 1 0 0,-1 0-1 0 0,0 0 1 0 0,1 0 0 0 0,-1 0-1 0 0,0 0 1 0 0,0 0-1 0 0,0 1 1 0 0,0-1-1 0 0,0 1 1 0 0,-1-1 0 0 0,-3-1-1 0 0,-9-3 60 0 0,-1 0-1 0 0,1 1 1 0 0,-1 1-1 0 0,0 0 1 0 0,0 2-1 0 0,-31-3 0 0 0,-103 10 333 0 0,62-1-247 0 0,-27-3 659 0 0,-212-26-1 0 0,299 22-1916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6:23.01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1282 2774 8751 0 0,'12'1'6951'0'0,"46"-6"-3926"0"0,15-3-1094 0 0,-8 4 138 0 0,4-3-1172 0 0,-55 7-984 0 0,43-5-507 0 0,5-2 274 0 0,11 3 256 0 0,-7-1 79 0 0,2 2 129 0 0,-55 4-111 0 0,-7-1 4 0 0,0 1 1 0 0,0-2 0 0 0,0 1 0 0 0,0-1 0 0 0,0 1-1 0 0,10-4 1 0 0,-4 1-4 0 0,-6 1 87 0 0,0 0 0 0 0,0 1 1 0 0,0 0-1 0 0,10-1 0 0 0,-11-4-25 0 0,15-20 0 0 0,-19 24-69 0 0,-1 0 0 0 0,1 0-1 0 0,-1-1 1 0 0,0 1 0 0 0,0 0 0 0 0,0 0-1 0 0,0-1 1 0 0,0 1 0 0 0,0 0-1 0 0,-1 0 1 0 0,1 0 0 0 0,-1-1 0 0 0,1 1-1 0 0,-1 0 1 0 0,0 0 0 0 0,0 0 0 0 0,0 0-1 0 0,-2-3 1 0 0,2 2 41 0 0,-16-35 545 0 0,3 0 0 0 0,-15-60 0 0 0,-6-83-788 0 0,15 36 339 0 0,-2-242 0 0 0,23 289-164 0 0,1 2 0 0 0,-22-190 0 0 0,-57-98-195 0 0,76 378 188 0 0,-1-1-1 0 0,0 1 1 0 0,0 0-1 0 0,0 0 1 0 0,-1 0-1 0 0,0 0 0 0 0,0 1 1 0 0,-8-11-1 0 0,9 13 12 0 0,-1 1-1 0 0,1-1 1 0 0,-1 1-1 0 0,0 0 1 0 0,0 0-1 0 0,0 0 1 0 0,0 1-1 0 0,0-1 1 0 0,0 1-1 0 0,0-1 1 0 0,0 1-1 0 0,-1 0 1 0 0,1 0-1 0 0,0 1 1 0 0,-1-1 0 0 0,1 1-1 0 0,0-1 1 0 0,-6 1-1 0 0,-81-1 241 0 0,1 0-129 0 0,-135 15-1 0 0,76 9-50 0 0,54-7-92 0 0,-176 8 0 0 0,238-22-16 0 0,1 1-1 0 0,-1 2 1 0 0,-43 12-1 0 0,45-9-46 0 0,-1-1-1 0 0,0-2 1 0 0,-44 2-1 0 0,60-7 54 0 0,-10 0-6 0 0,-42-5 1 0 0,65 5 46 0 0,1-1 0 0 0,-1 0-1 0 0,0 1 1 0 0,1-1 0 0 0,-1 0-1 0 0,1 0 1 0 0,-1 0 0 0 0,1 0-1 0 0,-1-1 1 0 0,1 1 0 0 0,0 0 0 0 0,0-1-1 0 0,-1 1 1 0 0,1-1 0 0 0,0 1-1 0 0,0-1 1 0 0,0 1 0 0 0,1-1 0 0 0,-2-3-1 0 0,-13-39 192 0 0,12 31-154 0 0,-89-306 216 0 0,-10-35-341 0 0,97 340 148 0 0,0-1 0 0 0,-1 1-1 0 0,0 1 1 0 0,-13-21 0 0 0,-11-2-1413 0 0,-11 5-5622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6:23.74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148 765 11055 0 0,'-3'-5'401'0'0,"1"1"1"0"0,0-1-1 0 0,0 0 0 0 0,1 0 0 0 0,-1 0 0 0 0,1 0 0 0 0,0 0 0 0 0,1 0 1 0 0,-1-8-1 0 0,-1-4 82 0 0,-72-334 5626 0 0,32 158-5214 0 0,37 173-853 0 0,3 14 44 0 0,0-1 0 0 0,0 1-1 0 0,1-1 1 0 0,0 0 0 0 0,0-11-1 0 0,1 17-60 0 0,0 0-1 0 0,0-1 0 0 0,1 1 0 0 0,-1-1 1 0 0,0 1-1 0 0,1 0 0 0 0,-1-1 0 0 0,1 1 1 0 0,-1 0-1 0 0,1 0 0 0 0,0-1 1 0 0,0 1-1 0 0,-1 0 0 0 0,1 0 0 0 0,0 0 1 0 0,0 0-1 0 0,0 0 0 0 0,0 0 0 0 0,0 0 1 0 0,0 0-1 0 0,1 0 0 0 0,-1 1 0 0 0,0-1 1 0 0,0 0-1 0 0,1 1 0 0 0,-1-1 1 0 0,0 1-1 0 0,0-1 0 0 0,1 1 0 0 0,-1 0 1 0 0,1 0-1 0 0,1-1 0 0 0,3 0 138 0 0,18 1 1655 0 0,-20 0-1413 0 0,81 1-1260 0 0,-4 0 510 0 0,31-1 369 0 0,-10 0 57 0 0,571-20 208 0 0,-185 3-260 0 0,-401 13-20 0 0,65 0 277 0 0,-48 4-1565 0 0,-28 0-7429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4:25.47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1896 13359 0 0,'6'-25'1184'0'0,"2"-1"-944"0"0,2 3-240 0 0,-2 9 0 0 0,3-12 416 0 0,13-29 32 0 0,23-51 0 0 0,32-66 8 0 0,29-50-696 0 0,20-28-144 0 0,6 17-24 0 0,-4 21-8 0 0,-6 23-704 0 0,-11 13-136 0 0,-13 9-32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6:24.94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158 935 11519 0 0,'-1'0'158'0'0,"0"0"-1"0"0,0-1 0 0 0,0 1 0 0 0,0-1 0 0 0,0 1 0 0 0,0-1 1 0 0,0 1-1 0 0,0-1 0 0 0,0 1 0 0 0,0-1 0 0 0,0 0 0 0 0,0 0 1 0 0,1 0-1 0 0,-1 1 0 0 0,0-1 0 0 0,1 0 0 0 0,-1 0 1 0 0,0 0-1 0 0,1 0 0 0 0,-1 0 0 0 0,1 0 0 0 0,-1-2 0 0 0,-10-27 1282 0 0,10 25-1338 0 0,-15-59 1947 0 0,-10-82 0 0 0,13 64-1147 0 0,-26-74-309 0 0,16 71-424 0 0,21 76-174 0 0,0 2-20 0 0,0 1 0 0 0,1-1-1 0 0,0 0 1 0 0,-1-13 0 0 0,2 19 24 0 0,0 0 0 0 0,0 0 0 0 0,0 0 0 0 0,0 0 0 0 0,1 0-1 0 0,-1-1 1 0 0,0 1 0 0 0,1 0 0 0 0,-1 0 0 0 0,1 0 0 0 0,-1 0-1 0 0,1 0 1 0 0,-1 0 0 0 0,1 0 0 0 0,0 0 0 0 0,-1 0 0 0 0,1 0-1 0 0,0 1 1 0 0,0-1 0 0 0,0 0 0 0 0,-1 0 0 0 0,1 1 0 0 0,0-1-1 0 0,0 0 1 0 0,0 1 0 0 0,0-1 0 0 0,0 1 0 0 0,0-1 0 0 0,1 1-1 0 0,-1 0 1 0 0,0 0 0 0 0,0-1 0 0 0,0 1 0 0 0,0 0 0 0 0,2 0 0 0 0,38-4 288 0 0,-39 4-158 0 0,12-2-64 0 0,39-8 3 0 0,-39 8 10 0 0,1-1 3 0 0,76-14 77 0 0,-2-3-26 0 0,185-40 77 0 0,-149 38-64 0 0,328-34 140 0 0,-353 48-272 0 0,16-1-12 0 0,-5 0 0 0 0,-3 1 11 0 0,-8 1 31 0 0,-11 2-31 0 0,-15 0-11 0 0,-4-1 0 0 0,-3 2 0 0 0,3-3 0 0 0,-62 6 0 0 0,1 1 0 0 0,-1-1 0 0 0,0 1 0 0 0,1 1 0 0 0,13 2 0 0 0,-17-2 0 0 0,0 1 0 0 0,0 0 0 0 0,-1 1 0 0 0,1-1 0 0 0,-1 1 0 0 0,8 5 0 0 0,-11-7 0 0 0,1 1 0 0 0,1 0 0 0 0,-1 1 0 0 0,0-1 0 0 0,0 1 0 0 0,0 0 0 0 0,0-1 0 0 0,0 1 0 0 0,0 0 0 0 0,-1 0 0 0 0,0 0 0 0 0,1 1 0 0 0,-1-1 0 0 0,0 0 0 0 0,-1 0 0 0 0,1 1 0 0 0,0-1 0 0 0,-1 0 0 0 0,0 6 0 0 0,2 7 0 0 0,21 95 8 0 0,43 196 63 0 0,21-5-22 0 0,-58-216 4 0 0,-2 4-42 0 0,-2-14 454 0 0,-19-53 177 0 0,0 3-903 0 0,1 0 0 0 0,13 27 0 0 0,-10-30 261 0 0,-7-17 61 0 0,2 1 17 0 0,16 18-6 0 0,-16-19 57 0 0,5-3-76 0 0,29 5-61 0 0,-29-6-1717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6:25.49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1 160 11975 0 0,'-1'0'1054'0'0,"5"0"-809"0"0,10-2 1456 0 0,58-9 127 0 0,16-3 186 0 0,13-4-337 0 0,6-3-153 0 0,176-28-450 0 0,-144 28-783 0 0,-69 8-240 0 0,-55 10-102 0 0,1 0 0 0 0,28 0-1 0 0,-25 2 11 0 0,9 1-1609 0 0,37 6-6092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6:26.04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2378 14279 0 0,'2'1'605'0'0,"6"-1"261"0"0,8-3 151 0 0,51-8-337 0 0,25-5 24 0 0,4-2 223 0 0,-78 15-728 0 0,-1-1 143 0 0,1 1 0 0 0,17-8 0 0 0,44-13 626 0 0,-10 0-368 0 0,-9 0-181 0 0,-27 9-311 0 0,-25 12-11 0 0,4-4-17 0 0,55-29 23 0 0,-32 15-21 0 0,-26 15 5 0 0,-3 1 1 0 0,19-15 0 0 0,-19 15 5 0 0,-2 0 23 0 0,-1 1-77 0 0,0 1-1 0 0,-1-1 0 0 0,1 0 0 0 0,-1-1 0 0 0,0 1 0 0 0,0 0 0 0 0,0 0 0 0 0,-1-1 0 0 0,0 1 0 0 0,1-1 0 0 0,-2 0 0 0 0,1 1 0 0 0,0-1 0 0 0,-1 0 0 0 0,0 1 0 0 0,-1-9 0 0 0,-3-7 144 0 0,-1 1-1 0 0,-2 0 1 0 0,1 0 0 0 0,-2 1-1 0 0,-10-19 1 0 0,-3-8 24 0 0,-32-85 38 0 0,7-2 0 0 0,5-2 0 0 0,-37-217 0 0 0,0-329-259 0 0,56 482-154 0 0,2 35-2423 0 0,14 95-5824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9:26.48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1713 1280 455 0 0,'21'-86'15758'0'0,"-6"39"-14726"0"0,-1 0 0 0 0,-2-1 0 0 0,-2 0 0 0 0,-3-1 0 0 0,-1 0-1 0 0,-2-67 1 0 0,-5 65-731 0 0,-1-21 83 0 0,-2 0 0 0 0,-14-74 1 0 0,14 131-334 0 0,0 0 1 0 0,0 0-1 0 0,-2 0 0 0 0,1 0 1 0 0,-2 1-1 0 0,0 0 1 0 0,-1 0-1 0 0,0 1 0 0 0,-1 0 1 0 0,-1 1-1 0 0,0-1 1 0 0,0 2-1 0 0,-1 0 0 0 0,-1 0 1 0 0,0 1-1 0 0,0 0 1 0 0,-27-15-1 0 0,-251-126 269 0 0,268 141-314 0 0,-1 1 0 0 0,1 2 0 0 0,-1 0-1 0 0,-1 1 1 0 0,1 2 0 0 0,-1 0 0 0 0,0 2 0 0 0,1 0-1 0 0,-1 2 1 0 0,-33 3 0 0 0,-34 10 37 0 0,0 5-1 0 0,-133 43 1 0 0,191-50-43 0 0,0 1 0 0 0,0 1 0 0 0,1 2 0 0 0,-38 25 0 0 0,51-27 0 0 0,1 0 0 0 0,0 1 0 0 0,1 1 0 0 0,1 0 0 0 0,1 1 0 0 0,0 1 0 0 0,-24 35 0 0 0,4 7 3 0 0,3 0-1 0 0,3 3 1 0 0,-33 94-1 0 0,36-71 117 0 0,3 2 1 0 0,-13 101-1 0 0,32-165-82 0 0,0 3-8 0 0,1 0 0 0 0,1 31 0 0 0,2-13-33 0 0,3-21-73 0 0,10 25-1771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9:27.6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47 17 13359 0 0,'-1'-2'410'0'0,"1"2"-365"0"0,0-1-1 0 0,0 1 1 0 0,0-1 0 0 0,0 1-1 0 0,0-1 1 0 0,0 1 0 0 0,0-1-1 0 0,-1 1 1 0 0,1-1 0 0 0,0 1-1 0 0,0-1 1 0 0,-1 1 0 0 0,1-1-1 0 0,0 1 1 0 0,0 0 0 0 0,-1-1-1 0 0,1 1 1 0 0,0 0-1 0 0,-1-1 1 0 0,1 1 0 0 0,-1 0-1 0 0,1-1 1 0 0,0 1 0 0 0,-1 0-1 0 0,1 0 1 0 0,-1-1 0 0 0,1 1-1 0 0,-1 0 1 0 0,1 0 0 0 0,-1 0-1 0 0,1 0 1 0 0,-1 0 0 0 0,0-1-1 0 0,-10 1 1631 0 0,11-1-1637 0 0,-1 1 0 0 0,1 0 0 0 0,-1 0 0 0 0,0-1 1 0 0,1 1-1 0 0,-1 0 0 0 0,0 0 0 0 0,1 0 0 0 0,-1 0 0 0 0,0 0 0 0 0,1 0 0 0 0,-1 0 0 0 0,0 0 0 0 0,1 0 0 0 0,-1 0 0 0 0,1 0 0 0 0,-1 0 1 0 0,0 1-1 0 0,1-1 0 0 0,-1 0 0 0 0,0 0 0 0 0,0 1 0 0 0,0 0 19 0 0,1-1 0 0 0,-1 1-1 0 0,0 0 1 0 0,1 0 0 0 0,-1-1 0 0 0,0 1 0 0 0,1 0 0 0 0,-1 0-1 0 0,1 0 1 0 0,0 0 0 0 0,-1-1 0 0 0,1 1 0 0 0,0 0 0 0 0,-1 0 0 0 0,1 0-1 0 0,0 0 1 0 0,0 0 0 0 0,0 0 0 0 0,0 0 0 0 0,0 0 0 0 0,0 2-1 0 0,0-1 68 0 0,1 1 0 0 0,0-1-1 0 0,0 0 1 0 0,-1 1 0 0 0,1-1-1 0 0,1 0 1 0 0,-1 0 0 0 0,2 3-1 0 0,3 3 197 0 0,0-1 0 0 0,0 0 0 0 0,11 9 0 0 0,1-2 38 0 0,-15-11-7 0 0,13 7-23 0 0,49 31-74 0 0,-49-31-28 0 0,0 3-9 0 0,50 39-2 0 0,-38-28-6 0 0,21 22-1 0 0,-24-20 0 0 0,29 31-8 0 0,-25-28-32 0 0,32 30-9 0 0,-28-29-6 0 0,38 30-4 0 0,-34-32-10 0 0,37 24-3 0 0,-33-26 0 0 0,47 26-1 0 0,-42-27-7 0 0,-35-19-110 0 0,176 84 205 0 0,128 50 145 0 0,-229-102-285 0 0,45 24 10 0 0,11 11-13 0 0,-5 2-53 0 0,-5-9 15 0 0,-5-6-31 0 0,-4-9-11 0 0,-6-8 0 0 0,-29-14 11 0 0,32 11 31 0 0,-15-5-20 0 0,-64-21 20 0 0,38 12-15 0 0,-41-14 37 0 0,37 13-32 0 0,-40-12 32 0 0,34 11-32 0 0,-35-10 32 0 0,34 14-32 0 0,-35-14 32 0 0,31 14-37 0 0,-33-16 15 0 0,29 9-20 0 0,-29-12 20 0 0,48 10-31 0 0,8-1 0 0 0,-22-6 31 0 0,10 4-19 0 0,-42-8 25 0 0,47 13-36 0 0,7 4-1 0 0,-10 2 31 0 0,-6 0-31 0 0,0 0 1 0 0,4-1 36 0 0,-49-16-39 0 0,39 11 61 0 0,-49-16-60 0 0,52 13 46 0 0,-4-2-32 0 0,-29-8 30 0 0,6 1-39 0 0,189 39 170 0 0,272 16 65 0 0,-392-58-241 0 0,-1-6 0 0 0,180-22 0 0 0,-64-18-943 0 0,-74 2-5884 0 0,-13-1-1926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9:33.32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2226 1 10591 0 0,'1'0'42'0'0,"-1"0"-1"0"0,1 0 0 0 0,0 0 0 0 0,-1 0 0 0 0,1 0 1 0 0,0 1-1 0 0,0-1 0 0 0,-1 0 0 0 0,1 0 1 0 0,-1 1-1 0 0,1-1 0 0 0,0 0 0 0 0,-1 1 1 0 0,1-1-1 0 0,-1 1 0 0 0,1-1 0 0 0,-1 1 0 0 0,1-1 1 0 0,-1 1-1 0 0,1-1 0 0 0,-1 1 0 0 0,1 0 1 0 0,-1-1-1 0 0,0 1 0 0 0,1-1 0 0 0,-1 1 1 0 0,0 0-1 0 0,0-1 0 0 0,0 1 0 0 0,1 0 1 0 0,-1 1-1 0 0,9 26-119 0 0,-8-26 183 0 0,0 2 108 0 0,0 13 43 0 0,0 0-174 0 0,0 1 25 0 0,0 0 0 0 0,-1 0 0 0 0,-1 0-1 0 0,-4 18 1 0 0,-3 3 850 0 0,-1 0-1 0 0,-3-1 1 0 0,-1 0-1 0 0,-19 38 1 0 0,-82 138 2163 0 0,56-121-2866 0 0,-4-3 0 0 0,-4-3 0 0 0,-4-2 0 0 0,-3-4 0 0 0,-4-3-1 0 0,-3-3 1 0 0,-3-4 0 0 0,-4-3 0 0 0,-2-5 0 0 0,-138 75 0 0 0,-286 124-254 0 0,223-110 0 0 0,225-115-214 0 0,-101 42 0 0 0,113-60 130 0 0,53-19 84 0 0,-1 0 0 0 0,1 0 0 0 0,0 0 0 0 0,0 0 0 0 0,0 0 0 0 0,0-1 0 0 0,-1 1 0 0 0,1 0 0 0 0,0 0 0 0 0,0 0 0 0 0,0 0 0 0 0,0 0 0 0 0,-1-1 0 0 0,1 1 0 0 0,0 0 0 0 0,0 0 0 0 0,0 0 0 0 0,0-1 0 0 0,0 1 0 0 0,0 0 0 0 0,0 0 0 0 0,0 0 0 0 0,0-1 0 0 0,0 1 0 0 0,0 0 0 0 0,0 0 0 0 0,0 0 0 0 0,0-1 0 0 0,0 1 0 0 0,0 0 0 0 0,0 0 0 0 0,0 0 0 0 0,0-1 0 0 0,0 1 0 0 0,0 0 0 0 0,0 0 0 0 0,0 0 0 0 0,0-1 0 0 0,0 1 0 0 0,0 0 0 0 0,0 0 0 0 0,1-1 0 0 0,1-8 0 0 0,-1-4-1 0 0,-1 6 2 0 0,0 6-1 0 0,0 1 0 0 0,0 0 1 0 0,0 0-1 0 0,0 0 0 0 0,0 0 0 0 0,0 0 1 0 0,0 0-1 0 0,0 0 0 0 0,0 0 0 0 0,0 0 1 0 0,0 0-1 0 0,0 0 0 0 0,0 0 0 0 0,0 0 0 0 0,0 0 1 0 0,0 0-1 0 0,0 0 0 0 0,0-1 0 0 0,0 1 1 0 0,0 0-1 0 0,0 0 0 0 0,0 0 0 0 0,0 0 1 0 0,0 0-1 0 0,0 0 0 0 0,0 0 0 0 0,0 0 1 0 0,0 0-1 0 0,0 0 0 0 0,0 0 0 0 0,0 0 0 0 0,0 0 1 0 0,1 0-1 0 0,-1 0 0 0 0,0 0 0 0 0,0 0 1 0 0,0 0-1 0 0,0 0 0 0 0,0 0 0 0 0,0 0 1 0 0,0 0-1 0 0,0 0 0 0 0,0 0 0 0 0,0 0 1 0 0,0 0-1 0 0,0 0 0 0 0,0 0 0 0 0,0 0 0 0 0,0 0 1 0 0,0 0-1 0 0,1 0 0 0 0,-1 0 0 0 0,0 0 1 0 0,0 0-1 0 0,0 0 0 0 0,0 0 0 0 0,0 0 1 0 0,0 0-1 0 0,0 0 0 0 0,0 0 0 0 0,0 0 1 0 0,0 0-1 0 0,0 0 0 0 0,0 0 0 0 0,0 0 0 0 0,0 1 1 0 0,0-1-1 0 0,0 0 0 0 0,4 2 47 0 0,1 1 0 0 0,-1-1-1 0 0,1 0 1 0 0,-1 0 0 0 0,1 0 0 0 0,0-1-1 0 0,0 0 1 0 0,-1 0 0 0 0,10 1-1 0 0,5 1 47 0 0,48 18 131 0 0,-56-17-176 0 0,-1 0 0 0 0,19 9 0 0 0,-15-6-24 0 0,-2-1 48 0 0,3 1 0 0 0,45 25-1 0 0,-28-14-1 0 0,35 21 16 0 0,-35-20-16 0 0,28 16 1 0 0,-27-17 1 0 0,38 18 0 0 0,-33-19 1 0 0,-21-10-54 0 0,128 45 121 0 0,-22-22 122 0 0,158 19 0 0 0,-167-31-122 0 0,114 17 137 0 0,329 58 217 0 0,-399-64-292 0 0,283 15 1 0 0,-114-44-11 0 0,118 5 80 0 0,-113 12-103 0 0,0-32 18 0 0,-181-4-113 0 0,-1-7 0 0 0,-2-7 0 0 0,-1-6 0 0 0,-2-6 0 0 0,237-109 0 0 0,-106 14-74 0 0,-36 17 0 0 0,24-28 0 0 0,-14-21 0 0 0,-129 81-21 0 0,-3-4-1 0 0,159-170 1 0 0,-120 77-271 0 0,-129 152 208 0 0,187-195-402 0 0,-200 215 417 0 0,-13 14 59 0 0,0 1 0 0 0,-1-1-1 0 0,1 0 1 0 0,-1 0 0 0 0,1 0-1 0 0,-1 0 1 0 0,0 0 0 0 0,0 0-1 0 0,0 0 1 0 0,0 0 0 0 0,1-5-1 0 0,-2 6 7 0 0,0 0-1 0 0,0 0 0 0 0,0 0 1 0 0,0 0-1 0 0,0 0 1 0 0,0 0-1 0 0,-1 0 1 0 0,1 0-1 0 0,0 0 0 0 0,-1 0 1 0 0,1 0-1 0 0,-1 0 1 0 0,1 0-1 0 0,-1 0 1 0 0,1 0-1 0 0,-1 0 0 0 0,1 1 1 0 0,-1-1-1 0 0,0 0 1 0 0,0 0-1 0 0,1 1 1 0 0,-1-1-1 0 0,0 0 1 0 0,0 1-1 0 0,0-1 0 0 0,0 1 1 0 0,0-1-1 0 0,0 1 1 0 0,-1-1-1 0 0,2 1 5 0 0,0 0 0 0 0,0 0 0 0 0,-1 0 0 0 0,1 0 0 0 0,0 0 0 0 0,0-1 0 0 0,0 1 0 0 0,0 0 0 0 0,-1 0 0 0 0,1 0 0 0 0,0 0 0 0 0,0 0 0 0 0,0-1 0 0 0,0 1 0 0 0,0 0 0 0 0,0 0 0 0 0,-1 0 0 0 0,1 0 0 0 0,0-1 0 0 0,0 1 0 0 0,0 0 0 0 0,0 0 0 0 0,0 0 0 0 0,0-1 0 0 0,0 1 0 0 0,0 0 0 0 0,0 0 0 0 0,0-1 0 0 0,0 1 0 0 0,0 0 0 0 0,0 0 0 0 0,0 0 0 0 0,0-1 0 0 0,0 1 0 0 0,0 0 0 0 0,0 0 0 0 0,0 0 0 0 0,1-1 0 0 0,-1 1 0 0 0,1-3 0 0 0,-2 3 0 0 0,1-1 0 0 0,0 0 0 0 0,0 1 0 0 0,0-1 0 0 0,0 1 0 0 0,-1-1 0 0 0,1 0 0 0 0,0 1 0 0 0,-1-1 0 0 0,1 1 0 0 0,0-1 0 0 0,-1 1 0 0 0,1-1 0 0 0,-1 1 0 0 0,1-1 0 0 0,-1 1 0 0 0,1 0 0 0 0,-1-1 0 0 0,1 1 0 0 0,-1 0 0 0 0,1-1 0 0 0,-1 1 0 0 0,1 0 0 0 0,-1 0 0 0 0,0-1 0 0 0,1 1 0 0 0,-1 0 0 0 0,1 0 0 0 0,-1 0 0 0 0,0 0 0 0 0,0 0 0 0 0,-23-1 0 0 0,20 1 0 0 0,-16 0 0 0 0,-1-1 0 0 0,1-1 0 0 0,0-1 0 0 0,-38-10 0 0 0,5 1-21 0 0,0 2 0 0 0,-105-6 0 0 0,21 4-44 0 0,27-2 57 0 0,-8-1-964 0 0,40 4-5797 0 0,21 3-1410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9:34.35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 6 11519 0 0,'0'0'25'0'0,"0"0"-1"0"0,0 0 0 0 0,0 0 1 0 0,0 0-1 0 0,-1-1 0 0 0,1 1 1 0 0,0 0-1 0 0,0 0 0 0 0,0 0 0 0 0,0 0 1 0 0,0 0-1 0 0,0 0 0 0 0,0 0 1 0 0,0-1-1 0 0,0 1 0 0 0,0 0 1 0 0,0 0-1 0 0,0 0 0 0 0,0 0 1 0 0,0 0-1 0 0,0-1 0 0 0,0 1 0 0 0,0 0 1 0 0,0 0-1 0 0,0 0 0 0 0,0 0 1 0 0,0 0-1 0 0,0-1 0 0 0,0 1 1 0 0,0 0-1 0 0,0 0 0 0 0,0 0 1 0 0,0 0-1 0 0,0 0 0 0 0,0 0 1 0 0,0-1-1 0 0,1 1 0 0 0,-1 0 0 0 0,0 0 1 0 0,0 0-1 0 0,0 0 0 0 0,0 0 1 0 0,0 0-1 0 0,0 0 0 0 0,0 0 1 0 0,1 0-1 0 0,-1 0 0 0 0,0-1 1 0 0,0 1-1 0 0,0 0 0 0 0,0 0 1 0 0,1 0-1 0 0,8 5 602 0 0,9 12 197 0 0,4 16 1117 0 0,-15-19-975 0 0,24 40 24 0 0,-23-41-46 0 0,2 5-207 0 0,33 55-89 0 0,-23-41-21 0 0,16 24-52 0 0,-17-27-214 0 0,23 30-97 0 0,-19-29-20 0 0,28 33-16 0 0,-24-32-58 0 0,31 29-29 0 0,-28-32-4 0 0,32 24 1 0 0,-31-28 6 0 0,35 22 1 0 0,-31-23 0 0 0,41 21 8 0 0,-36-22 35 0 0,220 102 433 0 0,-106-65 4 0 0,295 73 1 0 0,-157-71-242 0 0,326 23 1 0 0,79-53-34 0 0,-605-30-302 0 0,359 7 112 0 0,56-21 72 0 0,-483 12-224 0 0,119-11 53 0 0,-1-6 0 0 0,144-38 0 0 0,269-111 4 0 0,-420 117-52 0 0,-1-6-1 0 0,129-76 0 0 0,-186 87-74 0 0,-2-4-1 0 0,-2-3 1 0 0,-2-3-1 0 0,96-97 0 0 0,-63 42-250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9:35.91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15 1114 16127 0 0,'-3'-6'227'0'0,"1"0"-1"0"0,0 1 0 0 0,0-1 1 0 0,1 0-1 0 0,-1 0 1 0 0,1-1-1 0 0,1 1 0 0 0,-1 0 1 0 0,1-8-1 0 0,0 13-215 0 0,0-69 826 0 0,2 1 1 0 0,13-77-1 0 0,-11 124-646 0 0,1 0 0 0 0,1 1 0 0 0,1 0 0 0 0,0 0 0 0 0,2 0-1 0 0,0 1 1 0 0,2 0 0 0 0,0 1 0 0 0,1 0 0 0 0,27-32 0 0 0,-12 23 87 0 0,0 2 0 0 0,58-42 0 0 0,71-35 273 0 0,-138 92-495 0 0,55-34 201 0 0,129-56 0 0 0,-147 79-176 0 0,2 2-1 0 0,0 2 1 0 0,70-11-1 0 0,-42 15 5 0 0,1 4 0 0 0,0 4 0 0 0,0 4-1 0 0,0 4 1 0 0,0 3 0 0 0,0 4 0 0 0,128 31 0 0 0,43 33-21 0 0,-225-61-22 0 0,52 23-20 0 0,-75-31-8 0 0,0 0 0 0 0,14 8 0 0 0,56 35 8 0 0,-71-43-12 0 0,-1 0 1 0 0,0 1 0 0 0,8 7-1 0 0,51 42 17 0 0,-36-27 37 0 0,22 30-32 0 0,-29-28 43 0 0,28 48-1 0 0,-5 8 12 0 0,-29-49-28 0 0,12 40-34 0 0,-16-38 30 0 0,8 40-28 0 0,-12-39 28 0 0,3 38-25 0 0,-7-39 35 0 0,-3-20-54 0 0,9 115 76 0 0,-8-53-10 0 0,-4-1 0 0 0,-3 0 0 0 0,-24 129 0 0 0,24-191-344 0 0,-1-1 1 0 0,0 0-1 0 0,-2 0 0 0 0,1-1 1 0 0,-2 1-1 0 0,0-1 0 0 0,-1-1 0 0 0,-13 18 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9:37.27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3641 602 14743 0 0,'-3'-10'657'0'0,"1"1"1"0"0,0-1-1 0 0,0-12 0 0 0,-3-17 144 0 0,-2 15-379 0 0,0 0 1 0 0,-1 0-1 0 0,-2 1 1 0 0,0 0 0 0 0,-2 1-1 0 0,0 0 1 0 0,-1 1 0 0 0,-2 0-1 0 0,0 1 1 0 0,-1 0-1 0 0,-20-18 1 0 0,14 18-303 0 0,-1 1 1 0 0,0 1-1 0 0,-1 1 0 0 0,-1 1 1 0 0,-1 2-1 0 0,0 0 0 0 0,0 2 1 0 0,-2 0-1 0 0,-33-8 0 0 0,-10 1 30 0 0,0 3-1 0 0,-1 3 0 0 0,-83-4 1 0 0,99 14-108 0 0,1 4 0 0 0,-1 1 0 0 0,0 3 0 0 0,-93 21 0 0 0,84-10-16 0 0,0 3-1 0 0,1 3 1 0 0,1 3 0 0 0,-112 62-1 0 0,109-48-25 0 0,2 3 0 0 0,2 3 0 0 0,-72 67 0 0 0,114-91 16 0 0,1 0 0 0 0,1 1 0 0 0,1 1 0 0 0,1 0 0 0 0,1 2 0 0 0,1 0 0 0 0,1 0 0 0 0,-15 43 0 0 0,15-28 8 0 0,2 0 0 0 0,1 1 0 0 0,3 1 0 0 0,1-1 0 0 0,-1 51 0 0 0,3-19-6 0 0,-4-1 0 0 0,-20 85-1 0 0,27-149 2 0 0,0-1-1 0 0,1 1 0 0 0,0 0 0 0 0,0 0 1 0 0,2 11-1 0 0,0 13 19 0 0,-5-29-37 0 0,-3-6 0 0 0,-5-6 0 0 0,10 8 0 0 0,-4-3 0 0 0,0-1 0 0 0,0 0 0 0 0,0-1 0 0 0,0 1 0 0 0,1-1 0 0 0,-7-12 0 0 0,7 11 0 0 0,1 0 0 0 0,-1 0 0 0 0,0 0 0 0 0,-1 1 0 0 0,0 0 0 0 0,0-1 0 0 0,0 2 0 0 0,0-1 0 0 0,-1 1 0 0 0,0 0 0 0 0,0 0 0 0 0,-1 0 0 0 0,1 1 0 0 0,-1 0 0 0 0,0 1 0 0 0,0-1 0 0 0,0 1 0 0 0,-1 1 0 0 0,1-1 0 0 0,-1 1 0 0 0,0 0 0 0 0,1 1 0 0 0,-1 0 0 0 0,-15 0 0 0 0,-19 5 0 0 0,-1 2 0 0 0,2 2 0 0 0,-1 1 0 0 0,-41 17 0 0 0,63-19 0 0 0,1 2 0 0 0,0 0 0 0 0,1 1 0 0 0,0 1 0 0 0,0 0 0 0 0,2 1 0 0 0,-1 2 0 0 0,1-1 0 0 0,-23 28 0 0 0,0 5 0 0 0,2 2 0 0 0,-31 55 0 0 0,58-82 0 0 0,9-18 0 0 0,0 0 0 0 0,0 0 0 0 0,0 0 0 0 0,-1-1 0 0 0,1 1 0 0 0,-5 5 0 0 0,-10-15 75 0 0,11 7-68 0 0,0 0 1 0 0,1-1-1 0 0,-1 1 1 0 0,1-1-1 0 0,-1 0 1 0 0,1 0-1 0 0,-1-1 1 0 0,1 1 0 0 0,-1-1-1 0 0,1 0 1 0 0,0 0-1 0 0,0 0 1 0 0,0-1-1 0 0,0 0 1 0 0,1 1-1 0 0,-6-7 1 0 0,-12-8-2 0 0,0 1 0 0 0,-1 1 0 0 0,0 0-1 0 0,-1 2 1 0 0,0 0 0 0 0,-2 2 0 0 0,1 1 0 0 0,-50-14 0 0 0,26 14-856 0 0,0 3 1 0 0,-56-3-1 0 0,70 9-7625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9:38.99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609 2 11519 0 0,'2'-1'1632'0'0,"2"10"-1002"0"0,2 17-348 0 0,-5 27 958 0 0,-3 1 0 0 0,-10 66-1 0 0,-32 105 1260 0 0,15-122-2055 0 0,-4-2 1 0 0,-4-1-1 0 0,-5-2 1 0 0,-54 93-1 0 0,-30 3-177 0 0,18-32 95 0 0,16-11-159 0 0,192-197 502 0 0,-31 6-497 0 0,-2-4 0 0 0,62-53-1 0 0,107-107 49 0 0,-197 163-236 0 0,-1-1 0 0 0,-2-1 0 0 0,46-74 0 0 0,-65 88-14 0 0,0-2-1 0 0,17-47 1 0 0,-27 58 26 0 0,-1 0 0 0 0,0 0 1 0 0,-2-1-1 0 0,-1 1 0 0 0,2-30 1 0 0,-4 5 2 0 0,-1 0 1 0 0,-2 0-1 0 0,-2 0 1 0 0,-2 1 0 0 0,-16-60-1 0 0,19 94-35 0 0,-1 1 0 0 0,0-1 0 0 0,-1 1 0 0 0,0 0 0 0 0,0 0 0 0 0,-1 0 0 0 0,0 1 0 0 0,-1 0 0 0 0,0 0 0 0 0,-12-10 0 0 0,2 3 0 0 0,-1 2 0 0 0,-1 0 0 0 0,-35-18 0 0 0,33 20 30 0 0,1 2-1 0 0,-1 0 0 0 0,-41-10 1 0 0,51 17-2492 0 0,0 0 0 0 0,-22-1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4:27.51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18887 0 0,'0'0'1848'0'0,"55"51"-1648"0"0,51 10-200 0 0,79 31-112 0 0,-35-23 40 0 0,23 10-392 0 0,1 0-80 0 0,-3 0-8 0 0,-4 7-8 0 0,-7 11 432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9:39.83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42 27 3223 0 0,'-37'-26'10867'0'0,"33"38"-9955"0"0,4-12-888 0 0,0 3 46 0 0,0 0 1 0 0,-1-1 0 0 0,1 1 0 0 0,1 0-1 0 0,-1 0 1 0 0,1 4 0 0 0,17 32 1335 0 0,9 14-919 0 0,-21-40 229 0 0,6 6 99 0 0,34 57 17 0 0,-24-43-51 0 0,17 27-240 0 0,-18-30-106 0 0,24 29-19 0 0,-21-31-43 0 0,23 26-150 0 0,-23-28-61 0 0,27 25-15 0 0,-23-26-7 0 0,30 25-17 0 0,-26-26-10 0 0,37 22-1 0 0,-34-24 3 0 0,39 18 10 0 0,-36-22 3 0 0,-23-11-100 0 0,30 12 87 0 0,57 15-1 0 0,-58-24-7 0 0,0-1 0 0 0,1-2 0 0 0,0-2 0 0 0,58-1 0 0 0,-40-6 21 0 0,1-3-1 0 0,91-20 0 0 0,122-51 98 0 0,-12-22-160 0 0,-123 38-639 0 0,-49 17-5888 0 0,-29 11-1334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9:40.94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37 6911 0 0,'0'0'108'0'0,"1"-1"0"0"0,-1 0 0 0 0,0 0-1 0 0,0 0 1 0 0,1 0 0 0 0,-1 0 0 0 0,1 0-1 0 0,-1 1 1 0 0,1-1 0 0 0,-1 0 0 0 0,1 0-1 0 0,-1 1 1 0 0,1-1 0 0 0,0 0 0 0 0,-1 1-1 0 0,1-1 1 0 0,0 0 0 0 0,0 1-1 0 0,0-1 1 0 0,-1 1 0 0 0,2-1 0 0 0,20-8 1364 0 0,-19 7-1219 0 0,6 0 197 0 0,-1 0 0 0 0,1 0 0 0 0,0 0-1 0 0,0 1 1 0 0,-1 1 0 0 0,1-1-1 0 0,0 1 1 0 0,0 1 0 0 0,15 2 0 0 0,-5 5 507 0 0,30 19-12 0 0,-45-25-832 0 0,-1 0-1 0 0,0 0 0 0 0,0 0 1 0 0,0 0-1 0 0,0 0 0 0 0,-1 1 1 0 0,4 2-1 0 0,49 48 595 0 0,-28-22-89 0 0,27 37-11 0 0,-26-32-56 0 0,27 39-214 0 0,-26-38-90 0 0,31 36-21 0 0,-30-39-39 0 0,34 29-167 0 0,-32-34-105 0 0,33 24-1441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9:58.91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5 10135 0 0,'1'-1'93'0'0,"-1"1"0"0"0,1-1-1 0 0,0 1 1 0 0,0 0-1 0 0,0-1 1 0 0,-1 1-1 0 0,1 0 1 0 0,0-1 0 0 0,0 1-1 0 0,0 0 1 0 0,0 0-1 0 0,0 0 1 0 0,0 0 0 0 0,-1 0-1 0 0,1 0 1 0 0,0 0-1 0 0,0 0 1 0 0,0 0 0 0 0,0 0-1 0 0,0 1 1 0 0,0-1-1 0 0,0 0 1 0 0,-1 1-1 0 0,1-1 1 0 0,0 0 0 0 0,0 1-1 0 0,0-1 1 0 0,-1 1-1 0 0,1-1 1 0 0,1 2 0 0 0,26 23 2542 0 0,-20-7-1709 0 0,23 51 0 0 0,-28-64-774 0 0,-1-1 0 0 0,-1 1 1 0 0,1 0-1 0 0,-1 0 1 0 0,2 9-1 0 0,10 64 1176 0 0,4 100 0 0 0,-17 56-190 0 0,5 99-219 0 0,-3-289-785 0 0,5 5-60 0 0,-1-20 5 0 0,5 24 6 0 0,-9-39-10 0 0,2 0-3 0 0,14 41 0 0 0,-14-42 324 0 0,11-7-295 0 0,50 13 10 0 0,-63-18-101 0 0,0-1 0 0 0,0 1-1 0 0,0-1 1 0 0,0 0 0 0 0,1 0 0 0 0,-1 0 0 0 0,0-1-1 0 0,0 1 1 0 0,0 0 0 0 0,1-1 0 0 0,-1 1 0 0 0,0-1-1 0 0,0 0 1 0 0,0 0 0 0 0,0 0 0 0 0,0 0 0 0 0,0 0-1 0 0,0 0 1 0 0,-1 0 0 0 0,1-1 0 0 0,0 1-1 0 0,-1-1 1 0 0,1 1 0 0 0,-1-1 0 0 0,1 1 0 0 0,-1-1-1 0 0,2-2 1 0 0,4-4 36 0 0,30-34 208 0 0,56-78 0 0 0,-3 1-138 0 0,-70 95-110 0 0,245-265 52 0 0,-245 269-58 0 0,-10 9 0 0 0,0 1 0 0 0,0 1 0 0 0,1-1 0 0 0,0 2 0 0 0,1 0 0 0 0,-1 0 0 0 0,24-11 0 0 0,-34 19 0 0 0,0-1 0 0 0,1 1 0 0 0,-1 0 0 0 0,0-1 0 0 0,0 1 1 0 0,1 0-1 0 0,-1-1 0 0 0,0 1 0 0 0,1 0 0 0 0,-1 0 0 0 0,0 0 0 0 0,0 0 0 0 0,1 0 0 0 0,-1 1 0 0 0,0-1 0 0 0,1 0 0 0 0,-1 1 0 0 0,0-1 0 0 0,0 1 0 0 0,0-1 1 0 0,1 1-1 0 0,-1-1 0 0 0,0 1 0 0 0,0 0 0 0 0,0 0 0 0 0,0-1 0 0 0,0 1 0 0 0,0 0 0 0 0,0 0 0 0 0,0 0 0 0 0,-1 0 0 0 0,1 0 0 0 0,0 0 0 0 0,0 0 1 0 0,-1 0-1 0 0,1 1 0 0 0,-1-1 0 0 0,1 0 0 0 0,-1 0 0 0 0,0 1 0 0 0,1 1 0 0 0,1 7 15 0 0,0 0 0 0 0,-1 0 0 0 0,-1 0 1 0 0,0 16-1 0 0,0-6 30 0 0,-12 234 260 0 0,6-185-250 0 0,3-11-31 0 0,2 30 24 0 0,2 2-36 0 0,4-12-12 0 0,6-6 0 0 0,9 11 11 0 0,6-11 42 0 0,-20-58 84 0 0,8-7-71 0 0,42 18-40 0 0,-54-24-22 0 0,-1-1-1 0 0,1 1 1 0 0,0-1-1 0 0,0 0 0 0 0,-1 0 1 0 0,1 1-1 0 0,0-1 1 0 0,0 0-1 0 0,0 0 0 0 0,-1-1 1 0 0,1 1-1 0 0,0 0 1 0 0,0-1-1 0 0,0 1 0 0 0,-1-1 1 0 0,1 1-1 0 0,0-1 1 0 0,-1 0-1 0 0,1 0 0 0 0,0 0 1 0 0,-1 0-1 0 0,1 0 1 0 0,-1 0-1 0 0,0 0 0 0 0,1 0 1 0 0,-1 0-1 0 0,0-1 1 0 0,2-1-1 0 0,5-4 32 0 0,14-11 0 0 0,25-27 1 0 0,48-62 141 0 0,-29 31-116 0 0,-57 66-61 0 0,28-33 0 0 0,3 2 0 0 0,1 1 0 0 0,54-39 0 0 0,-31 36 0 0 0,75-38 0 0 0,-135 79 0 0 0,0 0 0 0 0,0 0 0 0 0,1 0 0 0 0,-1 1 0 0 0,0-1 0 0 0,1 1 0 0 0,-1 0 0 0 0,1 1 0 0 0,0-1 0 0 0,-1 1 0 0 0,6 0 0 0 0,-8 0 0 0 0,0 1 0 0 0,0-1 0 0 0,0 1 0 0 0,0 0 0 0 0,0 0 0 0 0,0 0 0 0 0,0 0 0 0 0,-1 0 0 0 0,1 0 0 0 0,0 0 0 0 0,-1 0 0 0 0,1 1 0 0 0,-1-1 0 0 0,1 1 0 0 0,-1-1 0 0 0,1 1 0 0 0,-1 0 0 0 0,0 0 0 0 0,0-1 0 0 0,0 1 0 0 0,0 0 0 0 0,0 0 0 0 0,-1 0 0 0 0,1 0 0 0 0,0 0 0 0 0,0 3 0 0 0,1 0 0 0 0,2 32 0 0 0,-4-37 0 0 0,4 61 0 0 0,-3 7 0 0 0,-3 1 0 0 0,-2-16 0 0 0,-2 39 53 0 0,1 25-42 0 0,3-63-11 0 0,2 26 0 0 0,1-1 0 0 0,3-8 0 0 0,2-5 11 0 0,2-5 42 0 0,-6-49 16 0 0,5 1 6 0 0,23 37-43 0 0,-30-49-28 0 0,1 0 0 0 0,0 0 0 0 0,0 0 0 0 0,-1 0 0 0 0,1 0 0 0 0,0 0 0 0 0,0-1 0 0 0,0 1 0 0 0,0 0 0 0 0,0 0 0 0 0,0-1 0 0 0,0 1 0 0 0,0-1 0 0 0,0 1 0 0 0,0-1-1 0 0,0 1 1 0 0,1-1 0 0 0,-1 0 0 0 0,0 1 0 0 0,0-1 0 0 0,0 0 0 0 0,1 0 0 0 0,-1 0 0 0 0,0 0 0 0 0,0 0 0 0 0,3-1 0 0 0,-1 1 4 0 0,0-1 1 0 0,0 0-1 0 0,0-1 1 0 0,-1 1-1 0 0,1-1 0 0 0,5-3 1 0 0,-5 4-2 0 0,11-9 12 0 0,0-1-1 0 0,0 0 0 0 0,-1-1 0 0 0,14-15 0 0 0,43-59 109 0 0,-21 25-86 0 0,-12 17-41 0 0,125-135 0 0 0,-149 166 0 0 0,2 0 0 0 0,-1 1 0 0 0,2 0 0 0 0,0 1 0 0 0,0 1 0 0 0,1 0 0 0 0,0 1 0 0 0,0 1 0 0 0,1 1 0 0 0,35-10 0 0 0,-42 15 0 0 0,-7 1 0 0 0,-1 0 0 0 0,1 0 0 0 0,0 1 0 0 0,-1-1 0 0 0,1 1 0 0 0,0 0 0 0 0,4 0 0 0 0,-6 1 0 0 0,-1-1 0 0 0,1 1 0 0 0,0 0 0 0 0,-1-1 0 0 0,1 1 0 0 0,-1 0 0 0 0,1 0 0 0 0,-1 0 0 0 0,1 0 0 0 0,-1 0 0 0 0,1 1 0 0 0,-1-1 0 0 0,0 0 0 0 0,0 1 0 0 0,0-1 0 0 0,0 0 0 0 0,0 1 0 0 0,0 0 0 0 0,1 1 0 0 0,1-1 0 0 0,1 29 0 0 0,0 35 0 0 0,-5-4 11 0 0,-3-6 31 0 0,0-11-31 0 0,0 22 0 0 0,1 6 31 0 0,2 0-31 0 0,0-4-11 0 0,3-1 0 0 0,3 13 0 0 0,-2-55 0 0 0,5 28 0 0 0,-7-49 0 0 0,0 1 0 0 0,1-1 0 0 0,-1 0 0 0 0,1 1 0 0 0,0-1 0 0 0,1 0 0 0 0,-1 0 0 0 0,1 0 0 0 0,0 0 0 0 0,0-1 0 0 0,7 9 0 0 0,-6-10 0 0 0,0-1 0 0 0,-1 0 0 0 0,1 0 0 0 0,0 0 0 0 0,0-1 0 0 0,0 1 0 0 0,0-1 0 0 0,0 0 0 0 0,0 0 0 0 0,1 0 0 0 0,-1-1 0 0 0,0 1 0 0 0,6-1 0 0 0,-7 0 4 0 0,1-1-1 0 0,0 1 1 0 0,0-1-1 0 0,0 0 1 0 0,0 0-1 0 0,-1 0 0 0 0,1-1 1 0 0,0 1-1 0 0,-1-1 1 0 0,1 0-1 0 0,-1 0 1 0 0,0 0-1 0 0,1-1 1 0 0,-1 1-1 0 0,4-5 1 0 0,6-3 4 0 0,272-218 52 0 0,-237 188-56 0 0,-2 0-4 0 0,-16 13 0 0 0,1 1 0 0 0,39-24 0 0 0,94-41 0 0 0,-163 91 0 0 0,1-1 0 0 0,-1 0 0 0 0,0 1 0 0 0,0-1 0 0 0,1 1 0 0 0,-1-1 0 0 0,0 1 0 0 0,1 0 0 0 0,-1-1 0 0 0,1 1 0 0 0,-1 0 0 0 0,0 0 0 0 0,1 0 0 0 0,-1 0 0 0 0,0 0 0 0 0,1 0 0 0 0,-1 1 0 0 0,1-1 0 0 0,-1 0 0 0 0,0 1 0 0 0,1-1 0 0 0,-1 1 0 0 0,0-1 0 0 0,0 1 0 0 0,1 0 0 0 0,-1 0 0 0 0,0-1 0 0 0,0 1 0 0 0,0 0 0 0 0,2 2 0 0 0,5 14 0 0 0,11 36 11 0 0,-18-51-7 0 0,0 0 1 0 0,0 1 0 0 0,0 0 0 0 0,-1-1-1 0 0,1 1 1 0 0,-1-1 0 0 0,0 1 0 0 0,0 3-1 0 0,4 74 71 0 0,0-24-10 0 0,3 14-6 0 0,1 2-47 0 0,1 3-12 0 0,0-2 0 0 0,1-2 0 0 0,-10-65 0 0 0,1-1 0 0 0,0 0 0 0 0,1 1 0 0 0,-1-1 0 0 0,1 0 0 0 0,0 0 0 0 0,1 0 0 0 0,-1 0 0 0 0,1 0 0 0 0,6 8 0 0 0,-5-9 0 0 0,0-1 0 0 0,0 1 0 0 0,1-1 0 0 0,-1 0 0 0 0,1-1 0 0 0,0 1 0 0 0,-1-1 0 0 0,1 0 0 0 0,0 0 0 0 0,10 2 0 0 0,-8-3 0 0 0,-1-1 0 0 0,0 0 0 0 0,1 0 0 0 0,-1-1 0 0 0,0 0 0 0 0,0 0 0 0 0,1 0 0 0 0,-1-1 0 0 0,0 0 0 0 0,0 0 0 0 0,0-1 0 0 0,-1 1 0 0 0,10-7 0 0 0,1 1 0 0 0,15-9 0 0 0,0-1 0 0 0,-1-2 0 0 0,28-24 0 0 0,-6 5 11 0 0,80-65 47 0 0,20-14-63 0 0,-63 64 21 0 0,-87 53 128 0 0,9 5-104 0 0,32 15-100 0 0,-42-19 57 0 0,0 0 1 0 0,-1 0-1 0 0,1 1 1 0 0,0-1-1 0 0,-1 0 1 0 0,1 1-1 0 0,0-1 0 0 0,-1 0 1 0 0,1 1-1 0 0,0-1 1 0 0,-1 1-1 0 0,1-1 0 0 0,-1 1 1 0 0,1 0-1 0 0,-1-1 1 0 0,1 1-1 0 0,-1-1 1 0 0,1 1-1 0 0,-1 0 0 0 0,0-1 1 0 0,1 1-1 0 0,-1 0 1 0 0,0 0-1 0 0,1-1 0 0 0,-1 1 1 0 0,0 0-1 0 0,0 0 1 0 0,0-1-1 0 0,0 1 1 0 0,0 0-1 0 0,0 1 0 0 0,14 70-14 0 0,-6 15 17 0 0,-3-5 0 0 0,1-4 0 0 0,1 0 0 0 0,3-5 0 0 0,-2-12 12 0 0,-7-54-3 0 0,0 0 0 0 0,0 0 0 0 0,0 0 0 0 0,1 0 0 0 0,0 0 0 0 0,4 10-1 0 0,0-4 2 0 0,-2 0 50 0 0,7-7 12 0 0,-1-1-53 0 0,1 0-1 0 0,-1 0 1 0 0,13 3 0 0 0,-19-8-11 0 0,0 1 0 0 0,0-1 0 0 0,0 0 0 0 0,0 0 0 0 0,0-1-1 0 0,0 1 1 0 0,0-1 0 0 0,0 0 0 0 0,0 0 0 0 0,-1 0 0 0 0,1 0 0 0 0,0-1 0 0 0,-1 0 0 0 0,1 1 0 0 0,4-5 0 0 0,7-3 28 0 0,-1-1-1 0 0,14-15 0 0 0,-17 16-20 0 0,155-154 174 0 0,-85 78-133 0 0,-53 58-67 0 0,-3 3-19 0 0,0-1 0 0 0,-2-1 0 0 0,32-47 0 0 0,-45 58-1966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10:00.89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1 659 15663 0 0,'7'-17'812'0'0,"1"1"0"0"0,0 0-1 0 0,20-27 1 0 0,-6 10-384 0 0,19-34 292 0 0,144-210 1700 0 0,-155 239-2275 0 0,2 0 0 0 0,44-39 1 0 0,-71 73-103 0 0,0 0 1 0 0,0 0-1 0 0,1 0 1 0 0,0 0-1 0 0,0 1 1 0 0,0 0-1 0 0,0 0 1 0 0,13-3-1 0 0,-17 5-28 0 0,0 1 1 0 0,1 0-1 0 0,-1-1 1 0 0,0 1-1 0 0,1 0 0 0 0,-1 0 1 0 0,0 1-1 0 0,1-1 1 0 0,-1 0-1 0 0,0 1 0 0 0,1-1 1 0 0,-1 1-1 0 0,0 0 0 0 0,0 0 1 0 0,0 0-1 0 0,1 0 1 0 0,-1 0-1 0 0,0 0 0 0 0,0 1 1 0 0,-1-1-1 0 0,1 1 0 0 0,0-1 1 0 0,0 1-1 0 0,-1-1 1 0 0,1 1-1 0 0,-1 0 0 0 0,1 0 1 0 0,1 4-1 0 0,1 0 19 0 0,-1-1-16 0 0,-1 0 0 0 0,0-1 0 0 0,0 1 0 0 0,0 0 0 0 0,-1 1 0 0 0,2 8 0 0 0,4 9 24 0 0,-2 0 0 0 0,3 28 0 0 0,-5-24 8 0 0,9 76 63 0 0,8 61 131 0 0,-16-136-249 0 0,28 143 309 0 0,-20-129-240 0 0,-9-32 3 0 0,1 2 10 0 0,15 35 3 0 0,-15-35 484 0 0,12-5-481 0 0,50 20-10 0 0,-64-26-69 0 0,-1-1 0 0 0,1 1 0 0 0,-1-1 0 0 0,1 0 0 0 0,-1 0-1 0 0,1 1 1 0 0,-1-1 0 0 0,1 0 0 0 0,-1 0 0 0 0,1 0 0 0 0,-1 0 0 0 0,1-1 0 0 0,-1 1 0 0 0,1 0-1 0 0,-1-1 1 0 0,1 1 0 0 0,-1-1 0 0 0,1 1 0 0 0,-1-1 0 0 0,0 0 0 0 0,1 0 0 0 0,-1 0 0 0 0,0 1-1 0 0,1-1 1 0 0,-1 0 0 0 0,0-1 0 0 0,0 1 0 0 0,0 0 0 0 0,1-1 0 0 0,4-5 22 0 0,82-68 201 0 0,12-12-33 0 0,158-107-1 0 0,-44 68-179 0 0,-168 103-15 0 0,2 2 0 0 0,87-27 0 0 0,-133 47 1 0 0,6-1-1 0 0,-1 0 1 0 0,1 0-1 0 0,0 1 1 0 0,15-1-1 0 0,-20 2 2 0 0,0 1 0 0 0,0-1-1 0 0,0 1 1 0 0,0-1 0 0 0,0 1 0 0 0,0 0 0 0 0,0 0-1 0 0,0 0 1 0 0,0 0 0 0 0,0 1 0 0 0,-1-1 0 0 0,1 1-1 0 0,-1-1 1 0 0,1 1 0 0 0,-1 0 0 0 0,1 0 0 0 0,-1 0-1 0 0,3 5 1 0 0,2 8 47 0 0,16 42-24 0 0,-16-30 24 0 0,7 172 40 0 0,-10-72-17 0 0,-3-80-29 0 0,4 24-20 0 0,0-1 20 0 0,2-17-20 0 0,0-29 20 0 0,14 30-20 0 0,-16-40 31 0 0,10-9 0 0 0,48 18-42 0 0,-61-22-8 0 0,0-1-1 0 0,0 1 1 0 0,-1-1-1 0 0,1 1 0 0 0,0-1 1 0 0,0 0-1 0 0,0 0 1 0 0,0 0-1 0 0,0 0 1 0 0,0 0-1 0 0,0-1 1 0 0,0 1-1 0 0,0 0 1 0 0,0-1-1 0 0,0 0 1 0 0,-1 1-1 0 0,1-1 1 0 0,0 0-1 0 0,0 0 1 0 0,-1 0-1 0 0,1 0 1 0 0,0 0-1 0 0,-1 0 1 0 0,1 0-1 0 0,-1-1 1 0 0,3-2-1 0 0,3-3 6 0 0,33-27 54 0 0,-2-2 1 0 0,39-48-1 0 0,-67 73-60 0 0,339-339-2 0 0,-307 316 0 0 0,1 3 0 0 0,1 1 0 0 0,2 2 0 0 0,50-22 0 0 0,-85 44 0 0 0,0 1 0 0 0,0 1 0 0 0,1 0 0 0 0,16-3 0 0 0,-25 6 0 0 0,0 1 0 0 0,-1 0 0 0 0,1-1 0 0 0,0 1 0 0 0,0 0 0 0 0,0 0 0 0 0,-1 0 0 0 0,1 1 0 0 0,0-1 0 0 0,0 1 0 0 0,-1 0 0 0 0,1-1 0 0 0,0 1 0 0 0,-1 0 0 0 0,1 0 0 0 0,-1 1 0 0 0,1-1 0 0 0,-1 1 0 0 0,0-1 0 0 0,1 1 0 0 0,-1 0 0 0 0,0 0 0 0 0,0-1 0 0 0,0 2 0 0 0,1 1 0 0 0,5 17 0 0 0,3 43 0 0 0,-6 13 0 0 0,-4-11 11 0 0,1 0 31 0 0,1-1-31 0 0,2-14 0 0 0,-2-26 31 0 0,6 44-20 0 0,5-4 31 0 0,-6-40 0 0 0,15 24-31 0 0,-18-37 32 0 0,9-6 5 0 0,44 15-47 0 0,-56-20-9 0 0,0 0 0 0 0,0-1 1 0 0,0 1-1 0 0,0-1 0 0 0,1 0 0 0 0,-1 1 0 0 0,0-1 0 0 0,0 0 1 0 0,0 0-1 0 0,1 0 0 0 0,-1-1 0 0 0,0 1 0 0 0,0-1 0 0 0,0 1 1 0 0,0-1-1 0 0,0 0 0 0 0,1 1 0 0 0,-1-1 0 0 0,0 0 0 0 0,-1 0 1 0 0,4-2-1 0 0,4-3-1 0 0,26-13 27 0 0,0-2 1 0 0,-2-2-1 0 0,40-34 1 0 0,-16 12-20 0 0,86-78-10 0 0,-92 75 0 0 0,87-60 0 0 0,-90 75 0 0 0,60-38 0 0 0,-97 65 0 0 0,1 0 0 0 0,0 1 0 0 0,0 0 0 0 0,0 1 0 0 0,1 1 0 0 0,0 0 0 0 0,20-3 0 0 0,-29 6 0 0 0,1 0 0 0 0,0 0 0 0 0,0 1 0 0 0,-1-1 0 0 0,1 1 0 0 0,0 0 0 0 0,-1 0 0 0 0,1 1 0 0 0,-1 0 0 0 0,0-1 0 0 0,1 1 0 0 0,-1 1 0 0 0,0-1 0 0 0,7 6 0 0 0,0 13 0 0 0,-3-1 0 0 0,8 31 0 0 0,-14-38 3 0 0,0 0-1 0 0,0 0 1 0 0,-1 17 0 0 0,-3 28 39 0 0,-3 15 22 0 0,1-21-42 0 0,3 13 32 0 0,3 12 5 0 0,3-18-36 0 0,-5-57-19 0 0,0 0 1 0 0,1 0-1 0 0,-1 0 1 0 0,0 0-1 0 0,1 0 0 0 0,0 0 1 0 0,-1 0-1 0 0,1 0 1 0 0,0-1-1 0 0,0 1 1 0 0,1 2-1 0 0,26 47 60 0 0,-28-50-62 0 0,0-1-1 0 0,0 1 1 0 0,0 0-1 0 0,1-1 0 0 0,-1 1 1 0 0,0-1-1 0 0,0 1 1 0 0,1 0-1 0 0,-1-1 1 0 0,1 1-1 0 0,-1-1 1 0 0,0 1-1 0 0,1-1 1 0 0,-1 1-1 0 0,1-1 1 0 0,-1 1-1 0 0,1-1 1 0 0,0 1-1 0 0,-1-1 1 0 0,1 0-1 0 0,-1 1 1 0 0,1-1-1 0 0,0 0 1 0 0,-1 0-1 0 0,1 1 1 0 0,0-1-1 0 0,-1 0 1 0 0,1 0-1 0 0,0 0 1 0 0,-1 0-1 0 0,1 0 1 0 0,0 0-1 0 0,-1 0 0 0 0,1 0 1 0 0,1 0-1 0 0,46 1 21 0 0,-28-2 20 0 0,-5-4-29 0 0,0-1-1 0 0,0-1 1 0 0,0 0-1 0 0,-1 0 1 0 0,23-17-1 0 0,122-108-12 0 0,-25 19 0 0 0,-1 13 0 0 0,42-33 0 0 0,-150 111 0 0 0,104-79 0 0 0,-113 89 0 0 0,1 2 0 0 0,1 0 0 0 0,0 1 0 0 0,0 0 0 0 0,1 2 0 0 0,20-6 0 0 0,-37 13 0 0 0,1-1 0 0 0,-1 1 0 0 0,1-1 0 0 0,-1 1 0 0 0,1 0 0 0 0,-1 0 0 0 0,1 0 0 0 0,-1 0 0 0 0,1 0 0 0 0,0 1 0 0 0,-1-1 0 0 0,1 1 0 0 0,3 1 0 0 0,-5-1 0 0 0,0-1 0 0 0,-1 1 0 0 0,1 0 0 0 0,0-1 0 0 0,0 1 0 0 0,-1 0 0 0 0,1 0 0 0 0,0 0 0 0 0,-1 0 0 0 0,1-1 0 0 0,-1 1 0 0 0,1 0 0 0 0,-1 0 0 0 0,0 0 0 0 0,1 0 0 0 0,-1 0 0 0 0,0 0 0 0 0,0 2 0 0 0,19 67 0 0 0,-9 3 0 0 0,-6 4 0 0 0,-2 7 0 0 0,-2-7 0 0 0,-1-22-11 0 0,0-44-95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12:10.64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1 885 16583 0 0,'0'0'2028'0'0,"3"-4"-1814"0"0,24-37 473 0 0,118-161 2709 0 0,-106 150-3177 0 0,-2-2-1 0 0,47-95 1 0 0,39-126 312 0 0,-110 249-533 0 0,-10 21 4 0 0,0 0-1 0 0,-1 0 0 0 0,1 0 1 0 0,-1-1-1 0 0,0 1 1 0 0,0-1-1 0 0,-1 1 0 0 0,2-9 1 0 0,-11 19 125 0 0,-1 6-77 0 0,-2 7-6 0 0,0-1-1 0 0,2 1 1 0 0,-15 39 0 0 0,-12 61 43 0 0,28-87-28 0 0,-87 293 640 0 0,93-303-585 0 0,5-19 3 0 0,5-13-60 0 0,1-13-15 0 0,-1-1-1 0 0,-1 1 1 0 0,-1-2-1 0 0,-1 1 1 0 0,2-34-1 0 0,-6 49-38 0 0,15-186 61 0 0,-15 169-63 0 0,-2 0 1 0 0,-1 0-1 0 0,-2 0 0 0 0,0 0 0 0 0,-10-32 0 0 0,12 54-6 0 0,1 1 1 0 0,-1 0-1 0 0,0 0 1 0 0,-1 0-1 0 0,1 0 1 0 0,-1 0-1 0 0,1 0 0 0 0,-1 0 1 0 0,-5-4-1 0 0,7 7 4 0 0,0 0 0 0 0,0 0-1 0 0,0 1 1 0 0,0-1 0 0 0,0 0-1 0 0,0 1 1 0 0,0-1 0 0 0,0 1-1 0 0,0-1 1 0 0,0 1-1 0 0,0 0 1 0 0,0-1 0 0 0,0 1-1 0 0,0 0 1 0 0,0 0 0 0 0,0 0-1 0 0,0 0 1 0 0,0 0 0 0 0,-1 0-1 0 0,1 0 1 0 0,0 0-1 0 0,0 0 1 0 0,0 0 0 0 0,0 1-1 0 0,0-1 1 0 0,0 0 0 0 0,0 1-1 0 0,0-1 1 0 0,0 1 0 0 0,0-1-1 0 0,0 1 1 0 0,0-1-1 0 0,0 1 1 0 0,0 0 0 0 0,0 0-1 0 0,1-1 1 0 0,-1 1 0 0 0,0 0-1 0 0,0 0 1 0 0,1 0 0 0 0,-1 0-1 0 0,1 0 1 0 0,-1 0-1 0 0,0 1 1 0 0,-6 14 1 0 0,0-1 0 0 0,1 1 0 0 0,1 0 0 0 0,0 0 0 0 0,1 1 0 0 0,1-1 0 0 0,-1 20 0 0 0,1-17 0 0 0,3-14 0 0 0,-18 164 67 0 0,18-164 11 0 0,0-1 9 0 0,-1 11 1 0 0,1-11 69 0 0,7-19-13 0 0,2-13-64 0 0,0 0 0 0 0,3-29 0 0 0,3-7 0 0 0,-10 46-72 0 0,-4 9-7 0 0,1 0-1 0 0,0 0 0 0 0,1 1 0 0 0,0-1 1 0 0,1 1-1 0 0,-1 0 0 0 0,1 0 1 0 0,1 0-1 0 0,7-9 0 0 0,-8 14 0 0 0,-4 3 0 0 0,1 0 0 0 0,-1 1 0 0 0,0-1 0 0 0,1 0 0 0 0,-1 0 0 0 0,0 0 0 0 0,1 1 0 0 0,-1-1 0 0 0,0 0 0 0 0,1 1 0 0 0,-1-1 0 0 0,0 0 0 0 0,1 1 0 0 0,-1-1 0 0 0,0 0 0 0 0,0 1 0 0 0,1-1 0 0 0,-1 1 0 0 0,0-1 0 0 0,0 0 0 0 0,0 1 0 0 0,0-1 0 0 0,0 1 0 0 0,0-1 0 0 0,0 0 0 0 0,0 1 0 0 0,0-1 0 0 0,0 1 0 0 0,0-1 0 0 0,0 1 0 0 0,2 24-45 0 0,-1 0-1 0 0,-1-1 1 0 0,-1 1 0 0 0,-2-1-1 0 0,-5 26 1 0 0,-4 57-48 0 0,11-43-305 0 0,15 118 1 0 0,-13-177 388 0 0,0-1 2 0 0,-1 0 1 0 0,1 0-1 0 0,0 0 1 0 0,-1 1 0 0 0,0-1-1 0 0,0 0 1 0 0,0 1-1 0 0,-1-1 1 0 0,1 0 0 0 0,-2 5-1 0 0,1-9 8 0 0,1 1 1 0 0,0-1-1 0 0,0 0 1 0 0,0 0-1 0 0,0 0 0 0 0,0 0 1 0 0,0 1-1 0 0,0-1 0 0 0,0 0 1 0 0,0 0-1 0 0,0 0 0 0 0,-1 0 1 0 0,1 0-1 0 0,0 0 0 0 0,0 1 1 0 0,0-1-1 0 0,0 0 1 0 0,0 0-1 0 0,-1 0 0 0 0,1 0 1 0 0,0 0-1 0 0,0 0 0 0 0,0 0 1 0 0,0 0-1 0 0,-1 0 0 0 0,1 0 1 0 0,0 0-1 0 0,0 0 0 0 0,0 0 1 0 0,-1 0-1 0 0,1 0 0 0 0,0 0 1 0 0,0 0-1 0 0,0 0 1 0 0,0 0-1 0 0,-1 0 0 0 0,1 0 1 0 0,0 0-1 0 0,0 0 0 0 0,0 0 1 0 0,0 0-1 0 0,-1 0 0 0 0,-6-9 46 0 0,-4-11-13 0 0,6 1-35 0 0,1 0 0 0 0,0 0-1 0 0,2 0 1 0 0,0-1 0 0 0,1 0 0 0 0,2-27 0 0 0,0 13-159 0 0,-2 32-148 0 0,-1 6 48 0 0,-5 14-175 0 0,-2 27-533 0 0,9-22-2245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10.88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420 468 10135 0 0,'0'-1'2040'0'0,"1"-2"-1526"0"0,3-16 1104 0 0,-1 0 0 0 0,0 0 0 0 0,-1-29 0 0 0,-2 25-636 0 0,-2 0-1 0 0,-7-43 1 0 0,5 48-814 0 0,-1-1 1 0 0,-1 0-1 0 0,-1 1 1 0 0,0 0-1 0 0,-1 1 1 0 0,-1 0 0 0 0,-1 0-1 0 0,0 1 1 0 0,-18-22-1 0 0,24 33-122 0 0,0 1 0 0 0,0 0 0 0 0,-1-1-1 0 0,1 2 1 0 0,-1-1 0 0 0,0 0 0 0 0,0 1 0 0 0,0 0 0 0 0,-1 0-1 0 0,1 1 1 0 0,-1-1 0 0 0,-9-2 0 0 0,11 5-9 0 0,-1-1 1 0 0,0 1-1 0 0,0-1 0 0 0,1 1 1 0 0,-1 1-1 0 0,0-1 0 0 0,0 1 1 0 0,1 0-1 0 0,-1 0 0 0 0,0 0 1 0 0,1 0-1 0 0,-1 1 0 0 0,1 0 1 0 0,0 0-1 0 0,0 0 0 0 0,-7 4 1 0 0,-1 3 24 0 0,0 1 1 0 0,1 0 0 0 0,0 0-1 0 0,1 1 1 0 0,0 1 0 0 0,0 0-1 0 0,2 0 1 0 0,-1 0 0 0 0,1 1-1 0 0,1 1 1 0 0,1-1 0 0 0,0 1-1 0 0,0 0 1 0 0,-4 21 0 0 0,-1 7 20 0 0,3 0 0 0 0,1 1 1 0 0,-2 77-1 0 0,13 85 82 0 0,-1-174-120 0 0,1 0 0 0 0,2-1 0 0 0,1 1 0 0 0,18 47-1 0 0,-22-71-38 0 0,0 1 0 0 0,1-1-1 0 0,8 12 1 0 0,-6-11 1 0 0,0 0 0 0 0,1-1 0 0 0,-1 0 0 0 0,13 10 0 0 0,-10-10-28 0 0,1-1 0 0 0,18 9 0 0 0,-26-14 12 0 0,-1-1 1 0 0,0 1-1 0 0,1 0 0 0 0,-1-1 0 0 0,1 0 1 0 0,-1 1-1 0 0,0-1 0 0 0,1 0 0 0 0,-1 1 0 0 0,1-1 1 0 0,-1 0-1 0 0,1 0 0 0 0,1 0 0 0 0,45 0-1872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11.6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507 331 13823 0 0,'0'-19'910'0'0,"-1"-1"0"0"0,-1 1 0 0 0,-1 0 0 0 0,0 0 0 0 0,-1 0 0 0 0,-13-33 1 0 0,13 42-739 0 0,0 0 1 0 0,-1 1-1 0 0,0 0 1 0 0,-1 0-1 0 0,0 1 1 0 0,0-1-1 0 0,-1 1 1 0 0,0 1-1 0 0,0-1 1 0 0,-1 1 0 0 0,0 0-1 0 0,0 1 1 0 0,-1 0-1 0 0,-10-6 1 0 0,7 6-99 0 0,1 0 0 0 0,-1 1 0 0 0,0 1 0 0 0,0 0 0 0 0,0 0 0 0 0,0 1 0 0 0,-1 1 0 0 0,1 0 0 0 0,-1 0 0 0 0,-14 1 0 0 0,19 2-26 0 0,0 0 1 0 0,0 0-1 0 0,0 1 1 0 0,0 0 0 0 0,0 0-1 0 0,0 1 1 0 0,1 0 0 0 0,-1 0-1 0 0,1 0 1 0 0,0 1 0 0 0,0 1-1 0 0,0-1 1 0 0,1 1 0 0 0,0 0-1 0 0,-1 0 1 0 0,2 1-1 0 0,-7 7 1 0 0,2-1 8 0 0,1 2-1 0 0,0-1 1 0 0,1 1-1 0 0,1 0 1 0 0,0 1 0 0 0,1 0-1 0 0,0 0 1 0 0,1 0-1 0 0,1 1 1 0 0,1-1 0 0 0,0 1-1 0 0,-1 21 1 0 0,1 17 57 0 0,3-1 0 0 0,8 73 1 0 0,0-52-70 0 0,20 85-1 0 0,-21-128-33 0 0,1-1 0 0 0,2 0-1 0 0,1 0 1 0 0,2-2 0 0 0,24 43-1 0 0,-22-50-147 0 0,29 32-1 0 0,-38-46-147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12.61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1 127 10135 0 0,'24'-2'6842'0'0,"35"6"-5018"0"0,-48-3-1060 0 0,-3-1-520 0 0,0 1 1 0 0,0-1 0 0 0,0 1 0 0 0,12 3 0 0 0,-4 0-35 0 0,77 10 910 0 0,-13-4-588 0 0,-62-8-465 0 0,55 2 246 0 0,211-3 399 0 0,41-15 120 0 0,84 0 80 0 0,-239 18-628 0 0,189 2 274 0 0,-1-24-308 0 0,-93-13-157 0 0,242-17-54 0 0,-146 42-39 0 0,-85 2 0 0 0,80-33-2379 0 0,-296 28-6362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13.77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1375 0 0,'1'19'6356'0'0,"-2"-14"-5520"0"0,17 342 6716 0 0,-1-92-5792 0 0,2 126-248 0 0,5 181 136 0 0,-2 305 37 0 0,19-15-798 0 0,14-187-547 0 0,-29-371-120 0 0,-5-45-48 0 0,-6-67-24 0 0,-9-147-100 0 0,-2 10-41 0 0,-4-39-17 0 0,-4 10-1906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14.90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1 787 11519 0 0,'10'4'4359'0'0,"27"13"-3959"0"0,-28-13-15 0 0,3-1 78 0 0,1 2-229 0 0,-5-3 15 0 0,-1 0-1 0 0,1 0 0 0 0,0 0 0 0 0,0-1 1 0 0,8 1-1 0 0,49 4 1603 0 0,13 0-827 0 0,15 1-218 0 0,217 2 526 0 0,-15-5-206 0 0,131-1-181 0 0,79-24-328 0 0,-43 21-38 0 0,-348 4-443 0 0,-57-1-69 0 0,-5 4 26 0 0,14 0-21 0 0,5 3 5 0 0,-7 0 0 0 0,-6-2-10 0 0,-1 1-14 0 0,6 1 18 0 0,-21-2-47 0 0,8 1 36 0 0,9 3 12 0 0,1-5 0 0 0,-3-5-12 0 0,-13-2-37 0 0,-25 0 19 0 0,28 2-31 0 0,-5 0 0 0 0,-25-1 31 0 0,25 2-31 0 0,4-3-11 0 0,-41 0 0 0 0,-1-1 0 0 0,1 0 0 0 0,0 0 0 0 0,-1 0 0 0 0,1-1 0 0 0,5-2 0 0 0,13-13 67 0 0,-19 13 282 0 0,-1 1 134 0 0,10-13 27 0 0,-10 13-62 0 0,2-2-297 0 0,111-135-1986 0 0,31-24 1669 0 0,-56 64 167 0 0,175-173-131 0 0,-164 173 83 0 0,-79 75-927 0 0,-1-2-1 0 0,30-45 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4:50.66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99 1617 455 0 0,'-98'52'17628'0'0,"98"-52"-17568"0"0,33-3 2878 0 0,30-8-2564 0 0,-47 9 2 0 0,0-2-25 0 0,4 0-260 0 0,54-16 258 0 0,11-7 12 0 0,-20 6-218 0 0,-30 9-14 0 0,41-17-1 0 0,-37 13-4 0 0,41-16-17 0 0,-37 14-10 0 0,228-83 191 0 0,421-101 823 0 0,-64 20 794 0 0,-37 4-3196 0 0,-157 49 638 0 0,540-190 653 0 0,-233 83-64 0 0,-659 213 37 0 0,14-5-103 0 0,-58 16-17 0 0,63-23-170 0 0,-46 15 21 0 0,-41 15-51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16.25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287 3578 11519 0 0,'-1'-1'887'0'0,"0"-1"-849"0"0,0 0 1 0 0,0 1-1 0 0,-1-1 0 0 0,1 0 0 0 0,1 0 1 0 0,-1 0-1 0 0,0 0 0 0 0,0-1 1 0 0,1 1-1 0 0,-1 0 0 0 0,1 0 1 0 0,0 0-1 0 0,-1 0 0 0 0,1-3 0 0 0,0-3-3 0 0,-16-99 2589 0 0,4-2-1 0 0,4-130 1 0 0,28-220 1852 0 0,-17 413-4222 0 0,26-282 1143 0 0,7-148-894 0 0,-19-21-548 0 0,-25 242-46 0 0,0 40-1383 0 0,9 171 2224 0 0,-6-131 2 0 0,3 150-806 0 0,-1 0 1 0 0,-2 1-1 0 0,0-1 0 0 0,-17-44 0 0 0,17 55-231 0 0,0 0 0 0 0,1 0 0 0 0,1-1 1 0 0,0 1-1 0 0,1-1 0 0 0,0-15 0 0 0,2-4-81 0 0,6-51 1 0 0,-5 74 318 0 0,0-1 0 0 0,-1 1 1 0 0,0-1-1 0 0,-1 1 1 0 0,-2-14-1 0 0,1 19 12 0 0,1 0 0 0 0,-1 0 0 0 0,0 0 0 0 0,0 1 0 0 0,-1-1 0 0 0,0 1 0 0 0,0-1 0 0 0,0 1 0 0 0,0 0 0 0 0,-1 0 0 0 0,-6-6 0 0 0,2-1-53 0 0,7 11 88 0 0,1 0 1 0 0,-1 0-1 0 0,1 0 0 0 0,-1 0 0 0 0,1 0 0 0 0,-1 0 1 0 0,0 0-1 0 0,0 0 0 0 0,1 1 0 0 0,-1-1 0 0 0,0 0 1 0 0,0 1-1 0 0,0-1 0 0 0,0 0 0 0 0,0 1 0 0 0,0-1 1 0 0,0 1-1 0 0,0-1 0 0 0,0 1 0 0 0,0 0 0 0 0,0 0 1 0 0,0-1-1 0 0,0 1 0 0 0,-2 0 0 0 0,-4-1-11 0 0,-1 1-1 0 0,1 1 0 0 0,-1-1 1 0 0,1 1-1 0 0,-12 3 1 0 0,-25 2-123 0 0,26-6-31 0 0,0 2 0 0 0,-29 4-1 0 0,32-3-31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17.54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 1371 9671 0 0,'-19'-18'5796'0'0,"17"12"-5337"0"0,0 2-198 0 0,0-2 1 0 0,0 1-1 0 0,1 0 0 0 0,0 0 1 0 0,-1-11-1 0 0,1 5 259 0 0,-2-35 490 0 0,2-1 0 0 0,2 1 1 0 0,2-1-1 0 0,10-47 0 0 0,-5 28-764 0 0,4-31 189 0 0,24-262 421 0 0,-36 279-656 0 0,1 60-115 0 0,-2 0 0 0 0,0 1 0 0 0,-1-1 0 0 0,-1 0 0 0 0,-1 0 0 0 0,-1 1 0 0 0,-12-32 0 0 0,9 27 79 0 0,4 8 366 0 0,4 15-386 0 0,9-3-33 0 0,25-11 1 0 0,-26 11-5 0 0,5 2-23 0 0,2-1-59 0 0,47-6 95 0 0,10 3-49 0 0,506-66 169 0 0,-334 20-7947 0 0,-180 36-665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19.18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70 11055 0 0,'0'0'8064'0'0,"6"6"-7441"0"0,17 20-14 0 0,-21-26-569 0 0,-1 1 0 0 0,0 0-1 0 0,0 0 1 0 0,-1 0 0 0 0,1 0 0 0 0,0 0 0 0 0,0 0-1 0 0,0 0 1 0 0,-1 0 0 0 0,1 1 0 0 0,0-1-1 0 0,-1 0 1 0 0,1 0 0 0 0,-1 1 0 0 0,0-1-1 0 0,1 0 1 0 0,-1 1 0 0 0,0-1 0 0 0,0 0 0 0 0,0 2-1 0 0,0 1 78 0 0,4 9 127 0 0,-1 0 0 0 0,0 1 0 0 0,0 15 0 0 0,3 18 4 0 0,4 60 409 0 0,-3 159 0 0 0,-7-243-632 0 0,1 3 564 0 0,6-21-525 0 0,18 15 0 0 0,-19-15 128 0 0,4-1-128 0 0,26 11 0 0 0,-26-11 128 0 0,-1 0 205 0 0,30 11 121 0 0,-29-12 23 0 0,0-1-137 0 0,2 0-414 0 0,-6-1-78 0 0,0 1 0 0 0,-1-2 0 0 0,1 1 0 0 0,0-1 0 0 0,0 0 1 0 0,10-1-1 0 0,42-2-843 0 0,-2-3 767 0 0,29-2 77 0 0,-27 3 74 0 0,8 3 93 0 0,-13 2 329 0 0,-43 0 119 0 0,2 0 16 0 0,34-1-134 0 0,-34 1-594 0 0,-3-1-764 0 0,28-4 506 0 0,-37 5 435 0 0,1 0 0 0 0,0 0 0 0 0,-1 0 0 0 0,1 0 0 0 0,0 0 0 0 0,-1 0 0 0 0,1 0 0 0 0,0 0-1 0 0,-1-1 1 0 0,1 1 0 0 0,0 0 0 0 0,-1-1 0 0 0,1 1 0 0 0,0 0 0 0 0,-1-1 0 0 0,1 1 0 0 0,-1 0-1 0 0,1-1 1 0 0,-1 1 0 0 0,2-2 0 0 0,16-17 2 0 0,-17 18 12 0 0,0-1 1 0 0,0 0-1 0 0,0 0 1 0 0,-1 1-1 0 0,1-1 1 0 0,0 0-1 0 0,-1 0 1 0 0,0 0-1 0 0,1 0 1 0 0,-1 0-1 0 0,0 0 1 0 0,0 0-1 0 0,0 0 1 0 0,0 1-1 0 0,-1-1 1 0 0,1 0-1 0 0,0 0 1 0 0,-1 0-1 0 0,1 0 1 0 0,-1 0-1 0 0,0 0 1 0 0,0 1-1 0 0,-1-3 1 0 0,0-2 17 0 0,-4-20 28 0 0,1 1-1 0 0,1-1 1 0 0,2 0 0 0 0,0 0-1 0 0,2 0 1 0 0,5-44 0 0 0,2 19-274 0 0,2 1-1 0 0,23-71 1 0 0,-17 79 83 0 0,-10 31 119 0 0,-1 0 0 0 0,0 0 0 0 0,0-1 0 0 0,-1 0 1 0 0,-1 1-1 0 0,0-1 0 0 0,1-22 0 0 0,-3 32 24 0 0,-1 0 1 0 0,1 1-1 0 0,-1-1 0 0 0,1 0 0 0 0,-1 0 1 0 0,0 1-1 0 0,0-1 0 0 0,0 0 0 0 0,0 1 1 0 0,0-1-1 0 0,0 1 0 0 0,0-1 0 0 0,0 1 1 0 0,-1 0-1 0 0,1 0 0 0 0,0-1 0 0 0,-1 1 1 0 0,1 0-1 0 0,-1 0 0 0 0,0 0 0 0 0,1 0 1 0 0,-1 1-1 0 0,0-1 0 0 0,1 0 0 0 0,-1 1 1 0 0,0-1-1 0 0,0 1 0 0 0,0 0 0 0 0,-2-1 1 0 0,-8 0 75 0 0,0 0 0 0 0,0 0 0 0 0,-16 2 1 0 0,19-1-69 0 0,-97 8 315 0 0,-126 25 0 0 0,159-25-619 0 0,-1-2-1 0 0,-131-7 0 0 0,187 1-233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20.28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3 128 8751 0 0,'8'8'9336'0'0,"-3"10"-8595"0"0,0 0 0 0 0,-1 0 0 0 0,0 0-1 0 0,0 30 1 0 0,-3 65-132 0 0,-6 1 0 0 0,-19 113 0 0 0,21-207-540 0 0,2 2-5 0 0,3 3 64 0 0,-2-21 219 0 0,11 0-289 0 0,33 11-31 0 0,-33-11 50 0 0,-1 0 5 0 0,3 0-57 0 0,39 12 94 0 0,-9-6-54 0 0,-21-5-12 0 0,35 3-42 0 0,-1-5-11 0 0,0-4 0 0 0,6-2 0 0 0,2-3 0 0 0,-2 0-16 0 0,-6-1-61 0 0,-3-2-5 0 0,2-5 21 0 0,-15 1 70 0 0,-33 11 285 0 0,-8-18 31 0 0,-6-1-284 0 0,1 0-1 0 0,1-1 1 0 0,0 0-1 0 0,2 0 1 0 0,1 0 0 0 0,0-44-1 0 0,4 21 36 0 0,3 0 0 0 0,14-67 0 0 0,22-30-341 0 0,1-2-25 0 0,-42 141 296 0 0,2-3-40 0 0,-1 0 1 0 0,0 0-1 0 0,0 0 1 0 0,-1-1 0 0 0,0-7-1 0 0,0 13 30 0 0,0 0 0 0 0,0-1 1 0 0,-1 1-1 0 0,1-1 0 0 0,0 1 0 0 0,-1-1 0 0 0,1 1 0 0 0,-1 0 1 0 0,0-1-1 0 0,1 1 0 0 0,-1 0 0 0 0,0 0 0 0 0,0-1 0 0 0,0 1 1 0 0,0 0-1 0 0,0 0 0 0 0,0 0 0 0 0,0 0 0 0 0,0 0 0 0 0,-1 0 1 0 0,1 1-1 0 0,0-1 0 0 0,0 0 0 0 0,-1 1 0 0 0,1-1 0 0 0,0 1 1 0 0,-3-1-1 0 0,-18-3 124 0 0,0 1 1 0 0,0 1-1 0 0,0 1 1 0 0,0 1-1 0 0,-41 5 1 0 0,35-3-42 0 0,-11 1-51 0 0,-182 18 285 0 0,174-14-470 0 0,0 2 0 0 0,-76 26 0 0 0,104-29-1741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21.53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86 10135 0 0,'0'0'1050'0'0,"1"20"2487"0"0,7 38 0 0 0,0-8-1767 0 0,-3 8-641 0 0,3 32-579 0 0,-4 1-1 0 0,-9 118 1 0 0,4-205-533 0 0,1-3-6 0 0,0-1-1 0 0,-1 0 1 0 0,1 1 0 0 0,0-1-1 0 0,0 1 1 0 0,0-1 0 0 0,0 0-1 0 0,0 1 1 0 0,0-1 0 0 0,0 1-1 0 0,0-1 1 0 0,0 1 0 0 0,0-1 0 0 0,0 0-1 0 0,0 1 1 0 0,0-1 0 0 0,0 1-1 0 0,0-1 1 0 0,0 0 0 0 0,0 1-1 0 0,0-1 1 0 0,0 1 0 0 0,1-1-1 0 0,-1 0 1 0 0,0 1 0 0 0,0-1-1 0 0,0 0 1 0 0,1 1 0 0 0,-1-1-1 0 0,0 0 1 0 0,1 1 0 0 0,-1-1-1 0 0,0 0 1 0 0,1 0 0 0 0,-1 1-1 0 0,0-1 1 0 0,1 0 0 0 0,-1 0-1 0 0,0 1 1 0 0,1-1 0 0 0,-1 0-1 0 0,2 0 453 0 0,8 1-383 0 0,30 2 0 0 0,-30-3 3 0 0,0 1-6 0 0,51 5 32 0 0,-23-3-26 0 0,48 1 50 0 0,-28-2 3 0 0,5 0 740 0 0,9 1 20 0 0,5 3-1502 0 0,0 1-285 0 0,-19-1 747 0 0,3 1 192 0 0,-15-2 288 0 0,-37-4 131 0 0,1 1 27 0 0,3-1-339 0 0,-7 0-94 0 0,1 0 0 0 0,-1 0 0 0 0,0 0 0 0 0,0 1 1 0 0,0 0-1 0 0,8 3 0 0 0,23 8-30 0 0,-28-10 526 0 0,-11-24-1063 0 0,0 0 142 0 0,-1-1 0 0 0,-8-25 1 0 0,-5-34 408 0 0,12 43 40 0 0,0 0 0 0 0,3-1 1 0 0,1 0-1 0 0,2 1 0 0 0,2-1 0 0 0,1 1 0 0 0,2 0 1 0 0,20-62-1 0 0,-22 88-266 0 0,-1 0 0 0 0,0 0 1 0 0,-1 0-1 0 0,-1 0 0 0 0,0 0 1 0 0,0-13-1 0 0,-2 22 210 0 0,0 0 1 0 0,0 1-1 0 0,0-1 1 0 0,-1 0-1 0 0,1 1 0 0 0,-1-1 1 0 0,0 0-1 0 0,1 1 1 0 0,-1-1-1 0 0,0 1 1 0 0,-1-1-1 0 0,1 1 1 0 0,0 0-1 0 0,-1 0 0 0 0,0-1 1 0 0,1 1-1 0 0,-1 0 1 0 0,0 0-1 0 0,0 0 1 0 0,0 1-1 0 0,0-1 0 0 0,0 0 1 0 0,0 1-1 0 0,-1 0 1 0 0,1-1-1 0 0,-1 1 1 0 0,1 0-1 0 0,-1 0 1 0 0,1 0-1 0 0,-1 0 0 0 0,1 1 1 0 0,-1-1-1 0 0,-5 1 1 0 0,-40-5-280 0 0,-1 2 0 0 0,0 2 0 0 0,-62 7 0 0 0,-6 0 311 0 0,-99 8 1279 0 0,85-3-2828 0 0,39-9-1171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22.60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35 74 12463 0 0,'11'11'4768'0'0,"-5"13"-3716"0"0,-2 0 0 0 0,-1 0 0 0 0,1 45 0 0 0,-11 16-353 0 0,-27 133 0 0 0,17-127-529 0 0,14-75-155 0 0,2 3 59 0 0,1-15 705 0 0,10-1-722 0 0,30 9-30 0 0,-29-9 48 0 0,0-2-17 0 0,34 5-36 0 0,-21-3 20 0 0,35 2-31 0 0,4-1-11 0 0,1-1 0 0 0,5-1 0 0 0,0 1 0 0 0,19 2 53 0 0,-27 2-30 0 0,10 4 25 0 0,-8 1-36 0 0,3 2-103 0 0,-27-6 22 0 0,-29-6 605 0 0,-5-5-440 0 0,-2 1-90 0 0,-2 2 1 0 0,-1 0-1 0 0,1-1 0 0 0,0 1 1 0 0,0-1-1 0 0,0 1 0 0 0,0-1 1 0 0,0 1-1 0 0,-1-1 0 0 0,1 0 1 0 0,0 1-1 0 0,0-1 0 0 0,-1 0 1 0 0,1 0-1 0 0,-1 1 0 0 0,1-1 1 0 0,0 0-1 0 0,-1 0 0 0 0,0 0 1 0 0,1 0-1 0 0,-1 0 0 0 0,1 0 1 0 0,-1 0-1 0 0,0 1 0 0 0,0-1 1 0 0,0 0-1 0 0,1 0 0 0 0,-1 0 1 0 0,0 0-1 0 0,0 0 0 0 0,0 0 1 0 0,-1 0-1 0 0,1 0 0 0 0,0 0 0 0 0,0 0 1 0 0,0 0-1 0 0,-1 0 0 0 0,1 0 1 0 0,-1 0-1 0 0,1 0 0 0 0,0 0 1 0 0,-2-1-1 0 0,-8-24 35 0 0,1-2 0 0 0,1 1 0 0 0,2-1-1 0 0,0 0 1 0 0,2 0 0 0 0,1-1 0 0 0,1 1 0 0 0,3-29-1 0 0,2 11-139 0 0,2 1 0 0 0,2 0 0 0 0,2 0 0 0 0,19-54 0 0 0,-25 89 74 0 0,13-51-161 0 0,-15 58 179 0 0,0-1-1 0 0,-1 1 0 0 0,0-1 0 0 0,1 1 0 0 0,-1-1 1 0 0,-1 1-1 0 0,1-1 0 0 0,0 1 0 0 0,-1-1 0 0 0,0 1 0 0 0,0-1 1 0 0,0 1-1 0 0,0 0 0 0 0,-3-6 0 0 0,3 7 19 0 0,-1 1 0 0 0,0-1 1 0 0,0 0-1 0 0,1 1 0 0 0,-1-1 0 0 0,0 1 0 0 0,-1 0 0 0 0,1-1 1 0 0,0 1-1 0 0,0 0 0 0 0,-1 0 0 0 0,1 0 0 0 0,0 1 0 0 0,-1-1 1 0 0,-2 0-1 0 0,-42-4 202 0 0,30 3-157 0 0,-153-5 329 0 0,117 6-333 0 0,-29 3-77 0 0,-86 12 0 0 0,82-5-223 0 0,-8-2-1003 0 0,81-7 779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23.59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98 12007 0 0,'0'0'5778'0'0,"7"7"-4862"0"0,24 19-99 0 0,-31-26-786 0 0,1 1-1 0 0,-1-1 1 0 0,1 0 0 0 0,-1 0 0 0 0,0 1-1 0 0,1-1 1 0 0,-1 0 0 0 0,1 1 0 0 0,-1-1 0 0 0,0 1-1 0 0,1-1 1 0 0,-1 1 0 0 0,0-1 0 0 0,1 0-1 0 0,-1 1 1 0 0,0-1 0 0 0,0 1 0 0 0,1-1-1 0 0,-1 1 1 0 0,0 0 0 0 0,0-1 0 0 0,0 1 0 0 0,0-1-1 0 0,0 1 1 0 0,0 0 0 0 0,2 59 1640 0 0,-7 61-578 0 0,-22 134 0 0 0,13-95 19 0 0,14-156-576 0 0,8 1-476 0 0,24 15-32 0 0,-24-15 52 0 0,2-6 0 0 0,41-2-64 0 0,6-7-16 0 0,-7 3 0 0 0,4 0 0 0 0,4 2 0 0 0,1 1-15 0 0,3 0-59 0 0,10 2-109 0 0,-60 2 154 0 0,33 1-118 0 0,5 4-133 0 0,-14 0 184 0 0,-26-4 5 0 0,-3 1 33 0 0,24 5 36 0 0,-23-5 761 0 0,-8-2-736 0 0,0-1 0 0 0,0 1-1 0 0,0-1 1 0 0,0 1 0 0 0,0-1-1 0 0,0 1 1 0 0,0-1 0 0 0,1 1-1 0 0,-1-1 1 0 0,0 1 0 0 0,0-1 0 0 0,0 1-1 0 0,0-1 1 0 0,1 1 0 0 0,-1 0-1 0 0,0-1 1 0 0,1 1 0 0 0,-1-1-1 0 0,0 1 1 0 0,1 0 0 0 0,-1-1 0 0 0,0 1-1 0 0,1-1 1 0 0,0 1 0 0 0,0-1 0 0 0,-1 1 0 0 0,1-1 0 0 0,-1 1 0 0 0,0-1 0 0 0,1 1-1 0 0,-1-1 1 0 0,1 0 0 0 0,-1 1 0 0 0,0-1 0 0 0,1 1 0 0 0,-1-1 0 0 0,0 0 0 0 0,0 1 0 0 0,1-1 0 0 0,-1 0 0 0 0,0 0 0 0 0,0 1 0 0 0,0-1 0 0 0,0 0 0 0 0,0 1-1 0 0,0-1 1 0 0,0 0 0 0 0,0 0 0 0 0,0 1 0 0 0,-1-2 0 0 0,-1-34 41 0 0,2-1 1 0 0,1 1-1 0 0,10-55 0 0 0,-1 36-91 0 0,29-90 0 0 0,33-42-240 0 0,-63 160 195 0 0,-3 1 12 0 0,-5 6 64 0 0,-4 0 16 0 0,-1 16 0 0 0,2 2 0 0 0,-1-1 16 0 0,0 1 0 0 0,0-1 0 0 0,0 1-1 0 0,-1-1 1 0 0,1 1 0 0 0,0 0 0 0 0,-1 0 0 0 0,0 0-1 0 0,1 1 1 0 0,-1-1 0 0 0,0 1 0 0 0,0 0 0 0 0,-5-1-1 0 0,-53-6 243 0 0,61 8-257 0 0,-40-2 150 0 0,-1 2 0 0 0,-66 9 0 0 0,-81 25 135 0 0,4-2-329 0 0,168-30-327 0 0,1-2 0 0 0,-1 0 0 0 0,-18-2 0 0 0,26 1 17 0 0,-10 0-238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24.75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57 9215 0 0,'5'-4'2133'0'0,"11"2"-219"0"0,-9 2-649 0 0,35-2-595 0 0,-31 2 123 0 0,2-1 58 0 0,63-5 870 0 0,-1 1-52 0 0,211 0 842 0 0,780 53-446 0 0,-956-42-1810 0 0,260 8 341 0 0,-165-9-343 0 0,872 22 955 0 0,-455-43-832 0 0,-121-54-990 0 0,-288 34-1605 0 0,-151 27-6668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28.20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121 170 11975 0 0,'-1'-37'4972'0'0,"6"53"-3053"0"0,8 52-95 0 0,6 86 1 0 0,-7 73-1490 0 0,-9-146-26 0 0,11 321 370 0 0,12 254 243 0 0,-15-122-744 0 0,-8-240-181 0 0,-1-236 22 0 0,17 88 0 0 0,23 55 61 0 0,-38-182-70 0 0,-2-11 4 0 0,5 22 2 0 0,-7-29-7 0 0,1 0 1 0 0,-1 0 0 0 0,0 0 0 0 0,1 0 0 0 0,-1 0 0 0 0,1 0 0 0 0,-1 0 0 0 0,1-1 0 0 0,-1 1-1 0 0,1 0 1 0 0,0 0 0 0 0,-1-1 0 0 0,1 1 0 0 0,0 0 0 0 0,-1-1 0 0 0,1 1 0 0 0,0 0 0 0 0,0-1-1 0 0,0 0 1 0 0,0 1 0 0 0,0-1 0 0 0,0 1 0 0 0,-1-1 0 0 0,1 0 0 0 0,3 1 197 0 0,6-4-127 0 0,29-10-7 0 0,-29 10 97 0 0,2 3-97 0 0,34-2-1 0 0,-35 2-1 0 0,0 0-17 0 0,51 1 48 0 0,-11 1-30 0 0,25-3 5 0 0,165-13 13 0 0,119-2-25 0 0,-97 19 32 0 0,258 0 355 0 0,-114-23-379 0 0,11 0-7 0 0,-283 19-51 0 0,146 19-1 0 0,-178-4-14 0 0,-47-5 0 0 0,25 2 0 0 0,-1 1 0 0 0,-8-2 0 0 0,-10 2 0 0 0,0 6 0 0 0,-9 4 0 0 0,-5 1 0 0 0,0-3 0 0 0,-2-5 0 0 0,3-6 0 0 0,-9-3 11 0 0,-32-5 42 0 0,1-1 0 0 0,32 4-42 0 0,-36-3-9 0 0,0 1 0 0 0,0-1-1 0 0,0 1 1 0 0,0 0 0 0 0,6 4 0 0 0,-11-6-1 0 0,1 0 0 0 0,-1 0 0 0 0,0 0 0 0 0,0 0 1 0 0,1 0-1 0 0,-1 0 0 0 0,0 0 0 0 0,0 0 0 0 0,1 0 0 0 0,-1 1 1 0 0,0-1-1 0 0,0 0 0 0 0,0 0 0 0 0,1 0 0 0 0,-1 0 0 0 0,0 1 0 0 0,0-1 1 0 0,0 0-1 0 0,0 0 0 0 0,1 0 0 0 0,-1 1 0 0 0,0-1 0 0 0,0 0 1 0 0,0 0-1 0 0,0 0 0 0 0,0 1 0 0 0,0-1 0 0 0,0 0 0 0 0,0 0 1 0 0,0 1-1 0 0,0-1 0 0 0,0 0 0 0 0,0 0 0 0 0,0 1 0 0 0,0-1 1 0 0,0 0-1 0 0,0 0 0 0 0,0 1 0 0 0,0-1 0 0 0,0 0 0 0 0,0 0 0 0 0,0 1 1 0 0,0-1-1 0 0,0 0 0 0 0,-1 0 0 0 0,-4 6 67 0 0,-1-2 16 0 0,-2-1 3 0 0,0-5-9 0 0,7 2-75 0 0,0 0-1 0 0,1-1 1 0 0,-1 1-1 0 0,0 0 0 0 0,1 0 1 0 0,-1-1-1 0 0,1 1 0 0 0,-1 0 1 0 0,0-1-1 0 0,1 1 1 0 0,-1-1-1 0 0,1 1 0 0 0,-1-1 1 0 0,1 1-1 0 0,-1-1 0 0 0,1 1 1 0 0,-1-1-1 0 0,1 0 1 0 0,0 1-1 0 0,-1-1 0 0 0,1 0 1 0 0,0 1-1 0 0,0-1 1 0 0,-1 0-1 0 0,1 1 0 0 0,0-1 1 0 0,0 0-1 0 0,0-1 0 0 0,0 1 8 0 0,-3-5 38 0 0,-2-11-34 0 0,1 0-1 0 0,0-1 1 0 0,1 1-1 0 0,1-1 1 0 0,0-18 0 0 0,-1-7-20 0 0,-23-324 6 0 0,10 103 0 0 0,-22-99-1 0 0,-4-64-3 0 0,35 297-64 0 0,12-166 0 0 0,-3-150-406 0 0,-4 388 421 0 0,1 22 30 0 0,-1 2-19 0 0,-1 12 31 0 0,-4 9 11 0 0,7 12 0 0 0,0 0 0 0 0,-1 1 0 0 0,1-1 0 0 0,-1 1 1 0 0,1-1-1 0 0,-1 1 0 0 0,1-1 0 0 0,-1 1 0 0 0,1 0 0 0 0,-1-1 0 0 0,1 1 0 0 0,-1 0 0 0 0,0-1 0 0 0,1 1 0 0 0,-1 0 1 0 0,0 0-1 0 0,1-1 0 0 0,-1 1 0 0 0,-1 0 0 0 0,-1 2 13 0 0,-10-1 63 0 0,-1 0 0 0 0,1 2 0 0 0,0-1-1 0 0,0 2 1 0 0,0 0 0 0 0,-15 7 0 0 0,-31 8 90 0 0,-289 52 198 0 0,253-48-345 0 0,-131 30 52 0 0,160-41-50 0 0,-98 6 0 0 0,-19-14-44 0 0,-121 9-26 0 0,220-5-122 0 0,0 3 1 0 0,-122 33-1 0 0,187-37 171 0 0,0-2 0 0 0,-1-1 0 0 0,0 0 0 0 0,0-1 0 0 0,0-1 0 0 0,-25-1 0 0 0,44-1 0 0 0,0 0 0 0 0,0 0 0 0 0,0 0 0 0 0,0 0 0 0 0,0-1 0 0 0,0 1 0 0 0,0 0 0 0 0,0 0 0 0 0,0 0 0 0 0,0-1 0 0 0,0 1 0 0 0,0 0 0 0 0,0-1 0 0 0,0 1 0 0 0,1-1 0 0 0,-1 1 0 0 0,0-1 0 0 0,0 0 0 0 0,0 1 0 0 0,1-1 0 0 0,-1 0 0 0 0,-1-1 0 0 0,1-1 3 0 0,1 2-3 0 0,0 0 1 0 0,-1 0 0 0 0,1 0-1 0 0,0 1 1 0 0,0-1 0 0 0,-1 0 0 0 0,1 0-1 0 0,0 0 1 0 0,0 0 0 0 0,0 0-1 0 0,0 0 1 0 0,0 0 0 0 0,0 0-1 0 0,0 0 1 0 0,0 1 0 0 0,1-1 0 0 0,-1 0-1 0 0,0 0 1 0 0,1 0 0 0 0,-1-1-1 0 0,3-3 36 0 0,5-14-14 0 0,-1-4 20 0 0,-7 17-31 0 0,-1 1-1 0 0,1 0 0 0 0,-1 0 0 0 0,0-1 0 0 0,0 1 0 0 0,-1 0 0 0 0,0 0 0 0 0,0 0 0 0 0,0 0 0 0 0,0 1 0 0 0,-1-1 1 0 0,-5-7-1 0 0,-5-13-3 0 0,-27-57-7 0 0,-77-118 0 0 0,38 72 0 0 0,-64-119-133 0 0,142 247 133 0 0,-20-30-18 0 0,21 29 16 0 0,-1 0 0 0 0,1 0 1 0 0,-1 1-1 0 0,0-1 0 0 0,1 0 1 0 0,-1 1-1 0 0,0-1 1 0 0,0 1-1 0 0,1-1 0 0 0,-1 1 1 0 0,0-1-1 0 0,0 1 1 0 0,0 0-1 0 0,0-1 0 0 0,0 1 1 0 0,0 0-1 0 0,1 0 0 0 0,-1 0 1 0 0,0 0-1 0 0,0 0 1 0 0,0 0-1 0 0,0 0 0 0 0,0 0 1 0 0,0 0-1 0 0,0 0 1 0 0,0 0-1 0 0,0 0 0 0 0,0 1 1 0 0,1-1-1 0 0,-1 0 1 0 0,0 1-1 0 0,0-1 0 0 0,0 0 1 0 0,-1 2-1 0 0,-3 1 2 0 0,0 0 0 0 0,-1 0 0 0 0,0 0 0 0 0,1-1 0 0 0,-1 0 0 0 0,0 0-1 0 0,0 0 1 0 0,-9 0 0 0 0,-54 5 30 0 0,43-5 5 0 0,-373 11 101 0 0,281-9-136 0 0,-133 23 0 0 0,-133 5-671 0 0,361-31-795 0 0,-40-4-1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29.90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303 749 15199 0 0,'-6'-4'171'0'0,"1"0"-1"0"0,0 0 1 0 0,0-1-1 0 0,0 1 1 0 0,1-1-1 0 0,-1-1 1 0 0,1 1-1 0 0,0 0 0 0 0,1-1 1 0 0,-6-10-1 0 0,-2-2 37 0 0,-36-61 1280 0 0,4-3 0 0 0,-39-101 1 0 0,43 93-1051 0 0,33 77-373 0 0,3 8-48 0 0,0 0 1 0 0,1 0 0 0 0,0-1-1 0 0,0 0 1 0 0,0 1 0 0 0,0-1-1 0 0,1 0 1 0 0,0 0 0 0 0,0 0-1 0 0,0-9 1 0 0,2 15-10 0 0,-1-1-1 0 0,0 1 1 0 0,1-1 0 0 0,-1 1 0 0 0,0-1-1 0 0,1 1 1 0 0,-1-1 0 0 0,0 1-1 0 0,1 0 1 0 0,-1-1 0 0 0,1 1-1 0 0,-1 0 1 0 0,0-1 0 0 0,1 1-1 0 0,-1 0 1 0 0,1-1 0 0 0,-1 1-1 0 0,1 0 1 0 0,-1 0 0 0 0,1 0-1 0 0,0 0 1 0 0,-1-1 0 0 0,1 1-1 0 0,-1 0 1 0 0,1 0 0 0 0,-1 0-1 0 0,1 0 1 0 0,0 0 0 0 0,22 2 286 0 0,-14-2 247 0 0,3-1-443 0 0,37-5-1 0 0,-37 5 96 0 0,2-1-96 0 0,3 0-64 0 0,46-4 128 0 0,6 3 0 0 0,3-1-91 0 0,-42 2-40 0 0,56-5 104 0 0,-13-2-68 0 0,-35 4-1 0 0,240-29 112 0 0,-215 29-112 0 0,6 1-36 0 0,30-5 20 0 0,-4-3-36 0 0,4 0 41 0 0,-39 6-42 0 0,9 1-11 0 0,6 2 0 0 0,-11 2 0 0 0,3-2 352 0 0,-59 27 63 0 0,4 6-350 0 0,-3 5-1 0 0,1 7 0 0 0,37 212 193 0 0,-11-45-69 0 0,-29-175-166 0 0,0-7 32 0 0,1-5 48 0 0,-7-21-76 0 0,-1 0 1 0 0,1 0-1 0 0,-1 0 0 0 0,1 0 0 0 0,-1 0 0 0 0,0 0 1 0 0,1 0-1 0 0,-1 0 0 0 0,0 0 0 0 0,0 0 0 0 0,0 0 0 0 0,0 1 1 0 0,0-1-1 0 0,0 1 0 0 0,10-4 54 0 0,47-12 7 0 0,-24 4-22 0 0,-13 6-12 0 0,39-3-31 0 0,6 3 20 0 0,7 3-31 0 0,14 0-11 0 0,535-17 64 0 0,-388 8-64 0 0,-170 10 0 0 0,30 1 0 0 0,11 3-53 0 0,-42-3 42 0 0,17 3-42 0 0,-31-1 42 0 0,8 1 0 0 0,7-3-31 0 0,-5-6 31 0 0,-7-4 11 0 0,3 0 0 0 0,-5 3 11 0 0,-30 4 31 0 0,27 1-31 0 0,-44 1-11 0 0,7-1 0 0 0,-1 1 0 0 0,0 0 0 0 0,0 1 0 0 0,10 1 0 0 0,-15-1 1 0 0,1 0 0 0 0,-1 0 0 0 0,0 0-1 0 0,0 1 1 0 0,0-1 0 0 0,0 1 0 0 0,-1-1 0 0 0,1 1-1 0 0,0 0 1 0 0,-1 0 0 0 0,1 0 0 0 0,2 3 0 0 0,-4-3 2 0 0,0 0 0 0 0,0-1 0 0 0,0 1 0 0 0,0 0 0 0 0,0 0 0 0 0,-1 0 0 0 0,1 0 0 0 0,0 0 0 0 0,-1 1 0 0 0,0-1 0 0 0,1 0 0 0 0,-1 0 0 0 0,0 2 0 0 0,0-3-3 0 0,2 36 22 0 0,-10 149 119 0 0,1-65-77 0 0,2 370 176 0 0,4-150-80 0 0,-1-42-56 0 0,-9 282 128 0 0,10-558-221 0 0,-1 0-1 0 0,-1 0 1 0 0,-1 0 0 0 0,-1 0-1 0 0,-10 26 1 0 0,6-18-11 0 0,0-3 0 0 0,2-10-13 0 0,4-11-41 0 0,-2 5 29 0 0,3-9-34 0 0,6 3-273 0 0,9 15 356 0 0,-10-15 43 0 0,-5 10 26 0 0,0-9-29 0 0,-3 6 4 0 0,-7 8-26 0 0,8-18-18 0 0,0-2-19 0 0,-1 4-57 0 0,0-1 0 0 0,0-1 1 0 0,0 1-1 0 0,-1-1 0 0 0,0 0 0 0 0,0 0 0 0 0,1-1 1 0 0,-1 0-1 0 0,-1 0 0 0 0,1 0 0 0 0,0-1 0 0 0,0 1 1 0 0,-11-1-1 0 0,-1-1-511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4:53.10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4143 0 0,'2'13'1545'0'0,"0"1"0"0"0,8 21-1 0 0,0-2-539 0 0,20 75 754 0 0,53 122-1 0 0,62 97-582 0 0,-136-307-1148 0 0,148 310 212 0 0,-46-144-61 0 0,-34-62-275 0 0,-17-19-617 0 0,-51-90 375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31.45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340 737 13823 0 0,'-9'-5'465'0'0,"0"0"0"0"0,0 0-1 0 0,1 0 1 0 0,-1-1 0 0 0,1-1 0 0 0,1 1-1 0 0,-1-1 1 0 0,-6-8 0 0 0,-2-5-167 0 0,-28-41 1 0 0,22 23 118 0 0,1 0-1 0 0,-19-52 0 0 0,-23-85 1447 0 0,21 50-1267 0 0,39 119-585 0 0,2 3 33 0 0,0 0 0 0 0,-1 0 0 0 0,1 0 0 0 0,1 0 0 0 0,-1 0 0 0 0,0-1 0 0 0,1 1 1 0 0,-1 0-1 0 0,1-4 0 0 0,1 6-30 0 0,-1 0-1 0 0,1 0 1 0 0,-1 0 0 0 0,1 1 0 0 0,0-1 0 0 0,-1 0-1 0 0,1 0 1 0 0,0 0 0 0 0,0 0 0 0 0,-1 1-1 0 0,1-1 1 0 0,0 0 0 0 0,0 1 0 0 0,0-1 0 0 0,0 0-1 0 0,0 1 1 0 0,0-1 0 0 0,0 1 0 0 0,0 0 0 0 0,0-1-1 0 0,0 1 1 0 0,0 0 0 0 0,0 0 0 0 0,1 0 0 0 0,-1-1-1 0 0,0 1 1 0 0,0 0 0 0 0,0 1 0 0 0,2-1-1 0 0,80-4 602 0 0,-72 4-495 0 0,2-1 0 0 0,64-3 120 0 0,-3 0 1 0 0,17 2 14 0 0,11 2-4 0 0,191 4 135 0 0,398-44 105 0 0,-627 34-491 0 0,28-1 0 0 0,-5 1 0 0 0,-15 3 0 0 0,-7 3 0 0 0,4 2 0 0 0,2-3 0 0 0,-71 1 7 0 0,0 0 1 0 0,1 0-1 0 0,-1 0 0 0 0,1 0 1 0 0,-1 0-1 0 0,0 0 0 0 0,1 0 0 0 0,-1 0 1 0 0,1 0-1 0 0,-1 0 0 0 0,0 0 0 0 0,1 0 1 0 0,-1 0-1 0 0,1 0 0 0 0,-1 0 1 0 0,0 1-1 0 0,1-1 0 0 0,-1 0 0 0 0,0 0 1 0 0,1 0-1 0 0,-1 1 0 0 0,0-1 1 0 0,1 0-1 0 0,-1 0 0 0 0,0 1 0 0 0,0-1 1 0 0,1 0-1 0 0,-1 1 0 0 0,0-1 1 0 0,0 0-1 0 0,0 1 0 0 0,1-1 0 0 0,-1 0 1 0 0,0 1-1 0 0,0-1 0 0 0,0 1 1 0 0,0-1-1 0 0,0 0 0 0 0,0 1 0 0 0,0-1 1 0 0,0 1-1 0 0,0-1 0 0 0,0 0 0 0 0,0 1 1 0 0,0 0-1 0 0,1 4 21 0 0,6 45 149 0 0,-2-8-103 0 0,1 75 1 0 0,-5-60-7 0 0,6 262 135 0 0,-5-289-203 0 0,2 8 11 0 0,0-9 42 0 0,-3-24 11 0 0,5 2 5 0 0,20 23 17 0 0,-20-23-14 0 0,4-9 5 0 0,38-9 2 0 0,5-5-18 0 0,-1 2-49 0 0,-37 10-5 0 0,36-4 39 0 0,6 3-35 0 0,19 5-11 0 0,10 5 0 0 0,4 0 0 0 0,3-4 0 0 0,383-10 0 0 0,-418 8 0 0 0,27 3 0 0 0,-3 3 0 0 0,-3 4 0 0 0,0 3 0 0 0,-2 3 0 0 0,-4-3 0 0 0,-5-3 0 0 0,-7-4-13 0 0,-5-1-57 0 0,-11-2-22 0 0,44 4-64 0 0,-25 0 83 0 0,-17-1 61 0 0,7 1 12 0 0,-44-5 0 0 0,-5-1 0 0 0,1 0 0 0 0,-1 1 0 0 0,0-1 0 0 0,0 1 0 0 0,9 3 0 0 0,-10-2 0 0 0,-1 0 0 0 0,0 0 0 0 0,0 0 0 0 0,0 0 0 0 0,0 0 0 0 0,0 0 0 0 0,-1 1 0 0 0,1 0 0 0 0,-1-1 0 0 0,1 1 0 0 0,-1 0 0 0 0,2 4 0 0 0,-1-2 0 0 0,-1 1 0 0 0,1 0 0 0 0,-1 0 0 0 0,0 0 0 0 0,2 12 0 0 0,6 45 53 0 0,11 270 3 0 0,-22 10 42 0 0,12 263 15 0 0,-6-553-103 0 0,48 412 343 0 0,-46-425-340 0 0,2 0-2 0 0,-2 0 31 0 0,0-11-20 0 0,-6-18 20 0 0,-4 13-20 0 0,-4-6 31 0 0,4-15-35 0 0,1 0 1 0 0,0-1-1 0 0,-1 0 0 0 0,1 1 1 0 0,-1-1-1 0 0,0 0 0 0 0,0 0 1 0 0,0-1-1 0 0,0 1 0 0 0,0-1 1 0 0,0 1-1 0 0,0-1 1 0 0,-1 0-1 0 0,1 0 0 0 0,-4 0 1 0 0,3 0 0 0 0,-105 26 288 0 0,-1-6-1 0 0,-113 8 0 0 0,171-25-430 0 0,-103-5 0 0 0,66-8-2357 0 0,40 2-7038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31.85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25 35 20735 0 0,'-8'-10'1718'0'0,"6"9"-1544"0"0,1-1 0 0 0,-1 1-1 0 0,1-1 1 0 0,0 1 0 0 0,0-1 0 0 0,0 0 0 0 0,0 0 0 0 0,0 1-1 0 0,-1-4 1 0 0,-1 0-291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32.03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87 1 21191 0 0,'-16'0'936'0'0,"8"0"200"0"0,1 0-912 0 0,3 0-224 0 0,1 0 0 0 0,-2 0-184 0 0,0 1-80 0 0,-4 2-24 0 0,-2 0 0 0 0,0 1-944 0 0,4-1-192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38.78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10591 0 0,'10'18'1888'0'0,"18"51"-72"0"0,-25-61-1595 0 0,0 0 0 0 0,0-1 0 0 0,-1 1 0 0 0,3 17 0 0 0,-3-11 52 0 0,5 12 399 0 0,-2 1 0 0 0,2 30 0 0 0,-3-22-71 0 0,26 412 2648 0 0,-25 3-2145 0 0,4 104-388 0 0,36-17 71 0 0,4 97 66 0 0,2 310-5 0 0,-34-742-621 0 0,-11-136-154 0 0,-2-10-49 0 0,1 6 24 0 0,1 7 44 0 0,0-15 4 0 0,-1-6-27 0 0,3 11-27 0 0,-3-36-9 0 0,-4-20-33 0 0,-1-2 4 0 0,0 0 0 0 0,0-1-1 0 0,0 1 1 0 0,0 0 0 0 0,0-1 0 0 0,0 1-1 0 0,0-1 1 0 0,1 1 0 0 0,-1-1 0 0 0,0 1 0 0 0,0-1-1 0 0,1 1 1 0 0,-1 0 0 0 0,0-1 0 0 0,1 0-1 0 0,-1 1 1 0 0,1-1 0 0 0,-1 1 0 0 0,0-1-1 0 0,1 1 1 0 0,-1-1 0 0 0,1 0 0 0 0,-1 1-1 0 0,1-1 1 0 0,-1 0 0 0 0,1 1 0 0 0,0-1 0 0 0,-1 0-1 0 0,1 0 1 0 0,-1 0 0 0 0,1 0 0 0 0,-1 1-1 0 0,1-1 1 0 0,0 0 0 0 0,-1 0 0 0 0,1 0-1 0 0,0 0 1 0 0,-1 0 0 0 0,1 0 0 0 0,-1-1-1 0 0,1 1 1 0 0,-1 0 0 0 0,1 0 0 0 0,0 0 0 0 0,-1-1-1 0 0,1 1 1 0 0,-1 0 0 0 0,1 0 0 0 0,-1-1-1 0 0,1 1 1 0 0,0-1 0 0 0,5-3 79 0 0,0-1 0 0 0,-1 1 0 0 0,10-11 0 0 0,2-1 24 0 0,-12 12-74 0 0,25-10 134 0 0,-23 10-156 0 0,28-7 87 0 0,-24 7-67 0 0,32-5 87 0 0,6 1-16 0 0,8 1 20 0 0,9-1-20 0 0,1 2-28 0 0,242-25 134 0 0,80-6-158 0 0,3 26 26 0 0,567 10 390 0 0,-160 11-455 0 0,-6-26-11 0 0,-713 12 0 0 0,90 9 0 0 0,-122-1 0 0 0,23 3 0 0 0,1 0 0 0 0,0-3 0 0 0,-1-2 0 0 0,-2-2 0 0 0,-5-1 0 0 0,-6 2 0 0 0,-3 3 0 0 0,-4 0 11 0 0,-6 1 31 0 0,-2 1-31 0 0,6 3-11 0 0,-11 0 11 0 0,-31-8 106 0 0,-3 5-64 0 0,14 14-31 0 0,-13-14 35 0 0,-5-1 26 0 0,0 15-5 0 0,0-15-45 0 0,-1-7-10 0 0,-3-15-12 0 0,1-8-11 0 0,2-1 0 0 0,0 18 0 0 0,1 0 0 0 0,0 0 0 0 0,0 0 0 0 0,1-1 0 0 0,2-8 0 0 0,-1 6 0 0 0,22-368 136 0 0,-22 3-148 0 0,-2 53 16 0 0,22-593-208 0 0,-15 685 149 0 0,-4 132 12 0 0,-2-559-195 0 0,-18 60-91 0 0,26 480 164 0 0,24-127 0 0 0,-10 102-125 0 0,-21 125 181 0 0,-1 1 1 0 0,0 0 0 0 0,-1-1-1 0 0,-1 1 1 0 0,-5-28 0 0 0,-10-9-7755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39.48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19 44 7367 0 0,'-19'-10'9115'0'0,"33"10"-7596"0"0,142 2 2545 0 0,78-16-2828 0 0,-50 1-722 0 0,431 4 8 0 0,2 24 337 0 0,83 0-320 0 0,33-6-406 0 0,-3 26 19 0 0,93 9 184 0 0,-359-26-462 0 0,-385-12-829 0 0,-26 1-5602 0 0,-12 0-1490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40.43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 27 10135 0 0,'-5'-27'3920'0'0,"4"37"-2509"0"0,11 356 3480 0 0,-2-104-3857 0 0,-3 126-73 0 0,3 149-17 0 0,26-1-145 0 0,1-217-293 0 0,41 495 881 0 0,-20-186-616 0 0,-50-578-803 0 0,-4-30-13 0 0,0-10-54 0 0,-1 1 0 0 0,-1-1 0 0 0,0 17 0 0 0,-1 8-1879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41.18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24 18 5063 0 0,'-6'-18'10019'0'0,"-4"143"-5740"0"0,11 66-2695 0 0,0-115-1074 0 0,0-55-440 0 0,12 1331 2716 0 0,1-424-976 0 0,0 3-828 0 0,-32-484-967 0 0,-6-257-2845 0 0,14-136-5939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42.61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33 4143 0 0,'20'41'5628'0'0,"-5"9"-1653"0"0,-12-38-3107 0 0,2 2-582 0 0,9 44 1100 0 0,2 50 333 0 0,-5 0 1 0 0,-3 114 0 0 0,-8-218-1554 0 0,1 4-35 0 0,0-1-100 0 0,4 29 92 0 0,-5-33-84 0 0,1 0-1 0 0,0-1 1 0 0,0 1-1 0 0,0-1 1 0 0,0 1-1 0 0,0 0 1 0 0,0-1-1 0 0,1 0 1 0 0,-1 1-1 0 0,1-1 1 0 0,-1 0-1 0 0,4 3 0 0 0,-2-4 8 0 0,-1 0-1 0 0,1 0 0 0 0,0 0 1 0 0,-1 0-1 0 0,1-1 0 0 0,0 1 1 0 0,0-1-1 0 0,0 0 0 0 0,-1 0 1 0 0,1 0-1 0 0,0 0 0 0 0,0 0 1 0 0,3-1-1 0 0,6 0 83 0 0,-11 1 15 0 0,8 1-78 0 0,25 1-1 0 0,-26-2 0 0 0,0 1-11 0 0,35 1-42 0 0,18 0-11 0 0,-1-1 0 0 0,10 3 0 0 0,20 3 53 0 0,-21-3-42 0 0,-8-1-11 0 0,18 1 0 0 0,-7-2 0 0 0,-52-2-1 0 0,27 2-71 0 0,-10 2 68 0 0,-28-3 61 0 0,-9-1-55 0 0,0 0 0 0 0,0 0 0 0 0,0 0 0 0 0,0 0 0 0 0,1 0 0 0 0,-1 0 0 0 0,0 1 0 0 0,0-1 0 0 0,0 0 0 0 0,0 0 0 0 0,0 0 0 0 0,0 0 0 0 0,1 0-1 0 0,-1 0 1 0 0,0 0 0 0 0,0 0 0 0 0,0 0 0 0 0,0 0 0 0 0,0 0 0 0 0,1 0 0 0 0,-1 0 0 0 0,0 0 0 0 0,0 0 0 0 0,0 0 0 0 0,0 0 0 0 0,0 0 0 0 0,0 0 0 0 0,1 0 0 0 0,-1 0 0 0 0,0 0 0 0 0,0-1 0 0 0,0 1 0 0 0,0 0-1 0 0,0 0 1 0 0,0 0 0 0 0,0 0 0 0 0,1 0 0 0 0,-1 0 0 0 0,0 0 0 0 0,0 0 0 0 0,0 0 0 0 0,0-1 0 0 0,0 1 0 0 0,0 0 0 0 0,0 0 0 0 0,0 0 0 0 0,0 0 0 0 0,0 0 0 0 0,0 0 0 0 0,0-1 0 0 0,0 1 0 0 0,0 0 0 0 0,0 0 0 0 0,0 0-1 0 0,0-10 56 0 0,-8-11-34 0 0,0 0 0 0 0,1-1 0 0 0,1 1 0 0 0,1-2 0 0 0,-3-42 0 0 0,4 37-17 0 0,-1-8-18 0 0,-6-34-134 0 0,3-1 0 0 0,2-122-1 0 0,8 176 77 0 0,1 0 0 0 0,1 0 0 0 0,6-17 0 0 0,-5 17-18 0 0,0 0 0 0 0,3-29 0 0 0,-8 45 98 0 0,0 0-1 0 0,0-1 0 0 0,0 1 0 0 0,0 0 0 0 0,0 0 0 0 0,0 0 0 0 0,0 0 0 0 0,-1-1 0 0 0,1 1 0 0 0,0 0 0 0 0,-1 0 0 0 0,1 0 0 0 0,-1 0 0 0 0,1 0 0 0 0,-1 0 0 0 0,1 0 0 0 0,-1 0 0 0 0,0 0 0 0 0,0 0 0 0 0,1 0 1 0 0,-1 0-1 0 0,0 0 0 0 0,0 1 0 0 0,0-1 0 0 0,0 0 0 0 0,0 0 0 0 0,0 1 0 0 0,0-1 0 0 0,0 1 0 0 0,0-1 0 0 0,0 1 0 0 0,0 0 0 0 0,-1-1 0 0 0,1 1 0 0 0,0 0 0 0 0,0 0 0 0 0,0 0 0 0 0,-1-1 0 0 0,1 1 0 0 0,-2 1 0 0 0,-6-1 86 0 0,0 0 0 0 0,-1 1-1 0 0,1 1 1 0 0,-11 2-1 0 0,10-2-63 0 0,-90 15 345 0 0,-104 4 0 0 0,-102-10-256 0 0,293-10-120 0 0,-25-1-88 0 0,-5 0-997 0 0,15 2-4842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43.85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0 116 2759 0 0,'13'-25'11555'0'0,"-9"24"-10792"0"0,6 0-1098 0 0,58-6 1230 0 0,-26 1-391 0 0,13 3 90 0 0,128-9 1393 0 0,189-2 309 0 0,-308 17-2283 0 0,-40-2-12 0 0,31 0 52 0 0,-9-2-43 0 0,2-2 4 0 0,-30 2 123 0 0,-1-1 1 0 0,1-1-1 0 0,-1-1 1 0 0,1 0-1 0 0,-1-1 1 0 0,31-14-1 0 0,-48 19-124 0 0,1-1 0 0 0,-1 1 0 0 0,0 0 0 0 0,0 0 0 0 0,0 0 0 0 0,1 0 0 0 0,-1 0 0 0 0,0-1 0 0 0,0 1 0 0 0,0 0 0 0 0,0 0 0 0 0,0 0 0 0 0,1-1 0 0 0,-1 1-1 0 0,0 0 1 0 0,0 0 0 0 0,0 0 0 0 0,0-1 0 0 0,0 1 0 0 0,0 0 0 0 0,0 0 0 0 0,0-1 0 0 0,0 1 0 0 0,0 0 0 0 0,0 0 0 0 0,0-1 0 0 0,0 1 0 0 0,0 0 0 0 0,0 0 0 0 0,0 0 0 0 0,0-1 0 0 0,0 1 0 0 0,0 0 0 0 0,0 0 0 0 0,0-1 0 0 0,0 1-1 0 0,-1 0 1 0 0,1 0 0 0 0,0 0 0 0 0,0-1 0 0 0,0 1 0 0 0,0 0 0 0 0,0 0 0 0 0,-1 0 0 0 0,1 0 0 0 0,0 0 0 0 0,-1-1 0 0 0,-3 2 179 0 0,1 10-202 0 0,-33 507 470 0 0,31-481-461 0 0,0-2 33 0 0,1 47 1 0 0,4-55-22 0 0,-1-23-2 0 0,1-1 1 0 0,0 0-1 0 0,1 1 1 0 0,-1-1-1 0 0,0 0 0 0 0,1 1 1 0 0,0-1-1 0 0,0 0 1 0 0,0 0-1 0 0,2 5 0 0 0,1 0 8 0 0,-4-6-7 0 0,0-1 1 0 0,1 1-1 0 0,-1-1 1 0 0,1 0-1 0 0,0 1 1 0 0,-1-1-1 0 0,1 0 1 0 0,0 0-1 0 0,0 1 1 0 0,0-1-1 0 0,0 0 0 0 0,0 0 1 0 0,0 0-1 0 0,0 0 1 0 0,0 0-1 0 0,2 1 1 0 0,-3-2-2 0 0,1 0 0 0 0,-1 1 0 0 0,1-1 0 0 0,-1 0 0 0 0,1 1-1 0 0,-1-1 1 0 0,1 0 0 0 0,-1 1 0 0 0,0-1 0 0 0,1 1 0 0 0,-1-1 0 0 0,0 1 0 0 0,1-1 0 0 0,-1 1 0 0 0,0-1 0 0 0,0 1 0 0 0,1-1 0 0 0,-1 1 0 0 0,0-1-1 0 0,0 1 1 0 0,0-1 0 0 0,0 1 0 0 0,0-1 0 0 0,0 2 0 0 0,-28-20 371 0 0,6 9-314 0 0,0 0 0 0 0,-1 1-1 0 0,0 2 1 0 0,0 0 0 0 0,-43-4-1 0 0,-123 0-73 0 0,178 9 7 0 0,-485 15-968 0 0,465-10 905 0 0,29-5 79 0 0,3 1 8 0 0,0 0-1 0 0,-1 0 1 0 0,1-1 0 0 0,-1 1 0 0 0,1 0 0 0 0,-1-1 0 0 0,1 1-1 0 0,0-1 1 0 0,-1 1 0 0 0,0 0 0 0 0,1-1 0 0 0,-1 1 0 0 0,1-1 0 0 0,-1 0-1 0 0,1 1 1 0 0,-1-1 0 0 0,0 1 0 0 0,1-1 0 0 0,-1 1 0 0 0,0-1-1 0 0,1-1 1 0 0,6-15 156 0 0,-5 5-100 0 0,-1 0 1 0 0,0 0-1 0 0,-1 0 1 0 0,0-1-1 0 0,-1 1 0 0 0,-3-16 1 0 0,-21-74 74 0 0,8 34-75 0 0,12 49-145 0 0,-29-171 393 0 0,31 169-600 0 0,2 0 1 0 0,0-1 0 0 0,2 1 0 0 0,0 0 0 0 0,2-1-1 0 0,9-39 1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45.04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76 65 11975 0 0,'0'-1'86'0'0,"0"0"0"0"0,0 0 0 0 0,0 0 1 0 0,0 0-1 0 0,1 0 0 0 0,-1 0 0 0 0,0 0 0 0 0,1 0 0 0 0,-1 0 0 0 0,1 0 0 0 0,-1 0 0 0 0,1 0 0 0 0,0 0 0 0 0,-1 0 0 0 0,1 0 0 0 0,0 1 0 0 0,-1-1 0 0 0,3-1 0 0 0,22-5 951 0 0,-12 4-573 0 0,13-3-290 0 0,13-2 544 0 0,74-8 0 0 0,-97 14-525 0 0,52-1 770 0 0,-51 3-791 0 0,52 1 617 0 0,-51-1-637 0 0,-4 1 88 0 0,0-1 0 0 0,27 6 0 0 0,42 7 167 0 0,-2 0-141 0 0,-20-4-242 0 0,1-3-24 0 0,-7-3 0 0 0,-7-4 14 0 0,20-4 1252 0 0,-69 5-1234 0 0,0 0-1 0 0,0 1 1 0 0,0-1-1 0 0,0 0 1 0 0,0 1 0 0 0,0-1-1 0 0,0 1 1 0 0,0 0-1 0 0,0-1 1 0 0,0 1-1 0 0,0 0 1 0 0,0 0-1 0 0,0 0 1 0 0,0-1 0 0 0,1 1-1 0 0,-1 0 1 0 0,0 0-1 0 0,1 0 1 0 0,-1 0-1 0 0,1 0 1 0 0,-1 0-1 0 0,1 1 1 0 0,-1-1 0 0 0,1 0-1 0 0,0 0 1 0 0,-1 0-1 0 0,1 0 1 0 0,0 0-1 0 0,0 1 1 0 0,0 0-1 0 0,-2 44 26 0 0,2-39-4 0 0,1 51 94 0 0,29 201 63 0 0,-23-214-187 0 0,6 24 25 0 0,3 15 24 0 0,-7-32-44 0 0,2 3 52 0 0,-3-9 21 0 0,-2-12 18 0 0,-5-27-12 0 0,-1 0-10 0 0,7 64 508 0 0,-8-71-592 0 0,1 1-1 0 0,0-1 0 0 0,0 0 0 0 0,-1 1 1 0 0,1-1-1 0 0,0 1 0 0 0,-1-1 0 0 0,1 0 1 0 0,-1 1-1 0 0,1-1 0 0 0,0 0 1 0 0,-1 1-1 0 0,1-1 0 0 0,-1 0 0 0 0,1 0 1 0 0,-1 1-1 0 0,1-1 0 0 0,-1 0 0 0 0,1 0 1 0 0,-1 0-1 0 0,1 0 0 0 0,-1 0 0 0 0,1 0 1 0 0,-1 0-1 0 0,1 0 0 0 0,-1 0 0 0 0,1 0 1 0 0,-1 0-1 0 0,1 0 0 0 0,-1 0 0 0 0,-21-1 94 0 0,19 0-90 0 0,-256-19 549 0 0,-138-14-234 0 0,253 23-297 0 0,-6-1-15 0 0,145 12-44 0 0,0-1 0 0 0,-1 0-1 0 0,1 0 1 0 0,0-1 0 0 0,0 0 0 0 0,0 1 0 0 0,0-2 0 0 0,0 1-1 0 0,-5-4 1 0 0,8 5 14 0 0,0-1-1 0 0,0 1 1 0 0,0-1-1 0 0,0 0 1 0 0,1 0-1 0 0,-1 0 1 0 0,1 0-1 0 0,-1 0 1 0 0,1 0 0 0 0,0 0-1 0 0,0-1 1 0 0,0 1-1 0 0,0 0 1 0 0,0-1-1 0 0,0 1 1 0 0,1-1-1 0 0,-1 1 1 0 0,1-1-1 0 0,-1 1 1 0 0,1-1 0 0 0,0-2-1 0 0,1-19 37 0 0,6-31 0 0 0,-4 33 28 0 0,0-1 0 0 0,-2-24 0 0 0,-5-49-64 0 0,-5 1-1 0 0,-22-101 1 0 0,30 193-321 0 0,0-1-1 0 0,1 1 1 0 0,-1 0 0 0 0,1 0 0 0 0,0-1 0 0 0,0-5-1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4:53.86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11 396 8287 0 0,'-1'0'55'0'0,"1"0"0"0"0,0 0 0 0 0,-1 0-1 0 0,1 0 1 0 0,0 0 0 0 0,-1 0 0 0 0,1 0-1 0 0,0 0 1 0 0,-1 0 0 0 0,1 0-1 0 0,0 0 1 0 0,-1 0 0 0 0,1 0 0 0 0,0 0-1 0 0,-1 0 1 0 0,1 0 0 0 0,0-1 0 0 0,-1 1-1 0 0,1 0 1 0 0,0 0 0 0 0,-1 0 0 0 0,1-1-1 0 0,0 1 1 0 0,0 0 0 0 0,-1 0-1 0 0,1-1 1 0 0,0 1 0 0 0,0 0 0 0 0,0-1-1 0 0,-1 1 1 0 0,1 0 0 0 0,0 0 0 0 0,0-1-1 0 0,0 1 1 0 0,0 0 0 0 0,0-1 0 0 0,0 1-1 0 0,-1-1 1 0 0,8-15 632 0 0,15-12-367 0 0,-21 26-51 0 0,9-5 34 0 0,26-20 7 0 0,-26 20 20 0 0,2 0 71 0 0,36-18 30 0 0,-36 19 7 0 0,6 0 17 0 0,80-32 604 0 0,-15 10 10 0 0,-64 23-930 0 0,56-21 425 0 0,24-12-4 0 0,-29 9-523 0 0,-14 5-139 0 0,-11 8 22 0 0,-12 7-25 0 0,-13 2 16 0 0,60-15-546 0 0,-16 6-810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45.82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30 10591 0 0,'5'-2'267'0'0,"-1"0"0"0"0,1 0 0 0 0,-1 1-1 0 0,1 0 1 0 0,0 0 0 0 0,-1 0-1 0 0,1 0 1 0 0,7 0 0 0 0,1 0 302 0 0,56-7 2362 0 0,93 0 1 0 0,70 14-423 0 0,-74-1-1983 0 0,224-9-1227 0 0,-369 4-1080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46.49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124 18 11519 0 0,'-4'-8'462'0'0,"-1"-1"293"0"0,5 9-749 0 0,0 0 1 0 0,-1 0 0 0 0,1 0 0 0 0,0 1-1 0 0,0-1 1 0 0,-1 0 0 0 0,1 0 0 0 0,0 0-1 0 0,0 1 1 0 0,0-1 0 0 0,-1 0 0 0 0,1 0-1 0 0,0 1 1 0 0,0-1 0 0 0,0 0-1 0 0,0 1 1 0 0,0-1 0 0 0,-1 0 0 0 0,1 0-1 0 0,0 1 1 0 0,0-1 0 0 0,0 0 0 0 0,0 1-1 0 0,0-1 1 0 0,0 0 0 0 0,0 1-1 0 0,0-1 1 0 0,0 0 0 0 0,0 0 0 0 0,0 1-1 0 0,0-1 1 0 0,1 0 0 0 0,-1 1 0 0 0,0-1-1 0 0,-46 346 8345 0 0,9-176-7236 0 0,11-60-497 0 0,25-107-568 0 0,1 0-1 0 0,-1 0 0 0 0,1 0 1 0 0,0 1-1 0 0,0-1 0 0 0,0 0 1 0 0,0 0-1 0 0,0 0 0 0 0,1 0 1 0 0,0 0-1 0 0,-1 0 0 0 0,1 0 1 0 0,2 5-1 0 0,-2-7-25 0 0,0 0-1 0 0,0 0 0 0 0,-1 0 1 0 0,1 1-1 0 0,0-1 0 0 0,1 0 1 0 0,-1 0-1 0 0,0 0 0 0 0,0-1 1 0 0,0 1-1 0 0,1 0 1 0 0,-1 0-1 0 0,0-1 0 0 0,1 1 1 0 0,-1-1-1 0 0,0 1 0 0 0,1-1 1 0 0,-1 1-1 0 0,1-1 0 0 0,-1 0 1 0 0,1 0-1 0 0,-1 0 1 0 0,1 0-1 0 0,-1 0 0 0 0,0 0 1 0 0,1 0-1 0 0,-1 0 0 0 0,1 0 1 0 0,2-2-1 0 0,53-10 144 0 0,1 2 1 0 0,0 2-1 0 0,83 1 0 0 0,-66 8-154 0 0,382 16 49 0 0,-407-12-62 0 0,24 5 0 0 0,-5 1 0 0 0,-16-5 0 0 0,-12-3 0 0 0,-36-3 7 0 0,1 0-1 0 0,0 0 0 0 0,-1 0 1 0 0,1-1-1 0 0,0 0 1 0 0,-1 0-1 0 0,1 0 0 0 0,-1-1 1 0 0,7-2-1 0 0,-12 4 1 0 0,0 0 0 0 0,1 0 0 0 0,-1-1-1 0 0,0 1 1 0 0,0 0 0 0 0,0 0 0 0 0,1 0 0 0 0,-1-1-1 0 0,0 1 1 0 0,0 0 0 0 0,0 0 0 0 0,0-1 0 0 0,1 1 0 0 0,-1 0-1 0 0,0-1 1 0 0,0 1 0 0 0,0 0 0 0 0,0 0 0 0 0,0-1-1 0 0,0 1 1 0 0,0 0 0 0 0,0-1 0 0 0,0 1 0 0 0,0 0 0 0 0,0 0-1 0 0,0-1 1 0 0,0 1 0 0 0,0 0 0 0 0,0-1 0 0 0,0 1-1 0 0,0 0 1 0 0,0 0 0 0 0,0-1 0 0 0,0 1 0 0 0,-1 0 0 0 0,1-1-1 0 0,0 1 1 0 0,0 0 0 0 0,0 0 0 0 0,-1-1 0 0 0,1 1-1 0 0,0 0 1 0 0,0 0 0 0 0,0 0 0 0 0,-1-1 0 0 0,1 1 0 0 0,0 0-1 0 0,0 0 1 0 0,-1 0 0 0 0,1 0 0 0 0,0 0 0 0 0,-1 0-1 0 0,1-1 1 0 0,0 1 0 0 0,-19-11 326 0 0,16 10-265 0 0,-7-6 18 0 0,0-1-1 0 0,1 0 1 0 0,-1 0-1 0 0,1-1 1 0 0,1 0-1 0 0,0 0 1 0 0,0-1-1 0 0,1 0 1 0 0,0 0-1 0 0,1-1 1 0 0,-6-13-1 0 0,-3-10-67 0 0,1-1 0 0 0,-13-49 0 0 0,-58-172-2515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47.05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73 6911 0 0,'0'-1'59'0'0,"0"0"0"0"0,0 0-1 0 0,0 1 1 0 0,1-1 0 0 0,-1 0-1 0 0,0 0 1 0 0,1 1 0 0 0,-1-1-1 0 0,0 0 1 0 0,1 1 0 0 0,-1-1-1 0 0,1 0 1 0 0,-1 1-1 0 0,1-1 1 0 0,-1 1 0 0 0,1-1-1 0 0,0 1 1 0 0,-1-1 0 0 0,1 1-1 0 0,0 0 1 0 0,-1-1 0 0 0,1 1-1 0 0,0 0 1 0 0,-1-1 0 0 0,1 1-1 0 0,0 0 1 0 0,1-1-1 0 0,27-4 1373 0 0,-19 4-1093 0 0,154-23 4275 0 0,189-2-1 0 0,170 33-2778 0 0,-421 6-4322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47.70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57 101 3223 0 0,'-17'8'4899'0'0,"17"-7"-4776"0"0,-11 23 1309 0 0,5 0-87 0 0,1 1 0 0 0,1-1 1 0 0,1 1-1 0 0,2 48 0 0 0,-1-15 138 0 0,-5 167 1493 0 0,6-217-2503 0 0,9 45-97 0 0,-7-51-351 0 0,-1 0 0 0 0,0 0 0 0 0,1 0 0 0 0,-1 0 0 0 0,1 0 0 0 0,0 0 0 0 0,0 0 0 0 0,-1 0 0 0 0,1-1 0 0 0,1 1 0 0 0,-1 0 0 0 0,0-1 0 0 0,0 1 0 0 0,0 0 0 0 0,1-1 0 0 0,-1 0 0 0 0,1 1 0 0 0,-1-1 0 0 0,1 0 0 0 0,0 0 0 0 0,0 0 0 0 0,-1 0 0 0 0,1 0-1 0 0,0 0 1 0 0,0 0 0 0 0,0-1 0 0 0,0 1 0 0 0,3 0 0 0 0,3-1 26 0 0,-1 0 0 0 0,0 0 0 0 0,0 0 0 0 0,0-1 0 0 0,1 0 0 0 0,7-2 0 0 0,0-1 36 0 0,30-1 64 0 0,1 1-1 0 0,79 3 0 0 0,90 22 19 0 0,-14-2-49 0 0,128 13-97 0 0,-292-23 30 0 0,12 7 16 0 0,-38-12 94 0 0,34 25-37 0 0,-7-4 300 0 0,-38-24-410 0 0,1-1 0 0 0,-1 0 0 0 0,0 0 0 0 0,0 1 0 0 0,1-1 0 0 0,-1 0 0 0 0,0 0 0 0 0,0 0 0 0 0,1 1 0 0 0,-1-1 0 0 0,0 0 0 0 0,0 0 0 0 0,1 0 0 0 0,-1 0 0 0 0,0 0 0 0 0,1 0 0 0 0,-1 1 0 0 0,0-1 0 0 0,1 0 0 0 0,-1 0 0 0 0,0 0 0 0 0,1 0 0 0 0,-1 0 0 0 0,0 0 0 0 0,1 0 0 0 0,-1 0 0 0 0,0-1 0 0 0,0 1 0 0 0,1 0 0 0 0,-1 0 0 0 0,0 0 0 0 0,1 0 0 0 0,-1 0 0 0 0,0 0 0 0 0,0-1 0 0 0,1 1 0 0 0,-1 0 0 0 0,0 0 0 0 0,0 0 0 0 0,1-1 0 0 0,-1 1 0 0 0,0 0 0 0 0,-2-17 323 0 0,-13-20-31 0 0,-16-29-133 0 0,-38-122-1 0 0,-1-77 134 0 0,64 239-406 0 0,0-6-1262 0 0,-2 1 1 0 0,-1 0-1 0 0,-1 1 0 0 0,-1 0 1 0 0,-25-44-1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48.85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1 162 11055 0 0,'6'0'1580'0'0,"-6"0"-1545"0"0,9 10 609 0 0,6 14 1020 0 0,-11-13-711 0 0,16 34 37 0 0,-15-34-48 0 0,-1 3-234 0 0,21 62 472 0 0,-7-13-202 0 0,-3 3-244 0 0,0-4-187 0 0,-13-50-487 0 0,9 37 350 0 0,2 0-292 0 0,-10-36 91 0 0,1-4-105 0 0,-1 3-54 0 0,-2-6 106 0 0,1 0 0 0 0,-1 0 0 0 0,1 0 1 0 0,5 8-1 0 0,3-9-60 0 0,29 17-7 0 0,-36-21-67 0 0,0 1 0 0 0,0-1 1 0 0,0 0-1 0 0,0-1 0 0 0,0 1 0 0 0,0 0 0 0 0,0-1 0 0 0,1 0 0 0 0,-1 0 1 0 0,0 0-1 0 0,0 0 0 0 0,0 0 0 0 0,5-2 0 0 0,5 1 60 0 0,-3 0-31 0 0,30 3 146 0 0,-4 2-169 0 0,-16-1 20 0 0,33 8-36 0 0,8 5-1 0 0,8 4 31 0 0,10 4-31 0 0,2-3-11 0 0,-7-3 0 0 0,-5-6 0 0 0,-8-3 0 0 0,-7-2 0 0 0,-9-3 11 0 0,-32-1 8 0 0,-9-2 5 0 0,1 0 0 0 0,-1 0-1 0 0,0-1 1 0 0,0 1-1 0 0,0-1 1 0 0,1 0 0 0 0,-1 0-1 0 0,0 0 1 0 0,1-1 0 0 0,-1 1-1 0 0,0-1 1 0 0,4-1-1 0 0,-7 1-5 0 0,-1 1 0 0 0,1-1 0 0 0,-1 0 0 0 0,1 1 0 0 0,-1-1 0 0 0,0 0 0 0 0,1 1 0 0 0,-1-1 0 0 0,0 0 0 0 0,0 0 0 0 0,1 1 0 0 0,-1-1 0 0 0,0 0 0 0 0,0 1 0 0 0,0-1 0 0 0,0 0 0 0 0,0 0 0 0 0,0 1 0 0 0,0-1 0 0 0,0 0-1 0 0,0 0 1 0 0,-1 1 0 0 0,1-2 0 0 0,-7-23 280 0 0,4 16-180 0 0,-7-42-81 0 0,2-1 0 0 0,2 0 0 0 0,2-1 0 0 0,3 1 0 0 0,2-1 0 0 0,3 0 0 0 0,10-57 0 0 0,-10 89-138 0 0,1 0-1 0 0,0 1 1 0 0,2-1 0 0 0,0 1-1 0 0,1 0 1 0 0,1 0 0 0 0,1 1-1 0 0,1 1 1 0 0,0-1 0 0 0,15-17-1 0 0,-20 30 53 0 0,27-40-139 0 0,-31 43 180 0 0,0-1 0 0 0,0 0 1 0 0,0 0-1 0 0,0-1 1 0 0,-1 1-1 0 0,1 0 0 0 0,-1 0 1 0 0,0-1-1 0 0,-1 1 1 0 0,1-6-1 0 0,-1 8 23 0 0,0 1-1 0 0,-1-1 1 0 0,1 0 0 0 0,-1 0 0 0 0,1 1-1 0 0,-1-1 1 0 0,0 0 0 0 0,1 1-1 0 0,-1-1 1 0 0,0 1 0 0 0,0-1-1 0 0,0 1 1 0 0,0-1 0 0 0,0 1-1 0 0,-1 0 1 0 0,1 0 0 0 0,0-1-1 0 0,-1 1 1 0 0,1 0 0 0 0,-1 0 0 0 0,1 0-1 0 0,-1 0 1 0 0,1 1 0 0 0,-1-1-1 0 0,0 0 1 0 0,1 1 0 0 0,-1-1-1 0 0,0 1 1 0 0,-3-1 0 0 0,-6-1 78 0 0,0 0 0 0 0,0 0 0 0 0,-17 1 0 0 0,22 1-70 0 0,-254 10 413 0 0,134-2-372 0 0,-421 19-525 0 0,464-21-1891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49.37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13 15663 0 0,'13'0'1392'0'0,"1"0"-1112"0"0,0 2-280 0 0,-1-2 0 0 0,-1 0-184 0 0,12-2-88 0 0,20 1-16 0 0,30-2-8 0 0,23 0-216 0 0,12 1-32 0 0,-1 0-16 0 0,-6 1 0 0 0,-10 1-592 0 0,0 0-128 0 0,4 3-16 0 0,-14 1-8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49.62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0 130 17503 0 0,'10'-15'1560'0'0,"-4"7"-1248"0"0,2 1-248 0 0,1 1-64 0 0,-1 3 424 0 0,3 2 80 0 0,8-2 8 0 0,12-4 8 0 0,17-3-1032 0 0,23-3-216 0 0,11-1-40 0 0,0 2 0 0 0,0 2 272 0 0,-1 1 56 0 0,-1 4 16 0 0,2-1-6528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49.86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34 18887 0 0,'10'-12'1680'0'0,"-1"6"-1344"0"0,4 0-272 0 0,1 3-64 0 0,0 3 272 0 0,3 0 40 0 0,8 0 8 0 0,21-1 0 0 0,27 0-720 0 0,25-1-144 0 0,15 1-24 0 0,-1-1-8 0 0,-3 2-512 0 0,-5 2-96 0 0,0 3-32 0 0,-21-2 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50.34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71 12895 0 0,'10'-3'1152'0'0,"2"0"-928"0"0,-1 2-224 0 0,-1-1 0 0 0,3 1-104 0 0,6-3-72 0 0,20-2-16 0 0,21-4 0 0 0,25-1-1536 0 0,17 0-304 0 0,8 2-64 0 0,-13-1-16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50.78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79 15663 0 0,'23'-12'1392'0'0,"-9"5"-1112"0"0,4 0-280 0 0,-1 3 0 0 0,0 1-184 0 0,-1 0-88 0 0,8 0-16 0 0,18-2-8 0 0,26-4-1784 0 0,24-1-352 0 0,17 3-64 0 0,-13-1-24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4:55.00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1582 5527 0 0,'36'-8'4536'0'0,"36"-10"-3260"0"0,-54 14-891 0 0,-1-1 0 0 0,24-11 0 0 0,-18 7-152 0 0,14-5 473 0 0,34-12 39 0 0,-32 12 20 0 0,45-16 3 0 0,-40 13-30 0 0,50-23-129 0 0,-48 19-53 0 0,47-22-11 0 0,-44 21-22 0 0,160-70 297 0 0,133-43 509 0 0,-229 89-1182 0 0,12-3-107 0 0,-3 5 3 0 0,5 1-33 0 0,9-1-10 0 0,0 1 11 0 0,-2 0 42 0 0,2-2 11 0 0,1-6-10 0 0,2 1-33 0 0,-7 3 22 0 0,-14 5-33 0 0,-10 2-10 0 0,-8 3 0 0 0,-2 4 0 0 0,-3 1 11 0 0,0 4 32 0 0,0 1-33 0 0,-3 3-10 0 0,0 0 0 0 0,-1-2 0 0 0,0-3 0 0 0,1-3 11 0 0,3-3 42 0 0,-1 0 1 0 0,-63 22-46 0 0,43-14 47 0 0,-4 4-54 0 0,-43 13-16 0 0,44-12-181 0 0,-2 3-20 0 0,-52 15-52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51.16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49 14743 0 0,'11'-7'1312'0'0,"-2"4"-1056"0"0,-1 2-256 0 0,1-1 0 0 0,1 2-432 0 0,42-8-744 0 0,6-4 568 0 0,21-3 496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51.73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61 12895 0 0,'0'-6'1152'0'0,"2"4"-928"0"0,3 2-224 0 0,1-2 0 0 0,0 2 424 0 0,1 0 40 0 0,5 0 8 0 0,11 0 0 0 0,15-1-696 0 0,17-2-144 0 0,15-3-24 0 0,9 1-8 0 0,7-2-48 0 0,8 0 0 0 0,7-1-8 0 0,4-6 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52.25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25 16127 0 0,'10'0'1432'0'0,"3"0"-1144"0"0,-1 0-288 0 0,0-2 0 0 0,2 2-544 0 0,7-1-168 0 0,16-1-32 0 0,28-3-8 0 0,24 1-88 0 0,11-2-24 0 0,0 2 0 0 0,10 5-1496 0 0,-11 5-296 0 0,-6 1-64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52.62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79 19807 0 0,'10'-3'1760'0'0,"1"0"-1408"0"0,2 1-280 0 0,-2 1-72 0 0,4 0-272 0 0,9-2-72 0 0,18-3-8 0 0,30-5-8 0 0,27-3-624 0 0,26 2-120 0 0,15 2-24 0 0,-6-2-8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34.49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3395 1411 17047 0 0,'-25'-108'2338'0'0,"-72"-187"1"0"0,72 235-1831 0 0,-3 1 1 0 0,-2 1 0 0 0,-2 2-1 0 0,-59-76 1 0 0,54 85-323 0 0,-3 3 1 0 0,-1 1-1 0 0,-2 2 0 0 0,-2 1 1 0 0,-2 3-1 0 0,-1 2 0 0 0,-2 2 1 0 0,-1 2-1 0 0,-1 2 0 0 0,-2 3 1 0 0,-60-21-1 0 0,62 29-126 0 0,-336-109 704 0 0,332 113-753 0 0,1 3-1 0 0,-2 2 1 0 0,1 2 0 0 0,-1 3-1 0 0,-72 4 1 0 0,58 6 5 0 0,1 2 0 0 0,0 3 0 0 0,-125 38 0 0 0,139-31-16 0 0,0 2 0 0 0,-57 31 0 0 0,82-34 0 0 0,2 0 0 0 0,0 2 0 0 0,2 1 0 0 0,0 1 0 0 0,-26 27 0 0 0,-12 25 0 0 0,3 2 0 0 0,-61 98 0 0 0,85-118 0 0 0,-35 53 40 0 0,6 4 0 0 0,4 2 0 0 0,-56 143-1 0 0,85-169-9 0 0,4 1 0 0 0,5 1 0 0 0,3 1 0 0 0,4 1 0 0 0,-7 111 0 0 0,22-148-5 0 0,2-1 0 0 0,3 1-1 0 0,2-1 1 0 0,3 0 0 0 0,19 75 0 0 0,-10-76-25 0 0,17 26 0 0 0,10 2 0 0 0,8-2 0 0 0,9-2 0 0 0,8-5 0 0 0,4-7 0 0 0,5-5 0 0 0,-43-37 0 0 0,66 37 0 0 0,-73-49-6 0 0,1 0 0 0 0,0-2 1 0 0,0 0-1 0 0,1-3 0 0 0,0 0 0 0 0,0-1 0 0 0,0-2 0 0 0,43-1 0 0 0,19-5-43 0 0,124-21-1 0 0,-143 14 26 0 0,184-21-16 0 0,-207 27 40 0 0,22 2 0 0 0,-2 0 0 0 0,-9-2 0 0 0,-5-3 0 0 0,-1-3 0 0 0,-3-1 0 0 0,-4 0 12 0 0,-12 6 52 0 0,10 0 47 0 0,-37 4 134 0 0,0 2-173 0 0,31 0 215 0 0,-30 3-217 0 0,48 23 74 0 0,-8-3-122 0 0,7 4 20 0 0,8 4-31 0 0,-40-20-11 0 0,331 155 0 0 0,-251-124 0 0 0,164 44 0 0 0,-222-76 0 0 0,0 1 0 0 0,20 5 0 0 0,-3-1 0 0 0,-8-3 0 0 0,-1-3 0 0 0,-50-10 0 0 0,0 1 0 0 0,0-1 0 0 0,0 0 0 0 0,0 0 0 0 0,0-1 0 0 0,1 1 0 0 0,6-3 0 0 0,-10 3 0 0 0,-1 0 0 0 0,1-1 0 0 0,0 1 0 0 0,-1 0 0 0 0,1-1 0 0 0,0 1 0 0 0,-1-1 0 0 0,1 1 0 0 0,0-1 0 0 0,-1 1 0 0 0,1-1 0 0 0,-1 0 0 0 0,1 1 0 0 0,-1-1 0 0 0,0 1 0 0 0,1-1 0 0 0,-1 0 0 0 0,1 0 0 0 0,-1 1 0 0 0,0-1 0 0 0,0 0 0 0 0,1 0 0 0 0,-1 1 0 0 0,0-1 0 0 0,0-1 0 0 0,-4-16 0 0 0,-12-16 18 0 0,-1 1 0 0 0,-33-47 0 0 0,-52-55 56 0 0,25 48-86 0 0,-92-80 1 0 0,-8-8-155 0 0,164 161 138 0 0,0 0 1 0 0,1-1 0 0 0,0 0-1 0 0,2-1 1 0 0,-1 0 0 0 0,2-1-1 0 0,-12-28 1 0 0,19 33 27 0 0,6-7 0 0 0,10-1 0 0 0,-10 15-3 0 0,15-11-47 0 0,5 1 39 0 0,8-7 11 0 0,5-2 0 0 0,3-4 0 0 0,-12 7-4 0 0,0-2 0 0 0,-2 0 0 0 0,0-2 0 0 0,-2-1 0 0 0,-1 0 0 0 0,-1-2 0 0 0,-1-1 0 0 0,-1-1 0 0 0,-2 0 0 0 0,-1-1 0 0 0,-2-1 0 0 0,0-1 0 0 0,-3 0 0 0 0,-1 0 0 0 0,11-53 0 0 0,-12 35 4 0 0,-3 0 0 0 0,-2-1 0 0 0,-2 0 0 0 0,-2 0 0 0 0,-2 0 0 0 0,-3 0 0 0 0,-2 0 0 0 0,-3 1 0 0 0,-1 0 0 0 0,-27-76 0 0 0,18 75-76 0 0,-35-110-720 0 0,44 114 172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35.7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3784 957 15199 0 0,'8'-79'3565'0'0,"-6"48"-3027"0"0,-5-54 0 0 0,2 69-373 0 0,-1 1 0 0 0,-1 0 0 0 0,0 0 1 0 0,-1 1-1 0 0,-1-1 0 0 0,0 1 0 0 0,-1 0 0 0 0,0 0 0 0 0,-2 0 0 0 0,-14-21 0 0 0,2 10 206 0 0,-1 2-1 0 0,0 0 0 0 0,-31-23 1 0 0,-78-55 642 0 0,97 77-780 0 0,-37-26 58 0 0,-1 3-1 0 0,-3 4 1 0 0,-86-38-1 0 0,105 58-182 0 0,0 3-1 0 0,-1 2 1 0 0,-2 2-1 0 0,1 3 1 0 0,-80-8-1 0 0,75 16-68 0 0,1 3-1 0 0,-1 3 1 0 0,0 2 0 0 0,1 4-1 0 0,0 1 1 0 0,1 4 0 0 0,-1 2-1 0 0,2 3 1 0 0,1 2 0 0 0,0 3-1 0 0,-54 29 1 0 0,-27 24-39 0 0,4 6 0 0 0,4 7 0 0 0,-127 109 0 0 0,207-154 47 0 0,2 2 0 0 0,2 2 0 0 0,3 2 1 0 0,1 2-1 0 0,3 2 0 0 0,2 1 0 0 0,3 3 0 0 0,-44 92 0 0 0,24-20 42 0 0,7 1 1 0 0,-37 154-1 0 0,62-182-22 0 0,4 2 0 0 0,5 0 0 0 0,-2 154 0 0 0,16-255-67 0 0,0 31 13 0 0,1 0 1 0 0,1 0-1 0 0,13 57 0 0 0,1-17-2 0 0,8 10 0 0 0,2-6 31 0 0,2-7-31 0 0,-1-10-11 0 0,5 3 53 0 0,-11-25-31 0 0,-9-22 32 0 0,14 14 16 0 0,-19-23-5 0 0,-2-9-12 0 0,15-5-42 0 0,-20 6-10 0 0,0 0 1 0 0,1 0-1 0 0,-1 0 0 0 0,0-1 1 0 0,0 1-1 0 0,1 0 0 0 0,-1 0 0 0 0,0 0 1 0 0,0 0-1 0 0,1-1 0 0 0,-1 1 1 0 0,0 0-1 0 0,0 0 0 0 0,1-1 0 0 0,-1 1 1 0 0,0 0-1 0 0,0 0 0 0 0,0-1 1 0 0,0 1-1 0 0,0 0 0 0 0,1 0 1 0 0,-1-1-1 0 0,0 1 0 0 0,0 0 0 0 0,0-1 1 0 0,0 1-1 0 0,0 0 0 0 0,0-1 1 0 0,0 1-1 0 0,0 0 0 0 0,0-1 0 0 0,0 1 1 0 0,0 0-1 0 0,0 0 0 0 0,0-1 1 0 0,0 1-1 0 0,-1 0 0 0 0,1-1 0 0 0,0 1 1 0 0,0 0-1 0 0,0-1 0 0 0,0 1 1 0 0,0 0-1 0 0,-1 0 0 0 0,1-1 1 0 0,0 1-1 0 0,0 0 0 0 0,0 0 0 0 0,-1 0 1 0 0,1-1-1 0 0,0 1 0 0 0,0 0 1 0 0,-1 0-1 0 0,1 0 0 0 0,0 0 0 0 0,-1 0 1 0 0,1-1-1 0 0,0 1 0 0 0,-1 0 1 0 0,1 0-1 0 0,0 0 0 0 0,-18-9 67 0 0,10 9-51 0 0,1 0-1 0 0,0 1 0 0 0,0-1 1 0 0,0 1-1 0 0,-1 0 1 0 0,1 1-1 0 0,0 0 1 0 0,0 0-1 0 0,1 1 1 0 0,-1-1-1 0 0,-8 6 1 0 0,-1 1-1 0 0,1 0 1 0 0,0 1-1 0 0,-18 16 1 0 0,11-6 10 0 0,2 1 1 0 0,1 1-1 0 0,0 0 0 0 0,-20 34 0 0 0,-54 105 31 0 0,92-158-56 0 0,-266 459-2 0 0,147-282 0 0 0,120-176-54 0 0,8-5 41 0 0,8-6 3 0 0,6-6-67 0 0,35-27 0 0 0,-8 4-4 0 0,-15 14 43 0 0,159-99-79 0 0,-134 88 115 0 0,89-36-1 0 0,-28 26-18 0 0,1 5 1 0 0,2 6-1 0 0,1 5 0 0 0,2 5 1 0 0,204-9-1 0 0,-159 25-2583 0 0,-100 4-6556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36.67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45 44 6447 0 0,'-14'-24'15176'0'0,"11"21"-14784"0"0,0 0-688 0 0,-1 1-144 0 0,-1-3-24 0 0,-5 0-1664 0 0,5 3 992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6:15.52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19751 0 0,'0'0'2168'0'0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6:17.65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53 0 20271 0 0,'0'0'2224'0'0,"-14"23"-1752"0"0,-6-2-312 0 0,2-11-832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9:26.48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1713 1280 455 0 0,'21'-86'15758'0'0,"-6"39"-14726"0"0,-1 0 0 0 0,-2-1 0 0 0,-2 0 0 0 0,-3-1 0 0 0,-1 0-1 0 0,-2-67 1 0 0,-5 65-731 0 0,-1-21 83 0 0,-2 0 0 0 0,-14-74 1 0 0,14 131-334 0 0,0 0 1 0 0,0 0-1 0 0,-2 0 0 0 0,1 0 1 0 0,-2 1-1 0 0,0 0 1 0 0,-1 0-1 0 0,0 1 0 0 0,-1 0 1 0 0,-1 1-1 0 0,0-1 1 0 0,0 2-1 0 0,-1 0 0 0 0,-1 0 1 0 0,0 1-1 0 0,0 0 1 0 0,-27-15-1 0 0,-251-126 269 0 0,268 141-314 0 0,-1 1 0 0 0,1 2 0 0 0,-1 0-1 0 0,-1 1 1 0 0,1 2 0 0 0,-1 0 0 0 0,0 2 0 0 0,1 0-1 0 0,-1 2 1 0 0,-33 3 0 0 0,-34 10 37 0 0,0 5-1 0 0,-133 43 1 0 0,191-50-43 0 0,0 1 0 0 0,0 1 0 0 0,1 2 0 0 0,-38 25 0 0 0,51-27 0 0 0,1 0 0 0 0,0 1 0 0 0,1 1 0 0 0,1 0 0 0 0,1 1 0 0 0,0 1 0 0 0,-24 35 0 0 0,4 7 3 0 0,3 0-1 0 0,3 3 1 0 0,-33 94-1 0 0,36-71 117 0 0,3 2 1 0 0,-13 101-1 0 0,32-165-82 0 0,0 3-8 0 0,1 0 0 0 0,1 31 0 0 0,2-13-33 0 0,3-21-73 0 0,10 25-1771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4:59.54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 43 7831 0 0,'-4'-40'6837'0'0,"6"38"-6656"0"0,-1 3 40 0 0,0 0 1 0 0,1-1-1 0 0,-1 1 1 0 0,0 0-1 0 0,1 0 1 0 0,-1 1-1 0 0,0-1 1 0 0,0 0 0 0 0,0 0-1 0 0,0 1 1 0 0,0-1-1 0 0,0 0 1 0 0,0 1-1 0 0,-1-1 1 0 0,2 3-1 0 0,-1-2 17 0 0,20 37 1229 0 0,-2 0 0 0 0,15 49 0 0 0,7 14-1539 0 0,86 156-602 0 0,-32-67 843 0 0,19 39-108 0 0,31 66 1241 0 0,-22 10 2424 0 0,-103-233-8160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9:27.6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47 17 13359 0 0,'-1'-2'410'0'0,"1"2"-365"0"0,0-1-1 0 0,0 1 1 0 0,0-1 0 0 0,0 1-1 0 0,0-1 1 0 0,0 1 0 0 0,0-1-1 0 0,-1 1 1 0 0,1-1 0 0 0,0 1-1 0 0,0-1 1 0 0,-1 1 0 0 0,1-1-1 0 0,0 1 1 0 0,0 0 0 0 0,-1-1-1 0 0,1 1 1 0 0,0 0-1 0 0,-1-1 1 0 0,1 1 0 0 0,-1 0-1 0 0,1-1 1 0 0,0 1 0 0 0,-1 0-1 0 0,1 0 1 0 0,-1-1 0 0 0,1 1-1 0 0,-1 0 1 0 0,1 0 0 0 0,-1 0-1 0 0,1 0 1 0 0,-1 0 0 0 0,0-1-1 0 0,-10 1 1631 0 0,11-1-1637 0 0,-1 1 0 0 0,1 0 0 0 0,-1 0 0 0 0,0-1 1 0 0,1 1-1 0 0,-1 0 0 0 0,0 0 0 0 0,1 0 0 0 0,-1 0 0 0 0,0 0 0 0 0,1 0 0 0 0,-1 0 0 0 0,0 0 0 0 0,1 0 0 0 0,-1 0 0 0 0,1 0 0 0 0,-1 0 1 0 0,0 1-1 0 0,1-1 0 0 0,-1 0 0 0 0,0 0 0 0 0,0 1 0 0 0,0 0 19 0 0,1-1 0 0 0,-1 1-1 0 0,0 0 1 0 0,1 0 0 0 0,-1-1 0 0 0,0 1 0 0 0,1 0 0 0 0,-1 0-1 0 0,1 0 1 0 0,0 0 0 0 0,-1-1 0 0 0,1 1 0 0 0,0 0 0 0 0,-1 0 0 0 0,1 0-1 0 0,0 0 1 0 0,0 0 0 0 0,0 0 0 0 0,0 0 0 0 0,0 0 0 0 0,0 2-1 0 0,0-1 68 0 0,1 1 0 0 0,0-1-1 0 0,0 0 1 0 0,-1 1 0 0 0,1-1-1 0 0,1 0 1 0 0,-1 0 0 0 0,2 3-1 0 0,3 3 197 0 0,0-1 0 0 0,0 0 0 0 0,11 9 0 0 0,1-2 38 0 0,-15-11-7 0 0,13 7-23 0 0,49 31-74 0 0,-49-31-28 0 0,0 3-9 0 0,50 39-2 0 0,-38-28-6 0 0,21 22-1 0 0,-24-20 0 0 0,29 31-8 0 0,-25-28-32 0 0,32 30-9 0 0,-28-29-6 0 0,38 30-4 0 0,-34-32-10 0 0,37 24-3 0 0,-33-26 0 0 0,47 26-1 0 0,-42-27-7 0 0,-35-19-110 0 0,176 84 205 0 0,128 50 145 0 0,-229-102-285 0 0,45 24 10 0 0,11 11-13 0 0,-5 2-53 0 0,-5-9 15 0 0,-5-6-31 0 0,-4-9-11 0 0,-6-8 0 0 0,-29-14 11 0 0,32 11 31 0 0,-15-5-20 0 0,-64-21 20 0 0,38 12-15 0 0,-41-14 37 0 0,37 13-32 0 0,-40-12 32 0 0,34 11-32 0 0,-35-10 32 0 0,34 14-32 0 0,-35-14 32 0 0,31 14-37 0 0,-33-16 15 0 0,29 9-20 0 0,-29-12 20 0 0,48 10-31 0 0,8-1 0 0 0,-22-6 31 0 0,10 4-19 0 0,-42-8 25 0 0,47 13-36 0 0,7 4-1 0 0,-10 2 31 0 0,-6 0-31 0 0,0 0 1 0 0,4-1 36 0 0,-49-16-39 0 0,39 11 61 0 0,-49-16-60 0 0,52 13 46 0 0,-4-2-32 0 0,-29-8 30 0 0,6 1-39 0 0,189 39 170 0 0,272 16 65 0 0,-392-58-241 0 0,-1-6 0 0 0,180-22 0 0 0,-64-18-943 0 0,-74 2-5884 0 0,-13-1-1926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9:33.32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2226 1 10591 0 0,'1'0'42'0'0,"-1"0"-1"0"0,1 0 0 0 0,0 0 0 0 0,-1 0 0 0 0,1 0 1 0 0,0 1-1 0 0,0-1 0 0 0,-1 0 0 0 0,1 0 1 0 0,-1 1-1 0 0,1-1 0 0 0,0 0 0 0 0,-1 1 1 0 0,1-1-1 0 0,-1 1 0 0 0,1-1 0 0 0,-1 1 0 0 0,1-1 1 0 0,-1 1-1 0 0,1-1 0 0 0,-1 1 0 0 0,1 0 1 0 0,-1-1-1 0 0,0 1 0 0 0,1-1 0 0 0,-1 1 1 0 0,0 0-1 0 0,0-1 0 0 0,0 1 0 0 0,1 0 1 0 0,-1 1-1 0 0,9 26-119 0 0,-8-26 183 0 0,0 2 108 0 0,0 13 43 0 0,0 0-174 0 0,0 1 25 0 0,0 0 0 0 0,-1 0 0 0 0,-1 0-1 0 0,-4 18 1 0 0,-3 3 850 0 0,-1 0-1 0 0,-3-1 1 0 0,-1 0-1 0 0,-19 38 1 0 0,-82 138 2163 0 0,56-121-2866 0 0,-4-3 0 0 0,-4-3 0 0 0,-4-2 0 0 0,-3-4 0 0 0,-4-3-1 0 0,-3-3 1 0 0,-3-4 0 0 0,-4-3 0 0 0,-2-5 0 0 0,-138 75 0 0 0,-286 124-254 0 0,223-110 0 0 0,225-115-214 0 0,-101 42 0 0 0,113-60 130 0 0,53-19 84 0 0,-1 0 0 0 0,1 0 0 0 0,0 0 0 0 0,0 0 0 0 0,0 0 0 0 0,0-1 0 0 0,-1 1 0 0 0,1 0 0 0 0,0 0 0 0 0,0 0 0 0 0,0 0 0 0 0,0 0 0 0 0,-1-1 0 0 0,1 1 0 0 0,0 0 0 0 0,0 0 0 0 0,0 0 0 0 0,0-1 0 0 0,0 1 0 0 0,0 0 0 0 0,0 0 0 0 0,0 0 0 0 0,0-1 0 0 0,0 1 0 0 0,0 0 0 0 0,0 0 0 0 0,0 0 0 0 0,0-1 0 0 0,0 1 0 0 0,0 0 0 0 0,0 0 0 0 0,0 0 0 0 0,0-1 0 0 0,0 1 0 0 0,0 0 0 0 0,0 0 0 0 0,0 0 0 0 0,0-1 0 0 0,0 1 0 0 0,0 0 0 0 0,0 0 0 0 0,1-1 0 0 0,1-8 0 0 0,-1-4-1 0 0,-1 6 2 0 0,0 6-1 0 0,0 1 0 0 0,0 0 1 0 0,0 0-1 0 0,0 0 0 0 0,0 0 0 0 0,0 0 1 0 0,0 0-1 0 0,0 0 0 0 0,0 0 0 0 0,0 0 1 0 0,0 0-1 0 0,0 0 0 0 0,0 0 0 0 0,0 0 0 0 0,0 0 1 0 0,0 0-1 0 0,0 0 0 0 0,0-1 0 0 0,0 1 1 0 0,0 0-1 0 0,0 0 0 0 0,0 0 0 0 0,0 0 1 0 0,0 0-1 0 0,0 0 0 0 0,0 0 0 0 0,0 0 1 0 0,0 0-1 0 0,0 0 0 0 0,0 0 0 0 0,0 0 0 0 0,0 0 1 0 0,1 0-1 0 0,-1 0 0 0 0,0 0 0 0 0,0 0 1 0 0,0 0-1 0 0,0 0 0 0 0,0 0 0 0 0,0 0 1 0 0,0 0-1 0 0,0 0 0 0 0,0 0 0 0 0,0 0 1 0 0,0 0-1 0 0,0 0 0 0 0,0 0 0 0 0,0 0 0 0 0,0 0 1 0 0,0 0-1 0 0,1 0 0 0 0,-1 0 0 0 0,0 0 1 0 0,0 0-1 0 0,0 0 0 0 0,0 0 0 0 0,0 0 1 0 0,0 0-1 0 0,0 0 0 0 0,0 0 0 0 0,0 0 1 0 0,0 0-1 0 0,0 0 0 0 0,0 0 0 0 0,0 0 0 0 0,0 1 1 0 0,0-1-1 0 0,0 0 0 0 0,4 2 47 0 0,1 1 0 0 0,-1-1-1 0 0,1 0 1 0 0,-1 0 0 0 0,1 0 0 0 0,0-1-1 0 0,0 0 1 0 0,-1 0 0 0 0,10 1-1 0 0,5 1 47 0 0,48 18 131 0 0,-56-17-176 0 0,-1 0 0 0 0,19 9 0 0 0,-15-6-24 0 0,-2-1 48 0 0,3 1 0 0 0,45 25-1 0 0,-28-14-1 0 0,35 21 16 0 0,-35-20-16 0 0,28 16 1 0 0,-27-17 1 0 0,38 18 0 0 0,-33-19 1 0 0,-21-10-54 0 0,128 45 121 0 0,-22-22 122 0 0,158 19 0 0 0,-167-31-122 0 0,114 17 137 0 0,329 58 217 0 0,-399-64-292 0 0,283 15 1 0 0,-114-44-11 0 0,118 5 80 0 0,-113 12-103 0 0,0-32 18 0 0,-181-4-113 0 0,-1-7 0 0 0,-2-7 0 0 0,-1-6 0 0 0,-2-6 0 0 0,237-109 0 0 0,-106 14-74 0 0,-36 17 0 0 0,24-28 0 0 0,-14-21 0 0 0,-129 81-21 0 0,-3-4-1 0 0,159-170 1 0 0,-120 77-271 0 0,-129 152 208 0 0,187-195-402 0 0,-200 215 417 0 0,-13 14 59 0 0,0 1 0 0 0,-1-1-1 0 0,1 0 1 0 0,-1 0 0 0 0,1 0-1 0 0,-1 0 1 0 0,0 0 0 0 0,0 0-1 0 0,0 0 1 0 0,0 0 0 0 0,1-5-1 0 0,-2 6 7 0 0,0 0-1 0 0,0 0 0 0 0,0 0 1 0 0,0 0-1 0 0,0 0 1 0 0,0 0-1 0 0,-1 0 1 0 0,1 0-1 0 0,0 0 0 0 0,-1 0 1 0 0,1 0-1 0 0,-1 0 1 0 0,1 0-1 0 0,-1 0 1 0 0,1 0-1 0 0,-1 0 0 0 0,1 1 1 0 0,-1-1-1 0 0,0 0 1 0 0,0 0-1 0 0,1 1 1 0 0,-1-1-1 0 0,0 0 1 0 0,0 1-1 0 0,0-1 0 0 0,0 1 1 0 0,0-1-1 0 0,0 1 1 0 0,-1-1-1 0 0,2 1 5 0 0,0 0 0 0 0,0 0 0 0 0,-1 0 0 0 0,1 0 0 0 0,0 0 0 0 0,0-1 0 0 0,0 1 0 0 0,0 0 0 0 0,-1 0 0 0 0,1 0 0 0 0,0 0 0 0 0,0 0 0 0 0,0-1 0 0 0,0 1 0 0 0,0 0 0 0 0,0 0 0 0 0,-1 0 0 0 0,1 0 0 0 0,0-1 0 0 0,0 1 0 0 0,0 0 0 0 0,0 0 0 0 0,0 0 0 0 0,0-1 0 0 0,0 1 0 0 0,0 0 0 0 0,0 0 0 0 0,0-1 0 0 0,0 1 0 0 0,0 0 0 0 0,0 0 0 0 0,0 0 0 0 0,0-1 0 0 0,0 1 0 0 0,0 0 0 0 0,0 0 0 0 0,0 0 0 0 0,1-1 0 0 0,-1 1 0 0 0,1-3 0 0 0,-2 3 0 0 0,1-1 0 0 0,0 0 0 0 0,0 1 0 0 0,0-1 0 0 0,0 1 0 0 0,-1-1 0 0 0,1 0 0 0 0,0 1 0 0 0,-1-1 0 0 0,1 1 0 0 0,0-1 0 0 0,-1 1 0 0 0,1-1 0 0 0,-1 1 0 0 0,1-1 0 0 0,-1 1 0 0 0,1 0 0 0 0,-1-1 0 0 0,1 1 0 0 0,-1 0 0 0 0,1-1 0 0 0,-1 1 0 0 0,1 0 0 0 0,-1 0 0 0 0,0-1 0 0 0,1 1 0 0 0,-1 0 0 0 0,1 0 0 0 0,-1 0 0 0 0,0 0 0 0 0,0 0 0 0 0,-23-1 0 0 0,20 1 0 0 0,-16 0 0 0 0,-1-1 0 0 0,1-1 0 0 0,0-1 0 0 0,-38-10 0 0 0,5 1-21 0 0,0 2 0 0 0,-105-6 0 0 0,21 4-44 0 0,27-2 57 0 0,-8-1-964 0 0,40 4-5797 0 0,21 3-1410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9:34.35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 6 11519 0 0,'0'0'25'0'0,"0"0"-1"0"0,0 0 0 0 0,0 0 1 0 0,0 0-1 0 0,-1-1 0 0 0,1 1 1 0 0,0 0-1 0 0,0 0 0 0 0,0 0 0 0 0,0 0 1 0 0,0 0-1 0 0,0 0 0 0 0,0 0 1 0 0,0-1-1 0 0,0 1 0 0 0,0 0 1 0 0,0 0-1 0 0,0 0 0 0 0,0 0 1 0 0,0 0-1 0 0,0-1 0 0 0,0 1 0 0 0,0 0 1 0 0,0 0-1 0 0,0 0 0 0 0,0 0 1 0 0,0 0-1 0 0,0-1 0 0 0,0 1 1 0 0,0 0-1 0 0,0 0 0 0 0,0 0 1 0 0,0 0-1 0 0,0 0 0 0 0,0 0 1 0 0,0-1-1 0 0,1 1 0 0 0,-1 0 0 0 0,0 0 1 0 0,0 0-1 0 0,0 0 0 0 0,0 0 1 0 0,0 0-1 0 0,0 0 0 0 0,0 0 1 0 0,1 0-1 0 0,-1 0 0 0 0,0-1 1 0 0,0 1-1 0 0,0 0 0 0 0,0 0 1 0 0,1 0-1 0 0,8 5 602 0 0,9 12 197 0 0,4 16 1117 0 0,-15-19-975 0 0,24 40 24 0 0,-23-41-46 0 0,2 5-207 0 0,33 55-89 0 0,-23-41-21 0 0,16 24-52 0 0,-17-27-214 0 0,23 30-97 0 0,-19-29-20 0 0,28 33-16 0 0,-24-32-58 0 0,31 29-29 0 0,-28-32-4 0 0,32 24 1 0 0,-31-28 6 0 0,35 22 1 0 0,-31-23 0 0 0,41 21 8 0 0,-36-22 35 0 0,220 102 433 0 0,-106-65 4 0 0,295 73 1 0 0,-157-71-242 0 0,326 23 1 0 0,79-53-34 0 0,-605-30-302 0 0,359 7 112 0 0,56-21 72 0 0,-483 12-224 0 0,119-11 53 0 0,-1-6 0 0 0,144-38 0 0 0,269-111 4 0 0,-420 117-52 0 0,-1-6-1 0 0,129-76 0 0 0,-186 87-74 0 0,-2-4-1 0 0,-2-3 1 0 0,-2-3-1 0 0,96-97 0 0 0,-63 42-250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9:35.91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15 1114 16127 0 0,'-3'-6'227'0'0,"1"0"-1"0"0,0 1 0 0 0,0-1 1 0 0,1 0-1 0 0,-1 0 1 0 0,1-1-1 0 0,1 1 0 0 0,-1 0 1 0 0,1-8-1 0 0,0 13-215 0 0,0-69 826 0 0,2 1 1 0 0,13-77-1 0 0,-11 124-646 0 0,1 0 0 0 0,1 1 0 0 0,1 0 0 0 0,0 0 0 0 0,2 0-1 0 0,0 1 1 0 0,2 0 0 0 0,0 1 0 0 0,1 0 0 0 0,27-32 0 0 0,-12 23 87 0 0,0 2 0 0 0,58-42 0 0 0,71-35 273 0 0,-138 92-495 0 0,55-34 201 0 0,129-56 0 0 0,-147 79-176 0 0,2 2-1 0 0,0 2 1 0 0,70-11-1 0 0,-42 15 5 0 0,1 4 0 0 0,0 4 0 0 0,0 4-1 0 0,0 4 1 0 0,0 3 0 0 0,0 4 0 0 0,128 31 0 0 0,43 33-21 0 0,-225-61-22 0 0,52 23-20 0 0,-75-31-8 0 0,0 0 0 0 0,14 8 0 0 0,56 35 8 0 0,-71-43-12 0 0,-1 0 1 0 0,0 1 0 0 0,8 7-1 0 0,51 42 17 0 0,-36-27 37 0 0,22 30-32 0 0,-29-28 43 0 0,28 48-1 0 0,-5 8 12 0 0,-29-49-28 0 0,12 40-34 0 0,-16-38 30 0 0,8 40-28 0 0,-12-39 28 0 0,3 38-25 0 0,-7-39 35 0 0,-3-20-54 0 0,9 115 76 0 0,-8-53-10 0 0,-4-1 0 0 0,-3 0 0 0 0,-24 129 0 0 0,24-191-344 0 0,-1-1 1 0 0,0 0-1 0 0,-2 0 0 0 0,1-1 1 0 0,-2 1-1 0 0,0-1 0 0 0,-1-1 0 0 0,-13 18 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9:37.27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3641 602 14743 0 0,'-3'-10'657'0'0,"1"1"1"0"0,0-1-1 0 0,0-12 0 0 0,-3-17 144 0 0,-2 15-379 0 0,0 0 1 0 0,-1 0-1 0 0,-2 1 1 0 0,0 0 0 0 0,-2 1-1 0 0,0 0 1 0 0,-1 1 0 0 0,-2 0-1 0 0,0 1 1 0 0,-1 0-1 0 0,-20-18 1 0 0,14 18-303 0 0,-1 1 1 0 0,0 1-1 0 0,-1 1 0 0 0,-1 1 1 0 0,-1 2-1 0 0,0 0 0 0 0,0 2 1 0 0,-2 0-1 0 0,-33-8 0 0 0,-10 1 30 0 0,0 3-1 0 0,-1 3 0 0 0,-83-4 1 0 0,99 14-108 0 0,1 4 0 0 0,-1 1 0 0 0,0 3 0 0 0,-93 21 0 0 0,84-10-16 0 0,0 3-1 0 0,1 3 1 0 0,1 3 0 0 0,-112 62-1 0 0,109-48-25 0 0,2 3 0 0 0,2 3 0 0 0,-72 67 0 0 0,114-91 16 0 0,1 0 0 0 0,1 1 0 0 0,1 1 0 0 0,1 0 0 0 0,1 2 0 0 0,1 0 0 0 0,1 0 0 0 0,-15 43 0 0 0,15-28 8 0 0,2 0 0 0 0,1 1 0 0 0,3 1 0 0 0,1-1 0 0 0,-1 51 0 0 0,3-19-6 0 0,-4-1 0 0 0,-20 85-1 0 0,27-149 2 0 0,0-1-1 0 0,1 1 0 0 0,0 0 0 0 0,0 0 1 0 0,2 11-1 0 0,0 13 19 0 0,-5-29-37 0 0,-3-6 0 0 0,-5-6 0 0 0,10 8 0 0 0,-4-3 0 0 0,0-1 0 0 0,0 0 0 0 0,0-1 0 0 0,0 1 0 0 0,1-1 0 0 0,-7-12 0 0 0,7 11 0 0 0,1 0 0 0 0,-1 0 0 0 0,0 0 0 0 0,-1 1 0 0 0,0 0 0 0 0,0-1 0 0 0,0 2 0 0 0,0-1 0 0 0,-1 1 0 0 0,0 0 0 0 0,0 0 0 0 0,-1 0 0 0 0,1 1 0 0 0,-1 0 0 0 0,0 1 0 0 0,0-1 0 0 0,0 1 0 0 0,-1 1 0 0 0,1-1 0 0 0,-1 1 0 0 0,0 0 0 0 0,1 1 0 0 0,-1 0 0 0 0,-15 0 0 0 0,-19 5 0 0 0,-1 2 0 0 0,2 2 0 0 0,-1 1 0 0 0,-41 17 0 0 0,63-19 0 0 0,1 2 0 0 0,0 0 0 0 0,1 1 0 0 0,0 1 0 0 0,0 0 0 0 0,2 1 0 0 0,-1 2 0 0 0,1-1 0 0 0,-23 28 0 0 0,0 5 0 0 0,2 2 0 0 0,-31 55 0 0 0,58-82 0 0 0,9-18 0 0 0,0 0 0 0 0,0 0 0 0 0,0 0 0 0 0,-1-1 0 0 0,1 1 0 0 0,-5 5 0 0 0,-10-15 75 0 0,11 7-68 0 0,0 0 1 0 0,1-1-1 0 0,-1 1 1 0 0,1-1-1 0 0,-1 0 1 0 0,1 0-1 0 0,-1-1 1 0 0,1 1 0 0 0,-1-1-1 0 0,1 0 1 0 0,0 0-1 0 0,0 0 1 0 0,0-1-1 0 0,0 0 1 0 0,1 1-1 0 0,-6-7 1 0 0,-12-8-2 0 0,0 1 0 0 0,-1 1 0 0 0,0 0-1 0 0,-1 2 1 0 0,0 0 0 0 0,-2 2 0 0 0,1 1 0 0 0,-50-14 0 0 0,26 14-856 0 0,0 3 1 0 0,-56-3-1 0 0,70 9-7625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9:38.99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609 2 11519 0 0,'2'-1'1632'0'0,"2"10"-1002"0"0,2 17-348 0 0,-5 27 958 0 0,-3 1 0 0 0,-10 66-1 0 0,-32 105 1260 0 0,15-122-2055 0 0,-4-2 1 0 0,-4-1-1 0 0,-5-2 1 0 0,-54 93-1 0 0,-30 3-177 0 0,18-32 95 0 0,16-11-159 0 0,192-197 502 0 0,-31 6-497 0 0,-2-4 0 0 0,62-53-1 0 0,107-107 49 0 0,-197 163-236 0 0,-1-1 0 0 0,-2-1 0 0 0,46-74 0 0 0,-65 88-14 0 0,0-2-1 0 0,17-47 1 0 0,-27 58 26 0 0,-1 0 0 0 0,0 0 1 0 0,-2-1-1 0 0,-1 1 0 0 0,2-30 1 0 0,-4 5 2 0 0,-1 0 1 0 0,-2 0-1 0 0,-2 0 1 0 0,-2 1 0 0 0,-16-60-1 0 0,19 94-35 0 0,-1 1 0 0 0,0-1 0 0 0,-1 1 0 0 0,0 0 0 0 0,0 0 0 0 0,-1 0 0 0 0,0 1 0 0 0,-1 0 0 0 0,0 0 0 0 0,-12-10 0 0 0,2 3 0 0 0,-1 2 0 0 0,-1 0 0 0 0,-35-18 0 0 0,33 20 30 0 0,1 2-1 0 0,-1 0 0 0 0,-41-10 1 0 0,51 17-2492 0 0,0 0 0 0 0,-22-1 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9:39.83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42 27 3223 0 0,'-37'-26'10867'0'0,"33"38"-9955"0"0,4-12-888 0 0,0 3 46 0 0,0 0 1 0 0,-1-1 0 0 0,1 1 0 0 0,1 0-1 0 0,-1 0 1 0 0,1 4 0 0 0,17 32 1335 0 0,9 14-919 0 0,-21-40 229 0 0,6 6 99 0 0,34 57 17 0 0,-24-43-51 0 0,17 27-240 0 0,-18-30-106 0 0,24 29-19 0 0,-21-31-43 0 0,23 26-150 0 0,-23-28-61 0 0,27 25-15 0 0,-23-26-7 0 0,30 25-17 0 0,-26-26-10 0 0,37 22-1 0 0,-34-24 3 0 0,39 18 10 0 0,-36-22 3 0 0,-23-11-100 0 0,30 12 87 0 0,57 15-1 0 0,-58-24-7 0 0,0-1 0 0 0,1-2 0 0 0,0-2 0 0 0,58-1 0 0 0,-40-6 21 0 0,1-3-1 0 0,91-20 0 0 0,122-51 98 0 0,-12-22-160 0 0,-123 38-639 0 0,-49 17-5888 0 0,-29 11-1334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9:40.94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37 6911 0 0,'0'0'108'0'0,"1"-1"0"0"0,-1 0 0 0 0,0 0-1 0 0,0 0 1 0 0,1 0 0 0 0,-1 0 0 0 0,1 0-1 0 0,-1 1 1 0 0,1-1 0 0 0,-1 0 0 0 0,1 0-1 0 0,-1 1 1 0 0,1-1 0 0 0,0 0 0 0 0,-1 1-1 0 0,1-1 1 0 0,0 0 0 0 0,0 1-1 0 0,0-1 1 0 0,-1 1 0 0 0,2-1 0 0 0,20-8 1364 0 0,-19 7-1219 0 0,6 0 197 0 0,-1 0 0 0 0,1 0 0 0 0,0 0-1 0 0,0 1 1 0 0,-1 1 0 0 0,1-1-1 0 0,0 1 1 0 0,0 1 0 0 0,15 2 0 0 0,-5 5 507 0 0,30 19-12 0 0,-45-25-832 0 0,-1 0-1 0 0,0 0 0 0 0,0 0 1 0 0,0 0-1 0 0,0 0 0 0 0,-1 1 1 0 0,4 2-1 0 0,49 48 595 0 0,-28-22-89 0 0,27 37-11 0 0,-26-32-56 0 0,27 39-214 0 0,-26-38-90 0 0,31 36-21 0 0,-30-39-39 0 0,34 29-167 0 0,-32-34-105 0 0,33 24-1441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9:58.91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5 10135 0 0,'1'-1'93'0'0,"-1"1"0"0"0,1-1-1 0 0,0 1 1 0 0,0 0-1 0 0,0-1 1 0 0,-1 1-1 0 0,1 0 1 0 0,0-1 0 0 0,0 1-1 0 0,0 0 1 0 0,0 0-1 0 0,0 0 1 0 0,0 0 0 0 0,-1 0-1 0 0,1 0 1 0 0,0 0-1 0 0,0 0 1 0 0,0 0 0 0 0,0 0-1 0 0,0 1 1 0 0,0-1-1 0 0,0 0 1 0 0,-1 1-1 0 0,1-1 1 0 0,0 0 0 0 0,0 1-1 0 0,0-1 1 0 0,-1 1-1 0 0,1-1 1 0 0,1 2 0 0 0,26 23 2542 0 0,-20-7-1709 0 0,23 51 0 0 0,-28-64-774 0 0,-1-1 0 0 0,-1 1 1 0 0,1 0-1 0 0,-1 0 1 0 0,2 9-1 0 0,10 64 1176 0 0,4 100 0 0 0,-17 56-190 0 0,5 99-219 0 0,-3-289-785 0 0,5 5-60 0 0,-1-20 5 0 0,5 24 6 0 0,-9-39-10 0 0,2 0-3 0 0,14 41 0 0 0,-14-42 324 0 0,11-7-295 0 0,50 13 10 0 0,-63-18-101 0 0,0-1 0 0 0,0 1-1 0 0,0-1 1 0 0,0 0 0 0 0,1 0 0 0 0,-1 0 0 0 0,0-1-1 0 0,0 1 1 0 0,0 0 0 0 0,1-1 0 0 0,-1 1 0 0 0,0-1-1 0 0,0 0 1 0 0,0 0 0 0 0,0 0 0 0 0,0 0 0 0 0,0 0-1 0 0,0 0 1 0 0,-1 0 0 0 0,1-1 0 0 0,0 1-1 0 0,-1-1 1 0 0,1 1 0 0 0,-1-1 0 0 0,1 1 0 0 0,-1-1-1 0 0,2-2 1 0 0,4-4 36 0 0,30-34 208 0 0,56-78 0 0 0,-3 1-138 0 0,-70 95-110 0 0,245-265 52 0 0,-245 269-58 0 0,-10 9 0 0 0,0 1 0 0 0,0 1 0 0 0,1-1 0 0 0,0 2 0 0 0,1 0 0 0 0,-1 0 0 0 0,24-11 0 0 0,-34 19 0 0 0,0-1 0 0 0,1 1 0 0 0,-1 0 0 0 0,0-1 0 0 0,0 1 1 0 0,1 0-1 0 0,-1-1 0 0 0,0 1 0 0 0,1 0 0 0 0,-1 0 0 0 0,0 0 0 0 0,0 0 0 0 0,1 0 0 0 0,-1 1 0 0 0,0-1 0 0 0,1 0 0 0 0,-1 1 0 0 0,0-1 0 0 0,0 1 0 0 0,0-1 1 0 0,1 1-1 0 0,-1-1 0 0 0,0 1 0 0 0,0 0 0 0 0,0 0 0 0 0,0-1 0 0 0,0 1 0 0 0,0 0 0 0 0,0 0 0 0 0,0 0 0 0 0,-1 0 0 0 0,1 0 0 0 0,0 0 0 0 0,0 0 1 0 0,-1 0-1 0 0,1 1 0 0 0,-1-1 0 0 0,1 0 0 0 0,-1 0 0 0 0,0 1 0 0 0,1 1 0 0 0,1 7 15 0 0,0 0 0 0 0,-1 0 0 0 0,-1 0 1 0 0,0 16-1 0 0,0-6 30 0 0,-12 234 260 0 0,6-185-250 0 0,3-11-31 0 0,2 30 24 0 0,2 2-36 0 0,4-12-12 0 0,6-6 0 0 0,9 11 11 0 0,6-11 42 0 0,-20-58 84 0 0,8-7-71 0 0,42 18-40 0 0,-54-24-22 0 0,-1-1-1 0 0,1 1 1 0 0,0-1-1 0 0,0 0 0 0 0,-1 0 1 0 0,1 1-1 0 0,0-1 1 0 0,0 0-1 0 0,0 0 0 0 0,-1-1 1 0 0,1 1-1 0 0,0 0 1 0 0,0-1-1 0 0,0 1 0 0 0,-1-1 1 0 0,1 1-1 0 0,0-1 1 0 0,-1 0-1 0 0,1 0 0 0 0,0 0 1 0 0,-1 0-1 0 0,1 0 1 0 0,-1 0-1 0 0,0 0 0 0 0,1 0 1 0 0,-1 0-1 0 0,0-1 1 0 0,2-1-1 0 0,5-4 32 0 0,14-11 0 0 0,25-27 1 0 0,48-62 141 0 0,-29 31-116 0 0,-57 66-61 0 0,28-33 0 0 0,3 2 0 0 0,1 1 0 0 0,54-39 0 0 0,-31 36 0 0 0,75-38 0 0 0,-135 79 0 0 0,0 0 0 0 0,0 0 0 0 0,1 0 0 0 0,-1 1 0 0 0,0-1 0 0 0,1 1 0 0 0,-1 0 0 0 0,1 1 0 0 0,0-1 0 0 0,-1 1 0 0 0,6 0 0 0 0,-8 0 0 0 0,0 1 0 0 0,0-1 0 0 0,0 1 0 0 0,0 0 0 0 0,0 0 0 0 0,0 0 0 0 0,0 0 0 0 0,-1 0 0 0 0,1 0 0 0 0,0 0 0 0 0,-1 0 0 0 0,1 1 0 0 0,-1-1 0 0 0,1 1 0 0 0,-1-1 0 0 0,1 1 0 0 0,-1 0 0 0 0,0 0 0 0 0,0-1 0 0 0,0 1 0 0 0,0 0 0 0 0,0 0 0 0 0,-1 0 0 0 0,1 0 0 0 0,0 0 0 0 0,0 3 0 0 0,1 0 0 0 0,2 32 0 0 0,-4-37 0 0 0,4 61 0 0 0,-3 7 0 0 0,-3 1 0 0 0,-2-16 0 0 0,-2 39 53 0 0,1 25-42 0 0,3-63-11 0 0,2 26 0 0 0,1-1 0 0 0,3-8 0 0 0,2-5 11 0 0,2-5 42 0 0,-6-49 16 0 0,5 1 6 0 0,23 37-43 0 0,-30-49-28 0 0,1 0 0 0 0,0 0 0 0 0,0 0 0 0 0,-1 0 0 0 0,1 0 0 0 0,0 0 0 0 0,0-1 0 0 0,0 1 0 0 0,0 0 0 0 0,0 0 0 0 0,0-1 0 0 0,0 1 0 0 0,0-1 0 0 0,0 1 0 0 0,0-1-1 0 0,0 1 1 0 0,1-1 0 0 0,-1 0 0 0 0,0 1 0 0 0,0-1 0 0 0,0 0 0 0 0,1 0 0 0 0,-1 0 0 0 0,0 0 0 0 0,0 0 0 0 0,3-1 0 0 0,-1 1 4 0 0,0-1 1 0 0,0 0-1 0 0,0-1 1 0 0,-1 1-1 0 0,1-1 0 0 0,5-3 1 0 0,-5 4-2 0 0,11-9 12 0 0,0-1-1 0 0,0 0 0 0 0,-1-1 0 0 0,14-15 0 0 0,43-59 109 0 0,-21 25-86 0 0,-12 17-41 0 0,125-135 0 0 0,-149 166 0 0 0,2 0 0 0 0,-1 1 0 0 0,2 0 0 0 0,0 1 0 0 0,0 1 0 0 0,1 0 0 0 0,0 1 0 0 0,0 1 0 0 0,1 1 0 0 0,35-10 0 0 0,-42 15 0 0 0,-7 1 0 0 0,-1 0 0 0 0,1 0 0 0 0,0 1 0 0 0,-1-1 0 0 0,1 1 0 0 0,0 0 0 0 0,4 0 0 0 0,-6 1 0 0 0,-1-1 0 0 0,1 1 0 0 0,0 0 0 0 0,-1-1 0 0 0,1 1 0 0 0,-1 0 0 0 0,1 0 0 0 0,-1 0 0 0 0,1 0 0 0 0,-1 0 0 0 0,1 1 0 0 0,-1-1 0 0 0,0 0 0 0 0,0 1 0 0 0,0-1 0 0 0,0 0 0 0 0,0 1 0 0 0,0 0 0 0 0,1 1 0 0 0,1-1 0 0 0,1 29 0 0 0,0 35 0 0 0,-5-4 11 0 0,-3-6 31 0 0,0-11-31 0 0,0 22 0 0 0,1 6 31 0 0,2 0-31 0 0,0-4-11 0 0,3-1 0 0 0,3 13 0 0 0,-2-55 0 0 0,5 28 0 0 0,-7-49 0 0 0,0 1 0 0 0,1-1 0 0 0,-1 0 0 0 0,1 1 0 0 0,0-1 0 0 0,1 0 0 0 0,-1 0 0 0 0,1 0 0 0 0,0 0 0 0 0,0-1 0 0 0,7 9 0 0 0,-6-10 0 0 0,0-1 0 0 0,-1 0 0 0 0,1 0 0 0 0,0 0 0 0 0,0-1 0 0 0,0 1 0 0 0,0-1 0 0 0,0 0 0 0 0,0 0 0 0 0,1 0 0 0 0,-1-1 0 0 0,0 1 0 0 0,6-1 0 0 0,-7 0 4 0 0,1-1-1 0 0,0 1 1 0 0,0-1-1 0 0,0 0 1 0 0,0 0-1 0 0,-1 0 0 0 0,1-1 1 0 0,0 1-1 0 0,-1-1 1 0 0,1 0-1 0 0,-1 0 1 0 0,0 0-1 0 0,1-1 1 0 0,-1 1-1 0 0,4-5 1 0 0,6-3 4 0 0,272-218 52 0 0,-237 188-56 0 0,-2 0-4 0 0,-16 13 0 0 0,1 1 0 0 0,39-24 0 0 0,94-41 0 0 0,-163 91 0 0 0,1-1 0 0 0,-1 0 0 0 0,0 1 0 0 0,0-1 0 0 0,1 1 0 0 0,-1-1 0 0 0,0 1 0 0 0,1 0 0 0 0,-1-1 0 0 0,1 1 0 0 0,-1 0 0 0 0,0 0 0 0 0,1 0 0 0 0,-1 0 0 0 0,0 0 0 0 0,1 0 0 0 0,-1 1 0 0 0,1-1 0 0 0,-1 0 0 0 0,0 1 0 0 0,1-1 0 0 0,-1 1 0 0 0,0-1 0 0 0,0 1 0 0 0,1 0 0 0 0,-1 0 0 0 0,0-1 0 0 0,0 1 0 0 0,0 0 0 0 0,2 2 0 0 0,5 14 0 0 0,11 36 11 0 0,-18-51-7 0 0,0 0 1 0 0,0 1 0 0 0,0 0 0 0 0,-1-1-1 0 0,1 1 1 0 0,-1-1 0 0 0,0 1 0 0 0,0 3-1 0 0,4 74 71 0 0,0-24-10 0 0,3 14-6 0 0,1 2-47 0 0,1 3-12 0 0,0-2 0 0 0,1-2 0 0 0,-10-65 0 0 0,1-1 0 0 0,0 0 0 0 0,1 1 0 0 0,-1-1 0 0 0,1 0 0 0 0,0 0 0 0 0,1 0 0 0 0,-1 0 0 0 0,1 0 0 0 0,6 8 0 0 0,-5-9 0 0 0,0-1 0 0 0,0 1 0 0 0,1-1 0 0 0,-1 0 0 0 0,1-1 0 0 0,0 1 0 0 0,-1-1 0 0 0,1 0 0 0 0,0 0 0 0 0,10 2 0 0 0,-8-3 0 0 0,-1-1 0 0 0,0 0 0 0 0,1 0 0 0 0,-1-1 0 0 0,0 0 0 0 0,0 0 0 0 0,1 0 0 0 0,-1-1 0 0 0,0 0 0 0 0,0 0 0 0 0,0-1 0 0 0,-1 1 0 0 0,10-7 0 0 0,1 1 0 0 0,15-9 0 0 0,0-1 0 0 0,-1-2 0 0 0,28-24 0 0 0,-6 5 11 0 0,80-65 47 0 0,20-14-63 0 0,-63 64 21 0 0,-87 53 128 0 0,9 5-104 0 0,32 15-100 0 0,-42-19 57 0 0,0 0 1 0 0,-1 0-1 0 0,1 1 1 0 0,0-1-1 0 0,-1 0 1 0 0,1 1-1 0 0,0-1 0 0 0,-1 0 1 0 0,1 1-1 0 0,0-1 1 0 0,-1 1-1 0 0,1-1 0 0 0,-1 1 1 0 0,1 0-1 0 0,-1-1 1 0 0,1 1-1 0 0,-1-1 1 0 0,1 1-1 0 0,-1 0 0 0 0,0-1 1 0 0,1 1-1 0 0,-1 0 1 0 0,0 0-1 0 0,1-1 0 0 0,-1 1 1 0 0,0 0-1 0 0,0 0 1 0 0,0-1-1 0 0,0 1 1 0 0,0 0-1 0 0,0 1 0 0 0,14 70-14 0 0,-6 15 17 0 0,-3-5 0 0 0,1-4 0 0 0,1 0 0 0 0,3-5 0 0 0,-2-12 12 0 0,-7-54-3 0 0,0 0 0 0 0,0 0 0 0 0,0 0 0 0 0,1 0 0 0 0,0 0 0 0 0,4 10-1 0 0,0-4 2 0 0,-2 0 50 0 0,7-7 12 0 0,-1-1-53 0 0,1 0-1 0 0,-1 0 1 0 0,13 3 0 0 0,-19-8-11 0 0,0 1 0 0 0,0-1 0 0 0,0 0 0 0 0,0 0 0 0 0,0-1-1 0 0,0 1 1 0 0,0-1 0 0 0,0 0 0 0 0,0 0 0 0 0,-1 0 0 0 0,1 0 0 0 0,0-1 0 0 0,-1 0 0 0 0,1 1 0 0 0,4-5 0 0 0,7-3 28 0 0,-1-1-1 0 0,14-15 0 0 0,-17 16-20 0 0,155-154 174 0 0,-85 78-133 0 0,-53 58-67 0 0,-3 3-19 0 0,0-1 0 0 0,-2-1 0 0 0,32-47 0 0 0,-45 58-1966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10:00.89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1 659 15663 0 0,'7'-17'812'0'0,"1"1"0"0"0,0 0-1 0 0,20-27 1 0 0,-6 10-384 0 0,19-34 292 0 0,144-210 1700 0 0,-155 239-2275 0 0,2 0 0 0 0,44-39 1 0 0,-71 73-103 0 0,0 0 1 0 0,0 0-1 0 0,1 0 1 0 0,0 0-1 0 0,0 1 1 0 0,0 0-1 0 0,0 0 1 0 0,13-3-1 0 0,-17 5-28 0 0,0 1 1 0 0,1 0-1 0 0,-1-1 1 0 0,0 1-1 0 0,1 0 0 0 0,-1 0 1 0 0,0 1-1 0 0,1-1 1 0 0,-1 0-1 0 0,0 1 0 0 0,1-1 1 0 0,-1 1-1 0 0,0 0 0 0 0,0 0 1 0 0,0 0-1 0 0,1 0 1 0 0,-1 0-1 0 0,0 0 0 0 0,0 1 1 0 0,-1-1-1 0 0,1 1 0 0 0,0-1 1 0 0,0 1-1 0 0,-1-1 1 0 0,1 1-1 0 0,-1 0 0 0 0,1 0 1 0 0,1 4-1 0 0,1 0 19 0 0,-1-1-16 0 0,-1 0 0 0 0,0-1 0 0 0,0 1 0 0 0,0 0 0 0 0,-1 1 0 0 0,2 8 0 0 0,4 9 24 0 0,-2 0 0 0 0,3 28 0 0 0,-5-24 8 0 0,9 76 63 0 0,8 61 131 0 0,-16-136-249 0 0,28 143 309 0 0,-20-129-240 0 0,-9-32 3 0 0,1 2 10 0 0,15 35 3 0 0,-15-35 484 0 0,12-5-481 0 0,50 20-10 0 0,-64-26-69 0 0,-1-1 0 0 0,1 1 0 0 0,-1-1 0 0 0,1 0 0 0 0,-1 0-1 0 0,1 1 1 0 0,-1-1 0 0 0,1 0 0 0 0,-1 0 0 0 0,1 0 0 0 0,-1 0 0 0 0,1-1 0 0 0,-1 1 0 0 0,1 0-1 0 0,-1-1 1 0 0,1 1 0 0 0,-1-1 0 0 0,1 1 0 0 0,-1-1 0 0 0,0 0 0 0 0,1 0 0 0 0,-1 0 0 0 0,0 1-1 0 0,1-1 1 0 0,-1 0 0 0 0,0-1 0 0 0,0 1 0 0 0,0 0 0 0 0,1-1 0 0 0,4-5 22 0 0,82-68 201 0 0,12-12-33 0 0,158-107-1 0 0,-44 68-179 0 0,-168 103-15 0 0,2 2 0 0 0,87-27 0 0 0,-133 47 1 0 0,6-1-1 0 0,-1 0 1 0 0,1 0-1 0 0,0 1 1 0 0,15-1-1 0 0,-20 2 2 0 0,0 1 0 0 0,0-1-1 0 0,0 1 1 0 0,0-1 0 0 0,0 1 0 0 0,0 0 0 0 0,0 0-1 0 0,0 0 1 0 0,0 0 0 0 0,0 1 0 0 0,-1-1 0 0 0,1 1-1 0 0,-1-1 1 0 0,1 1 0 0 0,-1 0 0 0 0,1 0 0 0 0,-1 0-1 0 0,3 5 1 0 0,2 8 47 0 0,16 42-24 0 0,-16-30 24 0 0,7 172 40 0 0,-10-72-17 0 0,-3-80-29 0 0,4 24-20 0 0,0-1 20 0 0,2-17-20 0 0,0-29 20 0 0,14 30-20 0 0,-16-40 31 0 0,10-9 0 0 0,48 18-42 0 0,-61-22-8 0 0,0-1-1 0 0,0 1 1 0 0,-1-1-1 0 0,1 1 0 0 0,0-1 1 0 0,0 0-1 0 0,0 0 1 0 0,0 0-1 0 0,0 0 1 0 0,0 0-1 0 0,0-1 1 0 0,0 1-1 0 0,0 0 1 0 0,0-1-1 0 0,0 0 1 0 0,-1 1-1 0 0,1-1 1 0 0,0 0-1 0 0,0 0 1 0 0,-1 0-1 0 0,1 0 1 0 0,0 0-1 0 0,-1 0 1 0 0,1 0-1 0 0,-1-1 1 0 0,3-2-1 0 0,3-3 6 0 0,33-27 54 0 0,-2-2 1 0 0,39-48-1 0 0,-67 73-60 0 0,339-339-2 0 0,-307 316 0 0 0,1 3 0 0 0,1 1 0 0 0,2 2 0 0 0,50-22 0 0 0,-85 44 0 0 0,0 1 0 0 0,0 1 0 0 0,1 0 0 0 0,16-3 0 0 0,-25 6 0 0 0,0 1 0 0 0,-1 0 0 0 0,1-1 0 0 0,0 1 0 0 0,0 0 0 0 0,0 0 0 0 0,-1 0 0 0 0,1 1 0 0 0,0-1 0 0 0,0 1 0 0 0,-1 0 0 0 0,1-1 0 0 0,0 1 0 0 0,-1 0 0 0 0,1 0 0 0 0,-1 1 0 0 0,1-1 0 0 0,-1 1 0 0 0,0-1 0 0 0,1 1 0 0 0,-1 0 0 0 0,0 0 0 0 0,0-1 0 0 0,0 2 0 0 0,1 1 0 0 0,5 17 0 0 0,3 43 0 0 0,-6 13 0 0 0,-4-11 11 0 0,1 0 31 0 0,1-1-31 0 0,2-14 0 0 0,-2-26 31 0 0,6 44-20 0 0,5-4 31 0 0,-6-40 0 0 0,15 24-31 0 0,-18-37 32 0 0,9-6 5 0 0,44 15-47 0 0,-56-20-9 0 0,0 0 0 0 0,0-1 1 0 0,0 1-1 0 0,0-1 0 0 0,1 0 0 0 0,-1 1 0 0 0,0-1 0 0 0,0 0 1 0 0,0 0-1 0 0,1 0 0 0 0,-1-1 0 0 0,0 1 0 0 0,0-1 0 0 0,0 1 1 0 0,0-1-1 0 0,0 0 0 0 0,1 1 0 0 0,-1-1 0 0 0,0 0 0 0 0,-1 0 1 0 0,4-2-1 0 0,4-3-1 0 0,26-13 27 0 0,0-2 1 0 0,-2-2-1 0 0,40-34 1 0 0,-16 12-20 0 0,86-78-10 0 0,-92 75 0 0 0,87-60 0 0 0,-90 75 0 0 0,60-38 0 0 0,-97 65 0 0 0,1 0 0 0 0,0 1 0 0 0,0 0 0 0 0,0 1 0 0 0,1 1 0 0 0,0 0 0 0 0,20-3 0 0 0,-29 6 0 0 0,1 0 0 0 0,0 0 0 0 0,0 1 0 0 0,-1-1 0 0 0,1 1 0 0 0,0 0 0 0 0,-1 0 0 0 0,1 1 0 0 0,-1 0 0 0 0,0-1 0 0 0,1 1 0 0 0,-1 1 0 0 0,0-1 0 0 0,7 6 0 0 0,0 13 0 0 0,-3-1 0 0 0,8 31 0 0 0,-14-38 3 0 0,0 0-1 0 0,0 0 1 0 0,-1 17 0 0 0,-3 28 39 0 0,-3 15 22 0 0,1-21-42 0 0,3 13 32 0 0,3 12 5 0 0,3-18-36 0 0,-5-57-19 0 0,0 0 1 0 0,1 0-1 0 0,-1 0 1 0 0,0 0-1 0 0,1 0 0 0 0,0 0 1 0 0,-1 0-1 0 0,1 0 1 0 0,0-1-1 0 0,0 1 1 0 0,1 2-1 0 0,26 47 60 0 0,-28-50-62 0 0,0-1-1 0 0,0 1 1 0 0,0 0-1 0 0,1-1 0 0 0,-1 1 1 0 0,0-1-1 0 0,0 1 1 0 0,1 0-1 0 0,-1-1 1 0 0,1 1-1 0 0,-1-1 1 0 0,0 1-1 0 0,1-1 1 0 0,-1 1-1 0 0,1-1 1 0 0,-1 1-1 0 0,1-1 1 0 0,0 1-1 0 0,-1-1 1 0 0,1 0-1 0 0,-1 1 1 0 0,1-1-1 0 0,0 0 1 0 0,-1 0-1 0 0,1 1 1 0 0,0-1-1 0 0,-1 0 1 0 0,1 0-1 0 0,0 0 1 0 0,-1 0-1 0 0,1 0 1 0 0,0 0-1 0 0,-1 0 0 0 0,1 0 1 0 0,1 0-1 0 0,46 1 21 0 0,-28-2 20 0 0,-5-4-29 0 0,0-1-1 0 0,0-1 1 0 0,0 0-1 0 0,-1 0 1 0 0,23-17-1 0 0,122-108-12 0 0,-25 19 0 0 0,-1 13 0 0 0,42-33 0 0 0,-150 111 0 0 0,104-79 0 0 0,-113 89 0 0 0,1 2 0 0 0,1 0 0 0 0,0 1 0 0 0,0 0 0 0 0,1 2 0 0 0,20-6 0 0 0,-37 13 0 0 0,1-1 0 0 0,-1 1 0 0 0,1-1 0 0 0,-1 1 0 0 0,1 0 0 0 0,-1 0 0 0 0,1 0 0 0 0,-1 0 0 0 0,1 0 0 0 0,0 1 0 0 0,-1-1 0 0 0,1 1 0 0 0,3 1 0 0 0,-5-1 0 0 0,0-1 0 0 0,-1 1 0 0 0,1 0 0 0 0,0-1 0 0 0,0 1 0 0 0,-1 0 0 0 0,1 0 0 0 0,0 0 0 0 0,-1 0 0 0 0,1-1 0 0 0,-1 1 0 0 0,1 0 0 0 0,-1 0 0 0 0,0 0 0 0 0,1 0 0 0 0,-1 0 0 0 0,0 0 0 0 0,0 2 0 0 0,19 67 0 0 0,-9 3 0 0 0,-6 4 0 0 0,-2 7 0 0 0,-2-7 0 0 0,-1-22-11 0 0,0-44-95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4:07.84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3280 1642 11975 0 0,'-6'-9'538'0'0,"2"-1"0"0"0,0 1 0 0 0,0-1 0 0 0,-4-15 1 0 0,0-2-92 0 0,-81-282 5196 0 0,41 130-3685 0 0,40 158-1770 0 0,0 0 0 0 0,0 1 1 0 0,-2 0-1 0 0,-1 0 0 0 0,0 1 1 0 0,-22-27-1 0 0,-96-97 846 0 0,80 92-893 0 0,-83-83 102 0 0,-161-126-1 0 0,255 232-217 0 0,-1 1 1 0 0,-1 3-1 0 0,-2 1 0 0 0,0 1 0 0 0,-1 3 0 0 0,-83-26 0 0 0,-283-45 136 0 0,391 87-159 0 0,-44-8-2 0 0,0 3 0 0 0,-103 0 0 0 0,133 9 0 0 0,1 1 0 0 0,0 2 0 0 0,-1 1 0 0 0,2 2 0 0 0,-1 1 0 0 0,1 1 0 0 0,-34 15 0 0 0,-1 6-3 0 0,2 4 0 0 0,0 2 1 0 0,-110 85-1 0 0,126-81-8 0 0,2 1 1 0 0,1 3-1 0 0,3 1 1 0 0,-70 99-1 0 0,-48 124-21 0 0,133-214 24 0 0,2 0 0 0 0,3 2 0 0 0,-18 72 0 0 0,-2 43-40 0 0,8 2 0 0 0,8 2 0 0 0,-4 262 0 0 0,33-365 48 0 0,3-2 0 0 0,3 1 0 0 0,22 72 0 0 0,-20-87 0 0 0,7 20 3 0 0,2 0-1 0 0,5-2 1 0 0,67 139 0 0 0,-89-204 20 0 0,23 33 7 0 0,2-1-30 0 0,5 0 0 0 0,-23-28 8 0 0,23 21 37 0 0,3-1-34 0 0,15 10 42 0 0,-14-14-42 0 0,17 8 42 0 0,-15-12-31 0 0,13 5 20 0 0,14 4 22 0 0,-19-10-53 0 0,8 3-11 0 0,11 4 53 0 0,-16-8-42 0 0,8 5-11 0 0,0 0 0 0 0,-4-1 0 0 0,0 3 0 0 0,-38-21 2 0 0,-8-4 11 0 0,0 0 0 0 0,-1 1-1 0 0,11 9 1 0 0,23 17-2 0 0,11 12 42 0 0,-21-15-16 0 0,-1 1-1 0 0,-2 1 0 0 0,30 41 1 0 0,-41-47-16 0 0,-2 0 1 0 0,0 2-1 0 0,-2 0 1 0 0,-1 0 0 0 0,16 48-1 0 0,-10-6 33 0 0,-3 1 1 0 0,-3 0-1 0 0,-4 1 1 0 0,2 118-1 0 0,-14-112 511 0 0,1-39-1784 0 0,1 0-5587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5:00.47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5527 0 0,'21'4'6548'0'0,"-20"-2"-6336"0"0,6 8 3 0 0,-2-5-39 0 0,-1 0 0 0 0,0 1 1 0 0,0-1-1 0 0,5 13 0 0 0,124 263 2322 0 0,-16 16-985 0 0,45 104-556 0 0,147 221 891 0 0,-303-610-1781 0 0,0 0-520 0 0,35 57-10881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12:10.64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1 885 16583 0 0,'0'0'2028'0'0,"3"-4"-1814"0"0,24-37 473 0 0,118-161 2709 0 0,-106 150-3177 0 0,-2-2-1 0 0,47-95 1 0 0,39-126 312 0 0,-110 249-533 0 0,-10 21 4 0 0,0 0-1 0 0,-1 0 0 0 0,1 0 1 0 0,-1-1-1 0 0,0 1 1 0 0,0-1-1 0 0,-1 1 0 0 0,2-9 1 0 0,-11 19 125 0 0,-1 6-77 0 0,-2 7-6 0 0,0-1-1 0 0,2 1 1 0 0,-15 39 0 0 0,-12 61 43 0 0,28-87-28 0 0,-87 293 640 0 0,93-303-585 0 0,5-19 3 0 0,5-13-60 0 0,1-13-15 0 0,-1-1-1 0 0,-1 1 1 0 0,-1-2-1 0 0,-1 1 1 0 0,2-34-1 0 0,-6 49-38 0 0,15-186 61 0 0,-15 169-63 0 0,-2 0 1 0 0,-1 0-1 0 0,-2 0 0 0 0,0 0 0 0 0,-10-32 0 0 0,12 54-6 0 0,1 1 1 0 0,-1 0-1 0 0,0 0 1 0 0,-1 0-1 0 0,1 0 1 0 0,-1 0-1 0 0,1 0 0 0 0,-1 0 1 0 0,-5-4-1 0 0,7 7 4 0 0,0 0 0 0 0,0 0-1 0 0,0 1 1 0 0,0-1 0 0 0,0 0-1 0 0,0 1 1 0 0,0-1 0 0 0,0 1-1 0 0,0-1 1 0 0,0 1-1 0 0,0 0 1 0 0,0-1 0 0 0,0 1-1 0 0,0 0 1 0 0,0 0 0 0 0,0 0-1 0 0,0 0 1 0 0,0 0 0 0 0,-1 0-1 0 0,1 0 1 0 0,0 0-1 0 0,0 0 1 0 0,0 0 0 0 0,0 1-1 0 0,0-1 1 0 0,0 0 0 0 0,0 1-1 0 0,0-1 1 0 0,0 1 0 0 0,0-1-1 0 0,0 1 1 0 0,0-1-1 0 0,0 1 1 0 0,0 0 0 0 0,0 0-1 0 0,1-1 1 0 0,-1 1 0 0 0,0 0-1 0 0,0 0 1 0 0,1 0 0 0 0,-1 0-1 0 0,1 0 1 0 0,-1 0-1 0 0,0 1 1 0 0,-6 14 1 0 0,0-1 0 0 0,1 1 0 0 0,1 0 0 0 0,0 0 0 0 0,1 1 0 0 0,1-1 0 0 0,-1 20 0 0 0,1-17 0 0 0,3-14 0 0 0,-18 164 67 0 0,18-164 11 0 0,0-1 9 0 0,-1 11 1 0 0,1-11 69 0 0,7-19-13 0 0,2-13-64 0 0,0 0 0 0 0,3-29 0 0 0,3-7 0 0 0,-10 46-72 0 0,-4 9-7 0 0,1 0-1 0 0,0 0 0 0 0,1 1 0 0 0,0-1 1 0 0,1 1-1 0 0,-1 0 0 0 0,1 0 1 0 0,1 0-1 0 0,7-9 0 0 0,-8 14 0 0 0,-4 3 0 0 0,1 0 0 0 0,-1 1 0 0 0,0-1 0 0 0,1 0 0 0 0,-1 0 0 0 0,0 0 0 0 0,1 1 0 0 0,-1-1 0 0 0,0 0 0 0 0,1 1 0 0 0,-1-1 0 0 0,0 0 0 0 0,1 1 0 0 0,-1-1 0 0 0,0 0 0 0 0,0 1 0 0 0,1-1 0 0 0,-1 1 0 0 0,0-1 0 0 0,0 0 0 0 0,0 1 0 0 0,0-1 0 0 0,0 1 0 0 0,0-1 0 0 0,0 0 0 0 0,0 1 0 0 0,0-1 0 0 0,0 1 0 0 0,0-1 0 0 0,0 1 0 0 0,2 24-45 0 0,-1 0-1 0 0,-1-1 1 0 0,-1 1 0 0 0,-2-1-1 0 0,-5 26 1 0 0,-4 57-48 0 0,11-43-305 0 0,15 118 1 0 0,-13-177 388 0 0,0-1 2 0 0,-1 0 1 0 0,1 0-1 0 0,0 0 1 0 0,-1 1 0 0 0,0-1-1 0 0,0 0 1 0 0,0 1-1 0 0,-1-1 1 0 0,1 0 0 0 0,-2 5-1 0 0,1-9 8 0 0,1 1 1 0 0,0-1-1 0 0,0 0 1 0 0,0 0-1 0 0,0 0 0 0 0,0 0 1 0 0,0 1-1 0 0,0-1 0 0 0,0 0 1 0 0,0 0-1 0 0,0 0 0 0 0,-1 0 1 0 0,1 0-1 0 0,0 0 0 0 0,0 1 1 0 0,0-1-1 0 0,0 0 1 0 0,0 0-1 0 0,-1 0 0 0 0,1 0 1 0 0,0 0-1 0 0,0 0 0 0 0,0 0 1 0 0,0 0-1 0 0,-1 0 0 0 0,1 0 1 0 0,0 0-1 0 0,0 0 0 0 0,0 0 1 0 0,-1 0-1 0 0,1 0 0 0 0,0 0 1 0 0,0 0-1 0 0,0 0 1 0 0,0 0-1 0 0,-1 0 0 0 0,1 0 1 0 0,0 0-1 0 0,0 0 0 0 0,0 0 1 0 0,0 0-1 0 0,-1 0 0 0 0,-6-9 46 0 0,-4-11-13 0 0,6 1-35 0 0,1 0 0 0 0,0 0-1 0 0,2 0 1 0 0,0-1 0 0 0,1 0 0 0 0,2-27 0 0 0,0 13-159 0 0,-2 32-148 0 0,-1 6 48 0 0,-5 14-175 0 0,-2 27-533 0 0,9-22-2245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10.88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420 468 10135 0 0,'0'-1'2040'0'0,"1"-2"-1526"0"0,3-16 1104 0 0,-1 0 0 0 0,0 0 0 0 0,-1-29 0 0 0,-2 25-636 0 0,-2 0-1 0 0,-7-43 1 0 0,5 48-814 0 0,-1-1 1 0 0,-1 0-1 0 0,-1 1 1 0 0,0 0-1 0 0,-1 1 1 0 0,-1 0 0 0 0,-1 0-1 0 0,0 1 1 0 0,-18-22-1 0 0,24 33-122 0 0,0 1 0 0 0,0 0 0 0 0,-1-1-1 0 0,1 2 1 0 0,-1-1 0 0 0,0 0 0 0 0,0 1 0 0 0,0 0 0 0 0,-1 0-1 0 0,1 1 1 0 0,-1-1 0 0 0,-9-2 0 0 0,11 5-9 0 0,-1-1 1 0 0,0 1-1 0 0,0-1 0 0 0,1 1 1 0 0,-1 1-1 0 0,0-1 0 0 0,0 1 1 0 0,1 0-1 0 0,-1 0 0 0 0,0 0 1 0 0,1 0-1 0 0,-1 1 0 0 0,1 0 1 0 0,0 0-1 0 0,0 0 0 0 0,-7 4 1 0 0,-1 3 24 0 0,0 1 1 0 0,1 0 0 0 0,0 0-1 0 0,1 1 1 0 0,0 1 0 0 0,0 0-1 0 0,2 0 1 0 0,-1 0 0 0 0,1 1-1 0 0,1 1 1 0 0,1-1 0 0 0,0 1-1 0 0,0 0 1 0 0,-4 21 0 0 0,-1 7 20 0 0,3 0 0 0 0,1 1 1 0 0,-2 77-1 0 0,13 85 82 0 0,-1-174-120 0 0,1 0 0 0 0,2-1 0 0 0,1 1 0 0 0,18 47-1 0 0,-22-71-38 0 0,0 1 0 0 0,1-1-1 0 0,8 12 1 0 0,-6-11 1 0 0,0 0 0 0 0,1-1 0 0 0,-1 0 0 0 0,13 10 0 0 0,-10-10-28 0 0,1-1 0 0 0,18 9 0 0 0,-26-14 12 0 0,-1-1 1 0 0,0 1-1 0 0,1 0 0 0 0,-1-1 0 0 0,1 0 1 0 0,-1 1-1 0 0,0-1 0 0 0,1 0 0 0 0,-1 1 0 0 0,1-1 1 0 0,-1 0-1 0 0,1 0 0 0 0,1 0 0 0 0,45 0-1872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11.6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507 331 13823 0 0,'0'-19'910'0'0,"-1"-1"0"0"0,-1 1 0 0 0,-1 0 0 0 0,0 0 0 0 0,-1 0 0 0 0,-13-33 1 0 0,13 42-739 0 0,0 0 1 0 0,-1 1-1 0 0,0 0 1 0 0,-1 0-1 0 0,0 1 1 0 0,0-1-1 0 0,-1 1 1 0 0,0 1-1 0 0,0-1 1 0 0,-1 1 0 0 0,0 0-1 0 0,0 1 1 0 0,-1 0-1 0 0,-10-6 1 0 0,7 6-99 0 0,1 0 0 0 0,-1 1 0 0 0,0 1 0 0 0,0 0 0 0 0,0 0 0 0 0,0 1 0 0 0,-1 1 0 0 0,1 0 0 0 0,-1 0 0 0 0,-14 1 0 0 0,19 2-26 0 0,0 0 1 0 0,0 0-1 0 0,0 1 1 0 0,0 0 0 0 0,0 0-1 0 0,0 1 1 0 0,1 0 0 0 0,-1 0-1 0 0,1 0 1 0 0,0 1 0 0 0,0 1-1 0 0,0-1 1 0 0,1 1 0 0 0,0 0-1 0 0,-1 0 1 0 0,2 1-1 0 0,-7 7 1 0 0,2-1 8 0 0,1 2-1 0 0,0-1 1 0 0,1 1-1 0 0,1 0 1 0 0,0 1 0 0 0,1 0-1 0 0,0 0 1 0 0,1 0-1 0 0,1 1 1 0 0,1-1 0 0 0,0 1-1 0 0,-1 21 1 0 0,1 17 57 0 0,3-1 0 0 0,8 73 1 0 0,0-52-70 0 0,20 85-1 0 0,-21-128-33 0 0,1-1 0 0 0,2 0-1 0 0,1 0 1 0 0,2-2 0 0 0,24 43-1 0 0,-22-50-147 0 0,29 32-1 0 0,-38-46-147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12.61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1 127 10135 0 0,'24'-2'6842'0'0,"35"6"-5018"0"0,-48-3-1060 0 0,-3-1-520 0 0,0 1 1 0 0,0-1 0 0 0,0 1 0 0 0,12 3 0 0 0,-4 0-35 0 0,77 10 910 0 0,-13-4-588 0 0,-62-8-465 0 0,55 2 246 0 0,211-3 399 0 0,41-15 120 0 0,84 0 80 0 0,-239 18-628 0 0,189 2 274 0 0,-1-24-308 0 0,-93-13-157 0 0,242-17-54 0 0,-146 42-39 0 0,-85 2 0 0 0,80-33-2379 0 0,-296 28-6362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13.77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1375 0 0,'1'19'6356'0'0,"-2"-14"-5520"0"0,17 342 6716 0 0,-1-92-5792 0 0,2 126-248 0 0,5 181 136 0 0,-2 305 37 0 0,19-15-798 0 0,14-187-547 0 0,-29-371-120 0 0,-5-45-48 0 0,-6-67-24 0 0,-9-147-100 0 0,-2 10-41 0 0,-4-39-17 0 0,-4 10-1906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14.90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1 787 11519 0 0,'10'4'4359'0'0,"27"13"-3959"0"0,-28-13-15 0 0,3-1 78 0 0,1 2-229 0 0,-5-3 15 0 0,-1 0-1 0 0,1 0 0 0 0,0 0 0 0 0,0-1 1 0 0,8 1-1 0 0,49 4 1603 0 0,13 0-827 0 0,15 1-218 0 0,217 2 526 0 0,-15-5-206 0 0,131-1-181 0 0,79-24-328 0 0,-43 21-38 0 0,-348 4-443 0 0,-57-1-69 0 0,-5 4 26 0 0,14 0-21 0 0,5 3 5 0 0,-7 0 0 0 0,-6-2-10 0 0,-1 1-14 0 0,6 1 18 0 0,-21-2-47 0 0,8 1 36 0 0,9 3 12 0 0,1-5 0 0 0,-3-5-12 0 0,-13-2-37 0 0,-25 0 19 0 0,28 2-31 0 0,-5 0 0 0 0,-25-1 31 0 0,25 2-31 0 0,4-3-11 0 0,-41 0 0 0 0,-1-1 0 0 0,1 0 0 0 0,0 0 0 0 0,-1 0 0 0 0,1-1 0 0 0,5-2 0 0 0,13-13 67 0 0,-19 13 282 0 0,-1 1 134 0 0,10-13 27 0 0,-10 13-62 0 0,2-2-297 0 0,111-135-1986 0 0,31-24 1669 0 0,-56 64 167 0 0,175-173-131 0 0,-164 173 83 0 0,-79 75-927 0 0,-1-2-1 0 0,30-45 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16.25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287 3578 11519 0 0,'-1'-1'887'0'0,"0"-1"-849"0"0,0 0 1 0 0,0 1-1 0 0,-1-1 0 0 0,1 0 0 0 0,1 0 1 0 0,-1 0-1 0 0,0 0 0 0 0,0-1 1 0 0,1 1-1 0 0,-1 0 0 0 0,1 0 1 0 0,0 0-1 0 0,-1 0 0 0 0,1-3 0 0 0,0-3-3 0 0,-16-99 2589 0 0,4-2-1 0 0,4-130 1 0 0,28-220 1852 0 0,-17 413-4222 0 0,26-282 1143 0 0,7-148-894 0 0,-19-21-548 0 0,-25 242-46 0 0,0 40-1383 0 0,9 171 2224 0 0,-6-131 2 0 0,3 150-806 0 0,-1 0 1 0 0,-2 1-1 0 0,0-1 0 0 0,-17-44 0 0 0,17 55-231 0 0,0 0 0 0 0,1 0 0 0 0,1-1 1 0 0,0 1-1 0 0,1-1 0 0 0,0-15 0 0 0,2-4-81 0 0,6-51 1 0 0,-5 74 318 0 0,0-1 0 0 0,-1 1 1 0 0,0-1-1 0 0,-1 1 1 0 0,-2-14-1 0 0,1 19 12 0 0,1 0 0 0 0,-1 0 0 0 0,0 0 0 0 0,0 1 0 0 0,-1-1 0 0 0,0 1 0 0 0,0-1 0 0 0,0 1 0 0 0,0 0 0 0 0,-1 0 0 0 0,-6-6 0 0 0,2-1-53 0 0,7 11 88 0 0,1 0 1 0 0,-1 0-1 0 0,1 0 0 0 0,-1 0 0 0 0,1 0 0 0 0,-1 0 1 0 0,0 0-1 0 0,0 0 0 0 0,1 1 0 0 0,-1-1 0 0 0,0 0 1 0 0,0 1-1 0 0,0-1 0 0 0,0 0 0 0 0,0 1 0 0 0,0-1 1 0 0,0 1-1 0 0,0-1 0 0 0,0 1 0 0 0,0 0 0 0 0,0 0 1 0 0,0-1-1 0 0,0 1 0 0 0,-2 0 0 0 0,-4-1-11 0 0,-1 1-1 0 0,1 1 0 0 0,-1-1 1 0 0,1 1-1 0 0,-12 3 1 0 0,-25 2-123 0 0,26-6-31 0 0,0 2 0 0 0,-29 4-1 0 0,32-3-31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17.54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 1371 9671 0 0,'-19'-18'5796'0'0,"17"12"-5337"0"0,0 2-198 0 0,0-2 1 0 0,0 1-1 0 0,1 0 0 0 0,0 0 1 0 0,-1-11-1 0 0,1 5 259 0 0,-2-35 490 0 0,2-1 0 0 0,2 1 1 0 0,2-1-1 0 0,10-47 0 0 0,-5 28-764 0 0,4-31 189 0 0,24-262 421 0 0,-36 279-656 0 0,1 60-115 0 0,-2 0 0 0 0,0 1 0 0 0,-1-1 0 0 0,-1 0 0 0 0,-1 0 0 0 0,-1 1 0 0 0,-12-32 0 0 0,9 27 79 0 0,4 8 366 0 0,4 15-386 0 0,9-3-33 0 0,25-11 1 0 0,-26 11-5 0 0,5 2-23 0 0,2-1-59 0 0,47-6 95 0 0,10 3-49 0 0,506-66 169 0 0,-334 20-7947 0 0,-180 36-665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19.18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70 11055 0 0,'0'0'8064'0'0,"6"6"-7441"0"0,17 20-14 0 0,-21-26-569 0 0,-1 1 0 0 0,0 0-1 0 0,0 0 1 0 0,-1 0 0 0 0,1 0 0 0 0,0 0 0 0 0,0 0-1 0 0,0 0 1 0 0,-1 0 0 0 0,1 1 0 0 0,0-1-1 0 0,-1 0 1 0 0,1 0 0 0 0,-1 1 0 0 0,0-1-1 0 0,1 0 1 0 0,-1 1 0 0 0,0-1 0 0 0,0 0 0 0 0,0 2-1 0 0,0 1 78 0 0,4 9 127 0 0,-1 0 0 0 0,0 1 0 0 0,0 15 0 0 0,3 18 4 0 0,4 60 409 0 0,-3 159 0 0 0,-7-243-632 0 0,1 3 564 0 0,6-21-525 0 0,18 15 0 0 0,-19-15 128 0 0,4-1-128 0 0,26 11 0 0 0,-26-11 128 0 0,-1 0 205 0 0,30 11 121 0 0,-29-12 23 0 0,0-1-137 0 0,2 0-414 0 0,-6-1-78 0 0,0 1 0 0 0,-1-2 0 0 0,1 1 0 0 0,0-1 0 0 0,0 0 1 0 0,10-1-1 0 0,42-2-843 0 0,-2-3 767 0 0,29-2 77 0 0,-27 3 74 0 0,8 3 93 0 0,-13 2 329 0 0,-43 0 119 0 0,2 0 16 0 0,34-1-134 0 0,-34 1-594 0 0,-3-1-764 0 0,28-4 506 0 0,-37 5 435 0 0,1 0 0 0 0,0 0 0 0 0,-1 0 0 0 0,1 0 0 0 0,0 0 0 0 0,-1 0 0 0 0,1 0 0 0 0,0 0-1 0 0,-1-1 1 0 0,1 1 0 0 0,0 0 0 0 0,-1-1 0 0 0,1 1 0 0 0,0 0 0 0 0,-1-1 0 0 0,1 1 0 0 0,-1 0-1 0 0,1-1 1 0 0,-1 1 0 0 0,2-2 0 0 0,16-17 2 0 0,-17 18 12 0 0,0-1 1 0 0,0 0-1 0 0,0 0 1 0 0,-1 1-1 0 0,1-1 1 0 0,0 0-1 0 0,-1 0 1 0 0,0 0-1 0 0,1 0 1 0 0,-1 0-1 0 0,0 0 1 0 0,0 0-1 0 0,0 0 1 0 0,0 1-1 0 0,-1-1 1 0 0,1 0-1 0 0,0 0 1 0 0,-1 0-1 0 0,1 0 1 0 0,-1 0-1 0 0,0 0 1 0 0,0 1-1 0 0,-1-3 1 0 0,0-2 17 0 0,-4-20 28 0 0,1 1-1 0 0,1-1 1 0 0,2 0 0 0 0,0 0-1 0 0,2 0 1 0 0,5-44 0 0 0,2 19-274 0 0,2 1-1 0 0,23-71 1 0 0,-17 79 83 0 0,-10 31 119 0 0,-1 0 0 0 0,0 0 0 0 0,0-1 0 0 0,-1 0 1 0 0,-1 1-1 0 0,0-1 0 0 0,1-22 0 0 0,-3 32 24 0 0,-1 0 1 0 0,1 1-1 0 0,-1-1 0 0 0,1 0 0 0 0,-1 0 1 0 0,0 1-1 0 0,0-1 0 0 0,0 0 0 0 0,0 1 1 0 0,0-1-1 0 0,0 1 0 0 0,0-1 0 0 0,0 1 1 0 0,-1 0-1 0 0,1 0 0 0 0,0-1 0 0 0,-1 1 1 0 0,1 0-1 0 0,-1 0 0 0 0,0 0 0 0 0,1 0 1 0 0,-1 1-1 0 0,0-1 0 0 0,1 0 0 0 0,-1 1 1 0 0,0-1-1 0 0,0 1 0 0 0,0 0 0 0 0,-2-1 1 0 0,-8 0 75 0 0,0 0 0 0 0,0 0 0 0 0,-16 2 1 0 0,19-1-69 0 0,-97 8 315 0 0,-126 25 0 0 0,159-25-619 0 0,-1-2-1 0 0,-131-7 0 0 0,187 1-233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20.28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3 128 8751 0 0,'8'8'9336'0'0,"-3"10"-8595"0"0,0 0 0 0 0,-1 0 0 0 0,0 0-1 0 0,0 30 1 0 0,-3 65-132 0 0,-6 1 0 0 0,-19 113 0 0 0,21-207-540 0 0,2 2-5 0 0,3 3 64 0 0,-2-21 219 0 0,11 0-289 0 0,33 11-31 0 0,-33-11 50 0 0,-1 0 5 0 0,3 0-57 0 0,39 12 94 0 0,-9-6-54 0 0,-21-5-12 0 0,35 3-42 0 0,-1-5-11 0 0,0-4 0 0 0,6-2 0 0 0,2-3 0 0 0,-2 0-16 0 0,-6-1-61 0 0,-3-2-5 0 0,2-5 21 0 0,-15 1 70 0 0,-33 11 285 0 0,-8-18 31 0 0,-6-1-284 0 0,1 0-1 0 0,1-1 1 0 0,0 0-1 0 0,2 0 1 0 0,1 0 0 0 0,0-44-1 0 0,4 21 36 0 0,3 0 0 0 0,14-67 0 0 0,22-30-341 0 0,1-2-25 0 0,-42 141 296 0 0,2-3-40 0 0,-1 0 1 0 0,0 0-1 0 0,0 0 1 0 0,-1-1 0 0 0,0-7-1 0 0,0 13 30 0 0,0 0 0 0 0,0-1 1 0 0,-1 1-1 0 0,1-1 0 0 0,0 1 0 0 0,-1-1 0 0 0,1 1 0 0 0,-1 0 1 0 0,0-1-1 0 0,1 1 0 0 0,-1 0 0 0 0,0 0 0 0 0,0-1 0 0 0,0 1 1 0 0,0 0-1 0 0,0 0 0 0 0,0 0 0 0 0,0 0 0 0 0,0 0 0 0 0,-1 0 1 0 0,1 1-1 0 0,0-1 0 0 0,0 0 0 0 0,-1 1 0 0 0,1-1 0 0 0,0 1 1 0 0,-3-1-1 0 0,-18-3 124 0 0,0 1 1 0 0,0 1-1 0 0,0 1 1 0 0,0 1-1 0 0,-41 5 1 0 0,35-3-42 0 0,-11 1-51 0 0,-182 18 285 0 0,174-14-470 0 0,0 2 0 0 0,-76 26 0 0 0,104-29-1741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5:01.29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55 7367 0 0,'0'-2'430'0'0,"2"-30"2661"0"0,-2 32-2937 0 0,0-1 0 0 0,0 0 0 0 0,0 0 0 0 0,0 0 1 0 0,0 0-1 0 0,0 0 0 0 0,1 0 0 0 0,-1 0 0 0 0,0 1 0 0 0,7-10 1850 0 0,-6 10-1850 0 0,-1-1 0 0 0,1 1 1 0 0,0-1-1 0 0,0 1 0 0 0,1-1 0 0 0,-1 2 17 0 0,1 0-1 0 0,-1 0 1 0 0,1 0 0 0 0,-1 0-1 0 0,1 1 1 0 0,-1-1 0 0 0,0 0-1 0 0,1 1 1 0 0,-1-1 0 0 0,0 1-1 0 0,0-1 1 0 0,0 1-1 0 0,1 3 1 0 0,-1-3-120 0 0,13 22 607 0 0,-1 0 1 0 0,9 26 0 0 0,-7-16-250 0 0,202 498 1618 0 0,-175-424-1801 0 0,81 225 405 0 0,-12-29-1122 0 0,-31-105-5384 0 0,-60-152-1307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21.53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86 10135 0 0,'0'0'1050'0'0,"1"20"2487"0"0,7 38 0 0 0,0-8-1767 0 0,-3 8-641 0 0,3 32-579 0 0,-4 1-1 0 0,-9 118 1 0 0,4-205-533 0 0,1-3-6 0 0,0-1-1 0 0,-1 0 1 0 0,1 1 0 0 0,0-1-1 0 0,0 1 1 0 0,0-1 0 0 0,0 0-1 0 0,0 1 1 0 0,0-1 0 0 0,0 1-1 0 0,0-1 1 0 0,0 1 0 0 0,0-1 0 0 0,0 0-1 0 0,0 1 1 0 0,0-1 0 0 0,0 1-1 0 0,0-1 1 0 0,0 0 0 0 0,0 1-1 0 0,0-1 1 0 0,0 1 0 0 0,1-1-1 0 0,-1 0 1 0 0,0 1 0 0 0,0-1-1 0 0,0 0 1 0 0,1 1 0 0 0,-1-1-1 0 0,0 0 1 0 0,1 1 0 0 0,-1-1-1 0 0,0 0 1 0 0,1 0 0 0 0,-1 1-1 0 0,0-1 1 0 0,1 0 0 0 0,-1 0-1 0 0,0 1 1 0 0,1-1 0 0 0,-1 0-1 0 0,2 0 453 0 0,8 1-383 0 0,30 2 0 0 0,-30-3 3 0 0,0 1-6 0 0,51 5 32 0 0,-23-3-26 0 0,48 1 50 0 0,-28-2 3 0 0,5 0 740 0 0,9 1 20 0 0,5 3-1502 0 0,0 1-285 0 0,-19-1 747 0 0,3 1 192 0 0,-15-2 288 0 0,-37-4 131 0 0,1 1 27 0 0,3-1-339 0 0,-7 0-94 0 0,1 0 0 0 0,-1 0 0 0 0,0 0 0 0 0,0 1 1 0 0,0 0-1 0 0,8 3 0 0 0,23 8-30 0 0,-28-10 526 0 0,-11-24-1063 0 0,0 0 142 0 0,-1-1 0 0 0,-8-25 1 0 0,-5-34 408 0 0,12 43 40 0 0,0 0 0 0 0,3-1 1 0 0,1 0-1 0 0,2 1 0 0 0,2-1 0 0 0,1 1 0 0 0,2 0 1 0 0,20-62-1 0 0,-22 88-266 0 0,-1 0 0 0 0,0 0 1 0 0,-1 0-1 0 0,-1 0 0 0 0,0 0 1 0 0,0-13-1 0 0,-2 22 210 0 0,0 0 1 0 0,0 1-1 0 0,0-1 1 0 0,-1 0-1 0 0,1 1 0 0 0,-1-1 1 0 0,0 0-1 0 0,1 1 1 0 0,-1-1-1 0 0,0 1 1 0 0,-1-1-1 0 0,1 1 1 0 0,0 0-1 0 0,-1 0 0 0 0,0-1 1 0 0,1 1-1 0 0,-1 0 1 0 0,0 0-1 0 0,0 0 1 0 0,0 1-1 0 0,0-1 0 0 0,0 0 1 0 0,0 1-1 0 0,-1 0 1 0 0,1-1-1 0 0,-1 1 1 0 0,1 0-1 0 0,-1 0 1 0 0,1 0-1 0 0,-1 0 0 0 0,1 1 1 0 0,-1-1-1 0 0,-5 1 1 0 0,-40-5-280 0 0,-1 2 0 0 0,0 2 0 0 0,-62 7 0 0 0,-6 0 311 0 0,-99 8 1279 0 0,85-3-2828 0 0,39-9-1171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22.60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35 74 12463 0 0,'11'11'4768'0'0,"-5"13"-3716"0"0,-2 0 0 0 0,-1 0 0 0 0,1 45 0 0 0,-11 16-353 0 0,-27 133 0 0 0,17-127-529 0 0,14-75-155 0 0,2 3 59 0 0,1-15 705 0 0,10-1-722 0 0,30 9-30 0 0,-29-9 48 0 0,0-2-17 0 0,34 5-36 0 0,-21-3 20 0 0,35 2-31 0 0,4-1-11 0 0,1-1 0 0 0,5-1 0 0 0,0 1 0 0 0,19 2 53 0 0,-27 2-30 0 0,10 4 25 0 0,-8 1-36 0 0,3 2-103 0 0,-27-6 22 0 0,-29-6 605 0 0,-5-5-440 0 0,-2 1-90 0 0,-2 2 1 0 0,-1 0-1 0 0,1-1 0 0 0,0 1 1 0 0,0-1-1 0 0,0 1 0 0 0,0-1 1 0 0,0 1-1 0 0,-1-1 0 0 0,1 0 1 0 0,0 1-1 0 0,0-1 0 0 0,-1 0 1 0 0,1 0-1 0 0,-1 1 0 0 0,1-1 1 0 0,0 0-1 0 0,-1 0 0 0 0,0 0 1 0 0,1 0-1 0 0,-1 0 0 0 0,1 0 1 0 0,-1 0-1 0 0,0 1 0 0 0,0-1 1 0 0,0 0-1 0 0,1 0 0 0 0,-1 0 1 0 0,0 0-1 0 0,0 0 0 0 0,0 0 1 0 0,-1 0-1 0 0,1 0 0 0 0,0 0 0 0 0,0 0 1 0 0,0 0-1 0 0,-1 0 0 0 0,1 0 1 0 0,-1 0-1 0 0,1 0 0 0 0,0 0 1 0 0,-2-1-1 0 0,-8-24 35 0 0,1-2 0 0 0,1 1 0 0 0,2-1-1 0 0,0 0 1 0 0,2 0 0 0 0,1-1 0 0 0,1 1 0 0 0,3-29-1 0 0,2 11-139 0 0,2 1 0 0 0,2 0 0 0 0,2 0 0 0 0,19-54 0 0 0,-25 89 74 0 0,13-51-161 0 0,-15 58 179 0 0,0-1-1 0 0,-1 1 0 0 0,0-1 0 0 0,1 1 0 0 0,-1-1 1 0 0,-1 1-1 0 0,1-1 0 0 0,0 1 0 0 0,-1-1 0 0 0,0 1 0 0 0,0-1 1 0 0,0 1-1 0 0,0 0 0 0 0,-3-6 0 0 0,3 7 19 0 0,-1 1 0 0 0,0-1 1 0 0,0 0-1 0 0,1 1 0 0 0,-1-1 0 0 0,0 1 0 0 0,-1 0 0 0 0,1-1 1 0 0,0 1-1 0 0,0 0 0 0 0,-1 0 0 0 0,1 0 0 0 0,0 1 0 0 0,-1-1 1 0 0,-2 0-1 0 0,-42-4 202 0 0,30 3-157 0 0,-153-5 329 0 0,117 6-333 0 0,-29 3-77 0 0,-86 12 0 0 0,82-5-223 0 0,-8-2-1003 0 0,81-7 779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23.59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98 12007 0 0,'0'0'5778'0'0,"7"7"-4862"0"0,24 19-99 0 0,-31-26-786 0 0,1 1-1 0 0,-1-1 1 0 0,1 0 0 0 0,-1 0 0 0 0,0 1-1 0 0,1-1 1 0 0,-1 0 0 0 0,1 1 0 0 0,-1-1 0 0 0,0 1-1 0 0,1-1 1 0 0,-1 1 0 0 0,0-1 0 0 0,1 0-1 0 0,-1 1 1 0 0,0-1 0 0 0,0 1 0 0 0,1-1-1 0 0,-1 1 1 0 0,0 0 0 0 0,0-1 0 0 0,0 1 0 0 0,0-1-1 0 0,0 1 1 0 0,0 0 0 0 0,2 59 1640 0 0,-7 61-578 0 0,-22 134 0 0 0,13-95 19 0 0,14-156-576 0 0,8 1-476 0 0,24 15-32 0 0,-24-15 52 0 0,2-6 0 0 0,41-2-64 0 0,6-7-16 0 0,-7 3 0 0 0,4 0 0 0 0,4 2 0 0 0,1 1-15 0 0,3 0-59 0 0,10 2-109 0 0,-60 2 154 0 0,33 1-118 0 0,5 4-133 0 0,-14 0 184 0 0,-26-4 5 0 0,-3 1 33 0 0,24 5 36 0 0,-23-5 761 0 0,-8-2-736 0 0,0-1 0 0 0,0 1-1 0 0,0-1 1 0 0,0 1 0 0 0,0-1-1 0 0,0 1 1 0 0,0-1 0 0 0,1 1-1 0 0,-1-1 1 0 0,0 1 0 0 0,0-1 0 0 0,0 1-1 0 0,0-1 1 0 0,1 1 0 0 0,-1 0-1 0 0,0-1 1 0 0,1 1 0 0 0,-1-1-1 0 0,0 1 1 0 0,1 0 0 0 0,-1-1 0 0 0,0 1-1 0 0,1-1 1 0 0,0 1 0 0 0,0-1 0 0 0,-1 1 0 0 0,1-1 0 0 0,-1 1 0 0 0,0-1 0 0 0,1 1-1 0 0,-1-1 1 0 0,1 0 0 0 0,-1 1 0 0 0,0-1 0 0 0,1 1 0 0 0,-1-1 0 0 0,0 0 0 0 0,0 1 0 0 0,1-1 0 0 0,-1 0 0 0 0,0 0 0 0 0,0 1 0 0 0,0-1 0 0 0,0 0 0 0 0,0 1-1 0 0,0-1 1 0 0,0 0 0 0 0,0 0 0 0 0,0 1 0 0 0,-1-2 0 0 0,-1-34 41 0 0,2-1 1 0 0,1 1-1 0 0,10-55 0 0 0,-1 36-91 0 0,29-90 0 0 0,33-42-240 0 0,-63 160 195 0 0,-3 1 12 0 0,-5 6 64 0 0,-4 0 16 0 0,-1 16 0 0 0,2 2 0 0 0,-1-1 16 0 0,0 1 0 0 0,0-1 0 0 0,0 1-1 0 0,-1-1 1 0 0,1 1 0 0 0,0 0 0 0 0,-1 0 0 0 0,0 0-1 0 0,1 1 1 0 0,-1-1 0 0 0,0 1 0 0 0,0 0 0 0 0,-5-1-1 0 0,-53-6 243 0 0,61 8-257 0 0,-40-2 150 0 0,-1 2 0 0 0,-66 9 0 0 0,-81 25 135 0 0,4-2-329 0 0,168-30-327 0 0,1-2 0 0 0,-1 0 0 0 0,-18-2 0 0 0,26 1 17 0 0,-10 0-238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24.75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57 9215 0 0,'5'-4'2133'0'0,"11"2"-219"0"0,-9 2-649 0 0,35-2-595 0 0,-31 2 123 0 0,2-1 58 0 0,63-5 870 0 0,-1 1-52 0 0,211 0 842 0 0,780 53-446 0 0,-956-42-1810 0 0,260 8 341 0 0,-165-9-343 0 0,872 22 955 0 0,-455-43-832 0 0,-121-54-990 0 0,-288 34-1605 0 0,-151 27-6668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28.20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121 170 11975 0 0,'-1'-37'4972'0'0,"6"53"-3053"0"0,8 52-95 0 0,6 86 1 0 0,-7 73-1490 0 0,-9-146-26 0 0,11 321 370 0 0,12 254 243 0 0,-15-122-744 0 0,-8-240-181 0 0,-1-236 22 0 0,17 88 0 0 0,23 55 61 0 0,-38-182-70 0 0,-2-11 4 0 0,5 22 2 0 0,-7-29-7 0 0,1 0 1 0 0,-1 0 0 0 0,0 0 0 0 0,1 0 0 0 0,-1 0 0 0 0,1 0 0 0 0,-1 0 0 0 0,1-1 0 0 0,-1 1-1 0 0,1 0 1 0 0,0 0 0 0 0,-1-1 0 0 0,1 1 0 0 0,0 0 0 0 0,-1-1 0 0 0,1 1 0 0 0,0 0 0 0 0,0-1-1 0 0,0 0 1 0 0,0 1 0 0 0,0-1 0 0 0,0 1 0 0 0,-1-1 0 0 0,1 0 0 0 0,3 1 197 0 0,6-4-127 0 0,29-10-7 0 0,-29 10 97 0 0,2 3-97 0 0,34-2-1 0 0,-35 2-1 0 0,0 0-17 0 0,51 1 48 0 0,-11 1-30 0 0,25-3 5 0 0,165-13 13 0 0,119-2-25 0 0,-97 19 32 0 0,258 0 355 0 0,-114-23-379 0 0,11 0-7 0 0,-283 19-51 0 0,146 19-1 0 0,-178-4-14 0 0,-47-5 0 0 0,25 2 0 0 0,-1 1 0 0 0,-8-2 0 0 0,-10 2 0 0 0,0 6 0 0 0,-9 4 0 0 0,-5 1 0 0 0,0-3 0 0 0,-2-5 0 0 0,3-6 0 0 0,-9-3 11 0 0,-32-5 42 0 0,1-1 0 0 0,32 4-42 0 0,-36-3-9 0 0,0 1 0 0 0,0-1-1 0 0,0 1 1 0 0,0 0 0 0 0,6 4 0 0 0,-11-6-1 0 0,1 0 0 0 0,-1 0 0 0 0,0 0 0 0 0,0 0 1 0 0,1 0-1 0 0,-1 0 0 0 0,0 0 0 0 0,0 0 0 0 0,1 0 0 0 0,-1 1 1 0 0,0-1-1 0 0,0 0 0 0 0,0 0 0 0 0,1 0 0 0 0,-1 0 0 0 0,0 1 0 0 0,0-1 1 0 0,0 0-1 0 0,0 0 0 0 0,1 0 0 0 0,-1 1 0 0 0,0-1 0 0 0,0 0 1 0 0,0 0-1 0 0,0 0 0 0 0,0 1 0 0 0,0-1 0 0 0,0 0 0 0 0,0 0 1 0 0,0 1-1 0 0,0-1 0 0 0,0 0 0 0 0,0 0 0 0 0,0 1 0 0 0,0-1 1 0 0,0 0-1 0 0,0 0 0 0 0,0 1 0 0 0,0-1 0 0 0,0 0 0 0 0,0 0 0 0 0,0 1 1 0 0,0-1-1 0 0,0 0 0 0 0,-1 0 0 0 0,-4 6 67 0 0,-1-2 16 0 0,-2-1 3 0 0,0-5-9 0 0,7 2-75 0 0,0 0-1 0 0,1-1 1 0 0,-1 1-1 0 0,0 0 0 0 0,1 0 1 0 0,-1-1-1 0 0,1 1 0 0 0,-1 0 1 0 0,0-1-1 0 0,1 1 1 0 0,-1-1-1 0 0,1 1 0 0 0,-1-1 1 0 0,1 1-1 0 0,-1-1 0 0 0,1 1 1 0 0,-1-1-1 0 0,1 0 1 0 0,0 1-1 0 0,-1-1 0 0 0,1 0 1 0 0,0 1-1 0 0,0-1 1 0 0,-1 0-1 0 0,1 1 0 0 0,0-1 1 0 0,0 0-1 0 0,0-1 0 0 0,0 1 8 0 0,-3-5 38 0 0,-2-11-34 0 0,1 0-1 0 0,0-1 1 0 0,1 1-1 0 0,1-1 1 0 0,0-18 0 0 0,-1-7-20 0 0,-23-324 6 0 0,10 103 0 0 0,-22-99-1 0 0,-4-64-3 0 0,35 297-64 0 0,12-166 0 0 0,-3-150-406 0 0,-4 388 421 0 0,1 22 30 0 0,-1 2-19 0 0,-1 12 31 0 0,-4 9 11 0 0,7 12 0 0 0,0 0 0 0 0,-1 1 0 0 0,1-1 0 0 0,-1 1 1 0 0,1-1-1 0 0,-1 1 0 0 0,1-1 0 0 0,-1 1 0 0 0,1 0 0 0 0,-1-1 0 0 0,1 1 0 0 0,-1 0 0 0 0,0-1 0 0 0,1 1 0 0 0,-1 0 1 0 0,0 0-1 0 0,1-1 0 0 0,-1 1 0 0 0,-1 0 0 0 0,-1 2 13 0 0,-10-1 63 0 0,-1 0 0 0 0,1 2 0 0 0,0-1-1 0 0,0 2 1 0 0,0 0 0 0 0,-15 7 0 0 0,-31 8 90 0 0,-289 52 198 0 0,253-48-345 0 0,-131 30 52 0 0,160-41-50 0 0,-98 6 0 0 0,-19-14-44 0 0,-121 9-26 0 0,220-5-122 0 0,0 3 1 0 0,-122 33-1 0 0,187-37 171 0 0,0-2 0 0 0,-1-1 0 0 0,0 0 0 0 0,0-1 0 0 0,0-1 0 0 0,-25-1 0 0 0,44-1 0 0 0,0 0 0 0 0,0 0 0 0 0,0 0 0 0 0,0 0 0 0 0,0-1 0 0 0,0 1 0 0 0,0 0 0 0 0,0 0 0 0 0,0 0 0 0 0,0-1 0 0 0,0 1 0 0 0,0 0 0 0 0,0-1 0 0 0,0 1 0 0 0,1-1 0 0 0,-1 1 0 0 0,0-1 0 0 0,0 0 0 0 0,0 1 0 0 0,1-1 0 0 0,-1 0 0 0 0,-1-1 0 0 0,1-1 3 0 0,1 2-3 0 0,0 0 1 0 0,-1 0 0 0 0,1 0-1 0 0,0 1 1 0 0,0-1 0 0 0,-1 0 0 0 0,1 0-1 0 0,0 0 1 0 0,0 0 0 0 0,0 0-1 0 0,0 0 1 0 0,0 0 0 0 0,0 0-1 0 0,0 0 1 0 0,0 1 0 0 0,1-1 0 0 0,-1 0-1 0 0,0 0 1 0 0,1 0 0 0 0,-1-1-1 0 0,3-3 36 0 0,5-14-14 0 0,-1-4 20 0 0,-7 17-31 0 0,-1 1-1 0 0,1 0 0 0 0,-1 0 0 0 0,0-1 0 0 0,0 1 0 0 0,-1 0 0 0 0,0 0 0 0 0,0 0 0 0 0,0 0 0 0 0,0 1 0 0 0,-1-1 1 0 0,-5-7-1 0 0,-5-13-3 0 0,-27-57-7 0 0,-77-118 0 0 0,38 72 0 0 0,-64-119-133 0 0,142 247 133 0 0,-20-30-18 0 0,21 29 16 0 0,-1 0 0 0 0,1 0 1 0 0,-1 1-1 0 0,0-1 0 0 0,1 0 1 0 0,-1 1-1 0 0,0-1 1 0 0,0 1-1 0 0,1-1 0 0 0,-1 1 1 0 0,0-1-1 0 0,0 1 1 0 0,0 0-1 0 0,0-1 0 0 0,0 1 1 0 0,0 0-1 0 0,1 0 0 0 0,-1 0 1 0 0,0 0-1 0 0,0 0 1 0 0,0 0-1 0 0,0 0 0 0 0,0 0 1 0 0,0 0-1 0 0,0 0 1 0 0,0 0-1 0 0,0 0 0 0 0,0 1 1 0 0,1-1-1 0 0,-1 0 1 0 0,0 1-1 0 0,0-1 0 0 0,0 0 1 0 0,-1 2-1 0 0,-3 1 2 0 0,0 0 0 0 0,-1 0 0 0 0,0 0 0 0 0,1-1 0 0 0,-1 0 0 0 0,0 0-1 0 0,0 0 1 0 0,-9 0 0 0 0,-54 5 30 0 0,43-5 5 0 0,-373 11 101 0 0,281-9-136 0 0,-133 23 0 0 0,-133 5-671 0 0,361-31-795 0 0,-40-4-1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29.90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303 749 15199 0 0,'-6'-4'171'0'0,"1"0"-1"0"0,0 0 1 0 0,0-1-1 0 0,0 1 1 0 0,1-1-1 0 0,-1-1 1 0 0,1 1-1 0 0,0 0 0 0 0,1-1 1 0 0,-6-10-1 0 0,-2-2 37 0 0,-36-61 1280 0 0,4-3 0 0 0,-39-101 1 0 0,43 93-1051 0 0,33 77-373 0 0,3 8-48 0 0,0 0 1 0 0,1 0 0 0 0,0-1-1 0 0,0 0 1 0 0,0 1 0 0 0,0-1-1 0 0,1 0 1 0 0,0 0 0 0 0,0 0-1 0 0,0-9 1 0 0,2 15-10 0 0,-1-1-1 0 0,0 1 1 0 0,1-1 0 0 0,-1 1 0 0 0,0-1-1 0 0,1 1 1 0 0,-1-1 0 0 0,0 1-1 0 0,1 0 1 0 0,-1-1 0 0 0,1 1-1 0 0,-1 0 1 0 0,0-1 0 0 0,1 1-1 0 0,-1 0 1 0 0,1-1 0 0 0,-1 1-1 0 0,1 0 1 0 0,-1 0 0 0 0,1 0-1 0 0,0 0 1 0 0,-1-1 0 0 0,1 1-1 0 0,-1 0 1 0 0,1 0 0 0 0,-1 0-1 0 0,1 0 1 0 0,0 0 0 0 0,22 2 286 0 0,-14-2 247 0 0,3-1-443 0 0,37-5-1 0 0,-37 5 96 0 0,2-1-96 0 0,3 0-64 0 0,46-4 128 0 0,6 3 0 0 0,3-1-91 0 0,-42 2-40 0 0,56-5 104 0 0,-13-2-68 0 0,-35 4-1 0 0,240-29 112 0 0,-215 29-112 0 0,6 1-36 0 0,30-5 20 0 0,-4-3-36 0 0,4 0 41 0 0,-39 6-42 0 0,9 1-11 0 0,6 2 0 0 0,-11 2 0 0 0,3-2 352 0 0,-59 27 63 0 0,4 6-350 0 0,-3 5-1 0 0,1 7 0 0 0,37 212 193 0 0,-11-45-69 0 0,-29-175-166 0 0,0-7 32 0 0,1-5 48 0 0,-7-21-76 0 0,-1 0 1 0 0,1 0-1 0 0,-1 0 0 0 0,1 0 0 0 0,-1 0 0 0 0,0 0 1 0 0,1 0-1 0 0,-1 0 0 0 0,0 0 0 0 0,0 0 0 0 0,0 0 0 0 0,0 1 1 0 0,0-1-1 0 0,0 1 0 0 0,10-4 54 0 0,47-12 7 0 0,-24 4-22 0 0,-13 6-12 0 0,39-3-31 0 0,6 3 20 0 0,7 3-31 0 0,14 0-11 0 0,535-17 64 0 0,-388 8-64 0 0,-170 10 0 0 0,30 1 0 0 0,11 3-53 0 0,-42-3 42 0 0,17 3-42 0 0,-31-1 42 0 0,8 1 0 0 0,7-3-31 0 0,-5-6 31 0 0,-7-4 11 0 0,3 0 0 0 0,-5 3 11 0 0,-30 4 31 0 0,27 1-31 0 0,-44 1-11 0 0,7-1 0 0 0,-1 1 0 0 0,0 0 0 0 0,0 1 0 0 0,10 1 0 0 0,-15-1 1 0 0,1 0 0 0 0,-1 0 0 0 0,0 0-1 0 0,0 1 1 0 0,0-1 0 0 0,0 1 0 0 0,-1-1 0 0 0,1 1-1 0 0,0 0 1 0 0,-1 0 0 0 0,1 0 0 0 0,2 3 0 0 0,-4-3 2 0 0,0 0 0 0 0,0-1 0 0 0,0 1 0 0 0,0 0 0 0 0,0 0 0 0 0,-1 0 0 0 0,1 0 0 0 0,0 0 0 0 0,-1 1 0 0 0,0-1 0 0 0,1 0 0 0 0,-1 0 0 0 0,0 2 0 0 0,0-3-3 0 0,2 36 22 0 0,-10 149 119 0 0,1-65-77 0 0,2 370 176 0 0,4-150-80 0 0,-1-42-56 0 0,-9 282 128 0 0,10-558-221 0 0,-1 0-1 0 0,-1 0 1 0 0,-1 0 0 0 0,-1 0-1 0 0,-10 26 1 0 0,6-18-11 0 0,0-3 0 0 0,2-10-13 0 0,4-11-41 0 0,-2 5 29 0 0,3-9-34 0 0,6 3-273 0 0,9 15 356 0 0,-10-15 43 0 0,-5 10 26 0 0,0-9-29 0 0,-3 6 4 0 0,-7 8-26 0 0,8-18-18 0 0,0-2-19 0 0,-1 4-57 0 0,0-1 0 0 0,0-1 1 0 0,0 1-1 0 0,-1-1 0 0 0,0 0 0 0 0,0 0 0 0 0,1-1 1 0 0,-1 0-1 0 0,-1 0 0 0 0,1 0 0 0 0,0-1 0 0 0,0 1 1 0 0,-11-1-1 0 0,-1-1-511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31.45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340 737 13823 0 0,'-9'-5'465'0'0,"0"0"0"0"0,0 0-1 0 0,1 0 1 0 0,-1-1 0 0 0,1-1 0 0 0,1 1-1 0 0,-1-1 1 0 0,-6-8 0 0 0,-2-5-167 0 0,-28-41 1 0 0,22 23 118 0 0,1 0-1 0 0,-19-52 0 0 0,-23-85 1447 0 0,21 50-1267 0 0,39 119-585 0 0,2 3 33 0 0,0 0 0 0 0,-1 0 0 0 0,1 0 0 0 0,1 0 0 0 0,-1 0 0 0 0,0-1 0 0 0,1 1 1 0 0,-1 0-1 0 0,1-4 0 0 0,1 6-30 0 0,-1 0-1 0 0,1 0 1 0 0,-1 0 0 0 0,1 1 0 0 0,0-1 0 0 0,-1 0-1 0 0,1 0 1 0 0,0 0 0 0 0,0 0 0 0 0,-1 1-1 0 0,1-1 1 0 0,0 0 0 0 0,0 1 0 0 0,0-1 0 0 0,0 0-1 0 0,0 1 1 0 0,0-1 0 0 0,0 1 0 0 0,0 0 0 0 0,0-1-1 0 0,0 1 1 0 0,0 0 0 0 0,0 0 0 0 0,1 0 0 0 0,-1-1-1 0 0,0 1 1 0 0,0 0 0 0 0,0 1 0 0 0,2-1-1 0 0,80-4 602 0 0,-72 4-495 0 0,2-1 0 0 0,64-3 120 0 0,-3 0 1 0 0,17 2 14 0 0,11 2-4 0 0,191 4 135 0 0,398-44 105 0 0,-627 34-491 0 0,28-1 0 0 0,-5 1 0 0 0,-15 3 0 0 0,-7 3 0 0 0,4 2 0 0 0,2-3 0 0 0,-71 1 7 0 0,0 0 1 0 0,1 0-1 0 0,-1 0 0 0 0,1 0 1 0 0,-1 0-1 0 0,0 0 0 0 0,1 0 0 0 0,-1 0 1 0 0,1 0-1 0 0,-1 0 0 0 0,0 0 0 0 0,1 0 1 0 0,-1 0-1 0 0,1 0 0 0 0,-1 0 1 0 0,0 1-1 0 0,1-1 0 0 0,-1 0 0 0 0,0 0 1 0 0,1 0-1 0 0,-1 1 0 0 0,0-1 1 0 0,1 0-1 0 0,-1 0 0 0 0,0 1 0 0 0,0-1 1 0 0,1 0-1 0 0,-1 1 0 0 0,0-1 1 0 0,0 0-1 0 0,0 1 0 0 0,1-1 0 0 0,-1 0 1 0 0,0 1-1 0 0,0-1 0 0 0,0 1 1 0 0,0-1-1 0 0,0 0 0 0 0,0 1 0 0 0,0-1 1 0 0,0 1-1 0 0,0-1 0 0 0,0 0 0 0 0,0 1 1 0 0,0 0-1 0 0,1 4 21 0 0,6 45 149 0 0,-2-8-103 0 0,1 75 1 0 0,-5-60-7 0 0,6 262 135 0 0,-5-289-203 0 0,2 8 11 0 0,0-9 42 0 0,-3-24 11 0 0,5 2 5 0 0,20 23 17 0 0,-20-23-14 0 0,4-9 5 0 0,38-9 2 0 0,5-5-18 0 0,-1 2-49 0 0,-37 10-5 0 0,36-4 39 0 0,6 3-35 0 0,19 5-11 0 0,10 5 0 0 0,4 0 0 0 0,3-4 0 0 0,383-10 0 0 0,-418 8 0 0 0,27 3 0 0 0,-3 3 0 0 0,-3 4 0 0 0,0 3 0 0 0,-2 3 0 0 0,-4-3 0 0 0,-5-3 0 0 0,-7-4-13 0 0,-5-1-57 0 0,-11-2-22 0 0,44 4-64 0 0,-25 0 83 0 0,-17-1 61 0 0,7 1 12 0 0,-44-5 0 0 0,-5-1 0 0 0,1 0 0 0 0,-1 1 0 0 0,0-1 0 0 0,0 1 0 0 0,9 3 0 0 0,-10-2 0 0 0,-1 0 0 0 0,0 0 0 0 0,0 0 0 0 0,0 0 0 0 0,0 0 0 0 0,0 0 0 0 0,-1 1 0 0 0,1 0 0 0 0,-1-1 0 0 0,1 1 0 0 0,-1 0 0 0 0,2 4 0 0 0,-1-2 0 0 0,-1 1 0 0 0,1 0 0 0 0,-1 0 0 0 0,0 0 0 0 0,2 12 0 0 0,6 45 53 0 0,11 270 3 0 0,-22 10 42 0 0,12 263 15 0 0,-6-553-103 0 0,48 412 343 0 0,-46-425-340 0 0,2 0-2 0 0,-2 0 31 0 0,0-11-20 0 0,-6-18 20 0 0,-4 13-20 0 0,-4-6 31 0 0,4-15-35 0 0,1 0 1 0 0,0-1-1 0 0,-1 0 0 0 0,1 1 1 0 0,-1-1-1 0 0,0 0 0 0 0,0 0 1 0 0,0-1-1 0 0,0 1 0 0 0,0-1 1 0 0,0 1-1 0 0,0-1 1 0 0,-1 0-1 0 0,1 0 0 0 0,-4 0 1 0 0,3 0 0 0 0,-105 26 288 0 0,-1-6-1 0 0,-113 8 0 0 0,171-25-430 0 0,-103-5 0 0 0,66-8-2357 0 0,40 2-7038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31.85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25 35 20735 0 0,'-8'-10'1718'0'0,"6"9"-1544"0"0,1-1 0 0 0,-1 1-1 0 0,1-1 1 0 0,0 1 0 0 0,0-1 0 0 0,0 0 0 0 0,0 0 0 0 0,0 1-1 0 0,-1-4 1 0 0,-1 0-291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32.03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87 1 21191 0 0,'-16'0'936'0'0,"8"0"200"0"0,1 0-912 0 0,3 0-224 0 0,1 0 0 0 0,-2 0-184 0 0,0 1-80 0 0,-4 2-24 0 0,-2 0 0 0 0,0 1-944 0 0,4-1-192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38.78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10591 0 0,'10'18'1888'0'0,"18"51"-72"0"0,-25-61-1595 0 0,0 0 0 0 0,0-1 0 0 0,-1 1 0 0 0,3 17 0 0 0,-3-11 52 0 0,5 12 399 0 0,-2 1 0 0 0,2 30 0 0 0,-3-22-71 0 0,26 412 2648 0 0,-25 3-2145 0 0,4 104-388 0 0,36-17 71 0 0,4 97 66 0 0,2 310-5 0 0,-34-742-621 0 0,-11-136-154 0 0,-2-10-49 0 0,1 6 24 0 0,1 7 44 0 0,0-15 4 0 0,-1-6-27 0 0,3 11-27 0 0,-3-36-9 0 0,-4-20-33 0 0,-1-2 4 0 0,0 0 0 0 0,0-1-1 0 0,0 1 1 0 0,0 0 0 0 0,0-1 0 0 0,0 1-1 0 0,0-1 1 0 0,1 1 0 0 0,-1-1 0 0 0,0 1 0 0 0,0-1-1 0 0,1 1 1 0 0,-1 0 0 0 0,0-1 0 0 0,1 0-1 0 0,-1 1 1 0 0,1-1 0 0 0,-1 1 0 0 0,0-1-1 0 0,1 1 1 0 0,-1-1 0 0 0,1 0 0 0 0,-1 1-1 0 0,1-1 1 0 0,-1 0 0 0 0,1 1 0 0 0,0-1 0 0 0,-1 0-1 0 0,1 0 1 0 0,-1 0 0 0 0,1 0 0 0 0,-1 1-1 0 0,1-1 1 0 0,0 0 0 0 0,-1 0 0 0 0,1 0-1 0 0,0 0 1 0 0,-1 0 0 0 0,1 0 0 0 0,-1-1-1 0 0,1 1 1 0 0,-1 0 0 0 0,1 0 0 0 0,0 0 0 0 0,-1-1-1 0 0,1 1 1 0 0,-1 0 0 0 0,1 0 0 0 0,-1-1-1 0 0,1 1 1 0 0,0-1 0 0 0,5-3 79 0 0,0-1 0 0 0,-1 1 0 0 0,10-11 0 0 0,2-1 24 0 0,-12 12-74 0 0,25-10 134 0 0,-23 10-156 0 0,28-7 87 0 0,-24 7-67 0 0,32-5 87 0 0,6 1-16 0 0,8 1 20 0 0,9-1-20 0 0,1 2-28 0 0,242-25 134 0 0,80-6-158 0 0,3 26 26 0 0,567 10 390 0 0,-160 11-455 0 0,-6-26-11 0 0,-713 12 0 0 0,90 9 0 0 0,-122-1 0 0 0,23 3 0 0 0,1 0 0 0 0,0-3 0 0 0,-1-2 0 0 0,-2-2 0 0 0,-5-1 0 0 0,-6 2 0 0 0,-3 3 0 0 0,-4 0 11 0 0,-6 1 31 0 0,-2 1-31 0 0,6 3-11 0 0,-11 0 11 0 0,-31-8 106 0 0,-3 5-64 0 0,14 14-31 0 0,-13-14 35 0 0,-5-1 26 0 0,0 15-5 0 0,0-15-45 0 0,-1-7-10 0 0,-3-15-12 0 0,1-8-11 0 0,2-1 0 0 0,0 18 0 0 0,1 0 0 0 0,0 0 0 0 0,0 0 0 0 0,1-1 0 0 0,2-8 0 0 0,-1 6 0 0 0,22-368 136 0 0,-22 3-148 0 0,-2 53 16 0 0,22-593-208 0 0,-15 685 149 0 0,-4 132 12 0 0,-2-559-195 0 0,-18 60-91 0 0,26 480 164 0 0,24-127 0 0 0,-10 102-125 0 0,-21 125 181 0 0,-1 1 1 0 0,0 0 0 0 0,-1-1-1 0 0,-1 1 1 0 0,-5-28 0 0 0,-10-9-7755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5:03.81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59 529 7367 0 0,'1'-2'64'0'0,"-1"1"0"0"0,1-1-1 0 0,-1 1 1 0 0,1-1 0 0 0,0 1-1 0 0,0 0 1 0 0,0-1 0 0 0,0 1 0 0 0,0 0-1 0 0,0-1 1 0 0,0 1 0 0 0,0 0-1 0 0,0 0 1 0 0,3-1 0 0 0,0-3 396 0 0,6-4-237 0 0,1-3-142 0 0,-3 4 25 0 0,0 0 1 0 0,1 0-1 0 0,17-11 1 0 0,50-39 465 0 0,-21 19-74 0 0,-25 19 81 0 0,66-39 624 0 0,-3 3 63 0 0,-37 22-626 0 0,-46 29-442 0 0,0 0-1 0 0,-1-1 0 0 0,17-14 0 0 0,9-11 98 0 0,-24 24-237 0 0,-5 3-22 0 0,-1 0 1 0 0,0 0-1 0 0,0 0 0 0 0,0-1 1 0 0,0 1-1 0 0,4-7 0 0 0,17-18 3 0 0,-24 28-34 0 0,-1 0-1 0 0,0 0 1 0 0,0-1 0 0 0,0 1 0 0 0,0 0 0 0 0,0-1-1 0 0,0 1 1 0 0,0-1 0 0 0,0 1 0 0 0,-1-1-1 0 0,1 1 1 0 0,0-1 0 0 0,-1 0 0 0 0,1-2 0 0 0,-1 4-4 0 0,0 0 1 0 0,0-1 0 0 0,-1 1 0 0 0,1 0 0 0 0,0 0 0 0 0,0 0 0 0 0,0-1 0 0 0,-1 1 0 0 0,1 0 0 0 0,0 0 0 0 0,0 0 0 0 0,-1 0 0 0 0,1-1-1 0 0,0 1 1 0 0,0 0 0 0 0,-1 0 0 0 0,1 0 0 0 0,0 0 0 0 0,-1 0 0 0 0,1 0 0 0 0,0 0 0 0 0,-1 0 0 0 0,1 0 0 0 0,0 0 0 0 0,0 0-1 0 0,-1 0 1 0 0,1 0 0 0 0,0 0 0 0 0,-1 0 0 0 0,1 0 0 0 0,0 0 0 0 0,0 0 0 0 0,-1 0 0 0 0,1 0 0 0 0,0 0 0 0 0,-1 1 0 0 0,1-1 0 0 0,0 0-1 0 0,0 0 1 0 0,0 0 0 0 0,-1 0 0 0 0,1 1 0 0 0,0-1 0 0 0,0 0 0 0 0,-1 1 0 0 0,-45 30 199 0 0,2 2 1 0 0,-47 45 0 0 0,30-26-240 0 0,-29 22-182 0 0,34-30-929 0 0,2 2 1 0 0,-93 103-1 0 0,143-145 904 0 0,0 0 0 0 0,1 0 1 0 0,0 1-1 0 0,0-1 0 0 0,0 1 0 0 0,0 0 0 0 0,1-1 0 0 0,0 1 0 0 0,0 0 0 0 0,0 1 0 0 0,1-1 0 0 0,-1 0 0 0 0,1 0 1 0 0,1 1-1 0 0,-1 5 0 0 0,12-16 51 0 0,35-16 56 0 0,-44 20 146 0 0,0 0 1 0 0,0 0-1 0 0,0 0 1 0 0,-1 0-1 0 0,1 0 1 0 0,0 0-1 0 0,-1 0 1 0 0,1-1 0 0 0,2-2-1 0 0,47-46 375 0 0,166-185 2185 0 0,-188 203-1771 0 0,-23 27-628 0 0,-1-1 1 0 0,0 0 0 0 0,0-1 0 0 0,7-12 0 0 0,-6 10 12 0 0,-2 5-66 0 0,-2 1-1 0 0,1-1 0 0 0,0 0 0 0 0,-1 0 1 0 0,0 0-1 0 0,0-1 0 0 0,2-5 0 0 0,-2 7-87 0 0,-1-1 102 0 0,1 1 0 0 0,-1-1 0 0 0,1 1 0 0 0,-1-1 0 0 0,0 0 0 0 0,0-3 0 0 0,-1 6-96 0 0,0 0 1 0 0,0 0 0 0 0,0 1 0 0 0,0-1-1 0 0,0 0 1 0 0,0 0 0 0 0,0 1 0 0 0,-1-1-1 0 0,1 0 1 0 0,0 0 0 0 0,0 1 0 0 0,-1-1-1 0 0,1 0 1 0 0,0 1 0 0 0,-1-1 0 0 0,1 0-1 0 0,-1 1 1 0 0,1-1 0 0 0,-1 1 0 0 0,1-1 0 0 0,-1 1-1 0 0,1-1 1 0 0,-1 1 0 0 0,1-1 0 0 0,-1 1-1 0 0,0-1 1 0 0,1 1 0 0 0,-1 0 0 0 0,0-1-1 0 0,0 1 1 0 0,1 0 0 0 0,-1 0 0 0 0,0 0-1 0 0,1-1 1 0 0,-1 1 0 0 0,0 0 0 0 0,0 0-1 0 0,1 0 1 0 0,-1 0 0 0 0,0 0 0 0 0,0 0-1 0 0,0 1 1 0 0,-19 0 205 0 0,1 1 0 0 0,-1 0 0 0 0,1 2 0 0 0,0 0 0 0 0,0 2 0 0 0,1 0 0 0 0,-20 9 0 0 0,-8 6 24 0 0,-65 42 0 0 0,108-61-224 0 0,-100 66-617 0 0,89-57 592 0 0,0 0 0 0 0,1 0 0 0 0,1 2 0 0 0,-22 25 0 0 0,30-32 419 0 0,5-3-1032 0 0,56-22-2549 0 0,-46 15 3296 0 0,-3-2 13 0 0,42-28 312 0 0,0-5 186 0 0,7-7-61 0 0,0-3-94 0 0,-1 3-33 0 0,-25 18-248 0 0,-23 21 0 0 0,0 1-24 0 0,24-22-96 0 0,-22 19 67 0 0,-14 11-114 0 0,-14 11-29 0 0,-40 42-80 0 0,3 4-1 0 0,2 1 0 0 0,-80 119 1 0 0,121-162 37 0 0,1-1 1 0 0,1 1 0 0 0,1 1 0 0 0,0 0 0 0 0,2 0 0 0 0,-8 24 0 0 0,13-27-26 0 0,2-12 415 0 0,13 0-957 0 0,41 9-259 0 0,-41-9-50 0 0,2-11 107 0 0,44-22 472 0 0,-48 25 286 0 0,0-1-1 0 0,0 0 0 0 0,18-14 1 0 0,-15 10 12 0 0,2-1 16 0 0,25-16 4 0 0,5-9 269 0 0,-37 30-232 0 0,90-74 378 0 0,-61 46 310 0 0,-2-3 1 0 0,-1 0-1 0 0,39-57 0 0 0,-57 66-272 0 0,-13 21-406 0 0,-1 2 66 0 0,-3 2 24 0 0,1-4-97 0 0,-1 7-43 0 0,0-1-1 0 0,0 1 0 0 0,0 0 1 0 0,0 0-1 0 0,0 0 0 0 0,0 0 1 0 0,0 0-1 0 0,0 0 0 0 0,0 0 0 0 0,0 0 1 0 0,0 0-1 0 0,0 0 0 0 0,0-1 1 0 0,0 1-1 0 0,0 0 0 0 0,0 0 1 0 0,-1 0-1 0 0,1 0 0 0 0,0 0 1 0 0,0 0-1 0 0,0 0 0 0 0,0 0 1 0 0,0 0-1 0 0,0 0 0 0 0,0 0 0 0 0,0 0 1 0 0,0 0-1 0 0,0 0 0 0 0,0 0 1 0 0,-1 0-1 0 0,1 0 0 0 0,0 0 1 0 0,0 0-1 0 0,0 0 0 0 0,0 0 1 0 0,0 0-1 0 0,0 0 0 0 0,0 0 0 0 0,0 0 1 0 0,0 0-1 0 0,-1 0 0 0 0,1 0 1 0 0,0 0-1 0 0,0 0 0 0 0,0 0 1 0 0,0 0-1 0 0,0 0 0 0 0,0 0 1 0 0,0 0-1 0 0,0 0 0 0 0,0 0 1 0 0,0 0-1 0 0,0 0 0 0 0,-1 0 0 0 0,1 0 1 0 0,0 0-1 0 0,0 0 0 0 0,0 0 1 0 0,0 1-1 0 0,0-1 0 0 0,0 0 1 0 0,0 0-1 0 0,0 0 0 0 0,0 0 1 0 0,0 0-1 0 0,0 0 0 0 0,0 0 1 0 0,-32 31 204 0 0,2 0 0 0 0,0 2 0 0 0,-25 39 0 0 0,1-3-29 0 0,-112 144-1294 0 0,128-159 707 0 0,2 2 0 0 0,-30 63-1 0 0,64-115 356 0 0,0 1 0 0 0,0-1 0 0 0,0 1 0 0 0,0-1 0 0 0,1 1 0 0 0,0 0 0 0 0,0 0 0 0 0,0 0 0 0 0,1-1 0 0 0,-1 1 0 0 0,1 6 0 0 0,1-9-100 0 0,12-6-612 0 0,41-12 493 0 0,-52 16 248 0 0,0-1-1 0 0,0 1 1 0 0,0-1 0 0 0,0 0-1 0 0,0 0 1 0 0,0 0 0 0 0,-1 0-1 0 0,1 0 1 0 0,0 0 0 0 0,2-2-1 0 0,58-46-534 0 0,167-167 548 0 0,61-134 3551 0 0,-279 336-3271 0 0,-10 13-247 0 0,1-1 0 0 0,-1 0 0 0 0,0 1 0 0 0,1-1 1 0 0,-1 0-1 0 0,0 0 0 0 0,0 0 0 0 0,0 0 0 0 0,-1 0 0 0 0,1 0 1 0 0,0 0-1 0 0,-1 0 0 0 0,1 0 0 0 0,-1 0 0 0 0,0-3 1 0 0,1 5-17 0 0,-1 0 0 0 0,0-1 1 0 0,0 1-1 0 0,0 0 0 0 0,0 0 0 0 0,0-1 1 0 0,0 1-1 0 0,0 0 0 0 0,0 0 1 0 0,0 0-1 0 0,0-1 0 0 0,0 1 1 0 0,0 0-1 0 0,0 0 0 0 0,0-1 1 0 0,0 1-1 0 0,-1 0 0 0 0,1 0 1 0 0,0 0-1 0 0,0-1 0 0 0,0 1 1 0 0,0 0-1 0 0,0 0 0 0 0,0 0 1 0 0,0 0-1 0 0,-1-1 0 0 0,1 1 1 0 0,0 0-1 0 0,0 0 0 0 0,0 0 1 0 0,0 0-1 0 0,-1 0 0 0 0,1 0 1 0 0,0-1-1 0 0,0 1 0 0 0,0 0 1 0 0,-1 0-1 0 0,1 0 0 0 0,0 0 1 0 0,-1 0-1 0 0,-11 3 163 0 0,-11 9 80 0 0,-10 13-34 0 0,2 0-1 0 0,-44 45 1 0 0,33-29-181 0 0,-35 30-190 0 0,4-5-161 0 0,3 3 0 0 0,-61 80 0 0 0,122-138 233 0 0,-18 25-123 0 0,26-34 176 0 0,-1 0 1 0 0,1 1 0 0 0,0-1 0 0 0,0 0 0 0 0,0 1-1 0 0,0-1 1 0 0,0 1 0 0 0,0 0 0 0 0,1-1 0 0 0,-1 1 0 0 0,1-1-1 0 0,-1 5 1 0 0,1-3 25 0 0,1-3-35 0 0,-1-1 0 0 0,1 0 0 0 0,0 0 0 0 0,-1 0-1 0 0,1 0 1 0 0,-1 1 0 0 0,1-1 0 0 0,0 0 0 0 0,-1 0-1 0 0,1 0 1 0 0,0 0 0 0 0,-1-1 0 0 0,1 1 0 0 0,0 0-1 0 0,-1 0 1 0 0,1 0 0 0 0,0 0 0 0 0,-1-1 0 0 0,1 1-1 0 0,-1 0 1 0 0,1-1 0 0 0,0 0 0 0 0,46-17-222 0 0,-45 17 240 0 0,0 1 0 0 0,0-1 0 0 0,0 0-1 0 0,0 0 1 0 0,0 0 0 0 0,0 0 0 0 0,0 0 0 0 0,-1-1-1 0 0,3-1 1 0 0,43-37-69 0 0,57-57 663 0 0,122-147 1 0 0,-115 119 465 0 0,-82 92-994 0 0,-23 27-35 0 0,-2 2-4 0 0,-1 0 1 0 0,1-1-1 0 0,-1 1 0 0 0,1-1 0 0 0,-1 1 0 0 0,-1-1 0 0 0,1 0 0 0 0,-1 0 0 0 0,0 0 0 0 0,3-11 0 0 0,-5 16-4 0 0,0 0 0 0 0,0-1 0 0 0,0 1 0 0 0,1 0 0 0 0,-1 0 0 0 0,0-1 0 0 0,0 1 0 0 0,0 0 0 0 0,0-1 0 0 0,0 1 0 0 0,0 0 0 0 0,-1-1 0 0 0,1 1 0 0 0,0 0 0 0 0,0 0 0 0 0,0-1 0 0 0,0 1 0 0 0,0 0 0 0 0,0-1 0 0 0,0 1 0 0 0,-1 0 0 0 0,1 0 0 0 0,0-1 0 0 0,0 1 0 0 0,0 0 0 0 0,-1 0 0 0 0,1 0 0 0 0,0-1 0 0 0,0 1 0 0 0,-1 0 0 0 0,1 0 0 0 0,0 0 0 0 0,-1-1 0 0 0,-11 3 0 0 0,-11 9 0 0 0,10-1 46 0 0,1 0 0 0 0,1 1 1 0 0,0 1-1 0 0,0-1 0 0 0,1 2 0 0 0,0-1 0 0 0,2 1 0 0 0,-1 1 0 0 0,1 0 0 0 0,1 0 0 0 0,1 0 1 0 0,0 1-1 0 0,1 0 0 0 0,0 0 0 0 0,1 0 0 0 0,-3 29 0 0 0,6-15-30 0 0,4 5-32 0 0,-2-26-64 0 0,5 0-17 0 0,18 27-6 0 0,-18-27-22 0 0,8-11-606 0 0,46-12 481 0 0,-59 15 237 0 0,0 0 0 0 0,1 0 0 0 0,-1-1 0 0 0,1 1 0 0 0,-1 0 0 0 0,0-1 0 0 0,1 1 0 0 0,-1-1 1 0 0,0 0-1 0 0,0 1 0 0 0,1-1 0 0 0,-1 0 0 0 0,0 0 0 0 0,1-1 0 0 0,6-3-42 0 0,-5 3 25 0 0,0-1 0 0 0,0 1 0 0 0,0-1 0 0 0,0 0 1 0 0,0 0-1 0 0,-1 0 0 0 0,1 0 0 0 0,2-4 0 0 0,10-13-10 0 0,-1-2 0 0 0,0 0 0 0 0,19-44 0 0 0,-20 31 120 0 0,16-63 0 0 0,-26 83-53 0 0,-1 0 1 0 0,0-1 0 0 0,-1 1 0 0 0,-1 0-1 0 0,0-1 1 0 0,-1 1 0 0 0,-3-16 0 0 0,3 26-13 0 0,0 0 1 0 0,-1 0 0 0 0,1 0 0 0 0,-1 0-1 0 0,0 0 1 0 0,-1 1 0 0 0,-3-6 0 0 0,6 9 0 0 0,-1 0 0 0 0,1 0 0 0 0,-1 0-1 0 0,1 1 1 0 0,-1-1 0 0 0,1 0 0 0 0,-1 1 0 0 0,0-1 0 0 0,0 0 0 0 0,1 1 0 0 0,-1-1 0 0 0,0 1 0 0 0,0-1 0 0 0,0 1 0 0 0,0-1-1 0 0,1 1 1 0 0,-1-1 0 0 0,0 1 0 0 0,0 0 0 0 0,0 0 0 0 0,0-1 0 0 0,0 1 0 0 0,0 0 0 0 0,0 0 0 0 0,0 0 0 0 0,0 0 0 0 0,0 0-1 0 0,0 0 1 0 0,0 1 0 0 0,0-1 0 0 0,0 0 0 0 0,0 0 0 0 0,0 1 0 0 0,0-1 0 0 0,1 0 0 0 0,-1 1 0 0 0,0-1 0 0 0,0 1 0 0 0,0-1-1 0 0,0 1 1 0 0,1-1 0 0 0,-2 2 0 0 0,-4 4 65 0 0,1 0 1 0 0,0 0-1 0 0,0 0 0 0 0,0 1 0 0 0,1 0 0 0 0,0 0 0 0 0,1 0 0 0 0,-1 0 1 0 0,1 0-1 0 0,1 1 0 0 0,-4 14 0 0 0,1 1-2 0 0,2 0-1 0 0,-2 40 1 0 0,4-47-59 0 0,1 0 1 0 0,0 0 0 0 0,1 1 0 0 0,1-1 0 0 0,1 0 0 0 0,6 22 0 0 0,7 7-9 0 0,7 3-1 0 0,-22-47-9 0 0,-1 0 1 0 0,1 0-1 0 0,-1 0 1 0 0,1 0 0 0 0,-1 0-1 0 0,1 0 1 0 0,0 0-1 0 0,-1-1 1 0 0,1 1-1 0 0,0 0 1 0 0,0 0-1 0 0,0-1 1 0 0,-1 1-1 0 0,1 0 1 0 0,0-1-1 0 0,0 1 1 0 0,0-1 0 0 0,0 1-1 0 0,0-1 1 0 0,2 1-1 0 0,47 21 62 0 0,-49-21-62 0 0,-1-1-1 0 0,1 0 1 0 0,-1 1-1 0 0,1-1 1 0 0,-1 0 0 0 0,1 1-1 0 0,-1-1 1 0 0,1 0-1 0 0,-1 1 1 0 0,1-1-1 0 0,0 0 1 0 0,-1 0 0 0 0,1 0-1 0 0,0 0 1 0 0,-1 0-1 0 0,1 0 1 0 0,-1 0-1 0 0,1 0 1 0 0,0 0 0 0 0,-1 0-1 0 0,1 0 1 0 0,0 0-1 0 0,-1 0 1 0 0,1 0-1 0 0,-1-1 1 0 0,1 1 0 0 0,0 0-1 0 0,-1 0 1 0 0,1-1-1 0 0,-1 1 1 0 0,1 0-1 0 0,-1-1 1 0 0,2 0-1 0 0,34-26 10 0 0,-32 21-11 0 0,0 1 0 0 0,1 0 0 0 0,-2-1 0 0 0,1 0 0 0 0,-1 0 0 0 0,0 0 0 0 0,0 0 0 0 0,0 0 0 0 0,-1-1 0 0 0,0 1 0 0 0,0-1 0 0 0,-1 1 0 0 0,2-12 0 0 0,-2 1 0 0 0,-1-1 0 0 0,0 1 0 0 0,-5-34 0 0 0,5 47-1 0 0,-3-13-70 0 0,-8-31 0 0 0,10 45 62 0 0,0-1 1 0 0,0 0-1 0 0,-1 1 1 0 0,1-1-1 0 0,-1 1 0 0 0,0-1 1 0 0,0 1-1 0 0,0 0 1 0 0,-1 0-1 0 0,1 0 0 0 0,-1 0 1 0 0,0 0-1 0 0,0 1 1 0 0,-4-4-1 0 0,6 5 10 0 0,1 1-1 0 0,-1 0 1 0 0,0-1-1 0 0,1 1 0 0 0,-1 0 1 0 0,0-1-1 0 0,1 1 1 0 0,-1 0-1 0 0,1 0 1 0 0,-1 0-1 0 0,0 0 1 0 0,0 0-1 0 0,1 0 1 0 0,-1 0-1 0 0,0 0 0 0 0,1 0 1 0 0,-1 0-1 0 0,0 0 1 0 0,1 0-1 0 0,-1 0 1 0 0,0 0-1 0 0,1 0 1 0 0,-1 1-1 0 0,0-1 1 0 0,1 0-1 0 0,-1 1 0 0 0,1-1 1 0 0,-1 0-1 0 0,0 1 1 0 0,0 0-1 0 0,0 0 3 0 0,-1 1 0 0 0,1 0 0 0 0,0 0 0 0 0,0 0 0 0 0,0 0 0 0 0,0-1 0 0 0,0 1 0 0 0,1 0 0 0 0,-1 0 0 0 0,0 3 0 0 0,-1 5 12 0 0,0 1 1 0 0,1-1 0 0 0,1 12-1 0 0,-1-5 2 0 0,1-5 5 0 0,1 0 0 0 0,0 0 1 0 0,1 0-1 0 0,6 23 0 0 0,-6-22-13 0 0,9 29 47 0 0,-1-11-34 0 0,-4-15 26 0 0,6 17-23 0 0,-9-25 263 0 0,2-14-213 0 0,0 2-67 0 0,-4 2-8 0 0,1 1 1 0 0,-1 0-1 0 0,1-1 0 0 0,-1 1 1 0 0,0-1-1 0 0,0 1 0 0 0,1-1 1 0 0,-1 0-1 0 0,0 1 0 0 0,0-1 1 0 0,0 0-1 0 0,-1 0 0 0 0,1 0 1 0 0,0 0-1 0 0,-1 0 0 0 0,1 0 1 0 0,-1 0-1 0 0,0 0 0 0 0,0 0 1 0 0,0 0-1 0 0,0 0 0 0 0,0 0 1 0 0,0 0-1 0 0,-1-3 0 0 0,-8-22 0 0 0,-2-1 0 0 0,-1 1 0 0 0,-1 1 0 0 0,-1 0 0 0 0,-2 1 0 0 0,0 0 0 0 0,-2 2 0 0 0,-38-41 0 0 0,52 59 0 0 0,-1 0 0 0 0,1 1 0 0 0,-1 0 0 0 0,0 0-1 0 0,-1 0 1 0 0,1 1 0 0 0,-1 0 0 0 0,-9-5 0 0 0,13 8 0 0 0,0-1 1 0 0,0 0 0 0 0,0 1-1 0 0,-1 0 1 0 0,1-1-1 0 0,0 1 1 0 0,-1 0 0 0 0,1 0-1 0 0,0 0 1 0 0,0 0-1 0 0,-1 1 1 0 0,1-1 0 0 0,0 1-1 0 0,0-1 1 0 0,-1 1-1 0 0,1 0 1 0 0,0 0 0 0 0,0 0-1 0 0,0 0 1 0 0,0 0-1 0 0,0 0 1 0 0,0 1-1 0 0,1-1 1 0 0,-1 1 0 0 0,0-1-1 0 0,-2 4 1 0 0,-6 8 27 0 0,2 0-1 0 0,0 0 1 0 0,0 1 0 0 0,1 0 0 0 0,1 0-1 0 0,0 0 1 0 0,-5 23 0 0 0,-3 3-210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39.48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19 44 7367 0 0,'-19'-10'9115'0'0,"33"10"-7596"0"0,142 2 2545 0 0,78-16-2828 0 0,-50 1-722 0 0,431 4 8 0 0,2 24 337 0 0,83 0-320 0 0,33-6-406 0 0,-3 26 19 0 0,93 9 184 0 0,-359-26-462 0 0,-385-12-829 0 0,-26 1-5602 0 0,-12 0-1490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40.43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 27 10135 0 0,'-5'-27'3920'0'0,"4"37"-2509"0"0,11 356 3480 0 0,-2-104-3857 0 0,-3 126-73 0 0,3 149-17 0 0,26-1-145 0 0,1-217-293 0 0,41 495 881 0 0,-20-186-616 0 0,-50-578-803 0 0,-4-30-13 0 0,0-10-54 0 0,-1 1 0 0 0,-1-1 0 0 0,0 17 0 0 0,-1 8-1879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41.18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24 18 5063 0 0,'-6'-18'10019'0'0,"-4"143"-5740"0"0,11 66-2695 0 0,0-115-1074 0 0,0-55-440 0 0,12 1331 2716 0 0,1-424-976 0 0,0 3-828 0 0,-32-484-967 0 0,-6-257-2845 0 0,14-136-5939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42.61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33 4143 0 0,'20'41'5628'0'0,"-5"9"-1653"0"0,-12-38-3107 0 0,2 2-582 0 0,9 44 1100 0 0,2 50 333 0 0,-5 0 1 0 0,-3 114 0 0 0,-8-218-1554 0 0,1 4-35 0 0,0-1-100 0 0,4 29 92 0 0,-5-33-84 0 0,1 0-1 0 0,0-1 1 0 0,0 1-1 0 0,0-1 1 0 0,0 1-1 0 0,0 0 1 0 0,0-1-1 0 0,1 0 1 0 0,-1 1-1 0 0,1-1 1 0 0,-1 0-1 0 0,4 3 0 0 0,-2-4 8 0 0,-1 0-1 0 0,1 0 0 0 0,0 0 1 0 0,-1 0-1 0 0,1-1 0 0 0,0 1 1 0 0,0-1-1 0 0,0 0 0 0 0,-1 0 1 0 0,1 0-1 0 0,0 0 0 0 0,0 0 1 0 0,3-1-1 0 0,6 0 83 0 0,-11 1 15 0 0,8 1-78 0 0,25 1-1 0 0,-26-2 0 0 0,0 1-11 0 0,35 1-42 0 0,18 0-11 0 0,-1-1 0 0 0,10 3 0 0 0,20 3 53 0 0,-21-3-42 0 0,-8-1-11 0 0,18 1 0 0 0,-7-2 0 0 0,-52-2-1 0 0,27 2-71 0 0,-10 2 68 0 0,-28-3 61 0 0,-9-1-55 0 0,0 0 0 0 0,0 0 0 0 0,0 0 0 0 0,0 0 0 0 0,1 0 0 0 0,-1 0 0 0 0,0 1 0 0 0,0-1 0 0 0,0 0 0 0 0,0 0 0 0 0,0 0 0 0 0,0 0 0 0 0,1 0-1 0 0,-1 0 1 0 0,0 0 0 0 0,0 0 0 0 0,0 0 0 0 0,0 0 0 0 0,0 0 0 0 0,1 0 0 0 0,-1 0 0 0 0,0 0 0 0 0,0 0 0 0 0,0 0 0 0 0,0 0 0 0 0,0 0 0 0 0,0 0 0 0 0,1 0 0 0 0,-1 0 0 0 0,0 0 0 0 0,0-1 0 0 0,0 1 0 0 0,0 0-1 0 0,0 0 1 0 0,0 0 0 0 0,0 0 0 0 0,1 0 0 0 0,-1 0 0 0 0,0 0 0 0 0,0 0 0 0 0,0 0 0 0 0,0-1 0 0 0,0 1 0 0 0,0 0 0 0 0,0 0 0 0 0,0 0 0 0 0,0 0 0 0 0,0 0 0 0 0,0 0 0 0 0,0-1 0 0 0,0 1 0 0 0,0 0 0 0 0,0 0 0 0 0,0 0-1 0 0,0-10 56 0 0,-8-11-34 0 0,0 0 0 0 0,1-1 0 0 0,1 1 0 0 0,1-2 0 0 0,-3-42 0 0 0,4 37-17 0 0,-1-8-18 0 0,-6-34-134 0 0,3-1 0 0 0,2-122-1 0 0,8 176 77 0 0,1 0 0 0 0,1 0 0 0 0,6-17 0 0 0,-5 17-18 0 0,0 0 0 0 0,3-29 0 0 0,-8 45 98 0 0,0 0-1 0 0,0-1 0 0 0,0 1 0 0 0,0 0 0 0 0,0 0 0 0 0,0 0 0 0 0,0 0 0 0 0,-1-1 0 0 0,1 1 0 0 0,0 0 0 0 0,-1 0 0 0 0,1 0 0 0 0,-1 0 0 0 0,1 0 0 0 0,-1 0 0 0 0,1 0 0 0 0,-1 0 0 0 0,0 0 0 0 0,0 0 0 0 0,1 0 1 0 0,-1 0-1 0 0,0 0 0 0 0,0 1 0 0 0,0-1 0 0 0,0 0 0 0 0,0 0 0 0 0,0 1 0 0 0,0-1 0 0 0,0 1 0 0 0,0-1 0 0 0,0 1 0 0 0,0 0 0 0 0,-1-1 0 0 0,1 1 0 0 0,0 0 0 0 0,0 0 0 0 0,0 0 0 0 0,-1-1 0 0 0,1 1 0 0 0,-2 1 0 0 0,-6-1 86 0 0,0 0 0 0 0,-1 1-1 0 0,1 1 1 0 0,-11 2-1 0 0,10-2-63 0 0,-90 15 345 0 0,-104 4 0 0 0,-102-10-256 0 0,293-10-120 0 0,-25-1-88 0 0,-5 0-997 0 0,15 2-4842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43.85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0 116 2759 0 0,'13'-25'11555'0'0,"-9"24"-10792"0"0,6 0-1098 0 0,58-6 1230 0 0,-26 1-391 0 0,13 3 90 0 0,128-9 1393 0 0,189-2 309 0 0,-308 17-2283 0 0,-40-2-12 0 0,31 0 52 0 0,-9-2-43 0 0,2-2 4 0 0,-30 2 123 0 0,-1-1 1 0 0,1-1-1 0 0,-1-1 1 0 0,1 0-1 0 0,-1-1 1 0 0,31-14-1 0 0,-48 19-124 0 0,1-1 0 0 0,-1 1 0 0 0,0 0 0 0 0,0 0 0 0 0,0 0 0 0 0,1 0 0 0 0,-1 0 0 0 0,0-1 0 0 0,0 1 0 0 0,0 0 0 0 0,0 0 0 0 0,0 0 0 0 0,1-1 0 0 0,-1 1-1 0 0,0 0 1 0 0,0 0 0 0 0,0 0 0 0 0,0-1 0 0 0,0 1 0 0 0,0 0 0 0 0,0 0 0 0 0,0-1 0 0 0,0 1 0 0 0,0 0 0 0 0,0 0 0 0 0,0-1 0 0 0,0 1 0 0 0,0 0 0 0 0,0 0 0 0 0,0 0 0 0 0,0-1 0 0 0,0 1 0 0 0,0 0 0 0 0,0 0 0 0 0,0-1 0 0 0,0 1-1 0 0,-1 0 1 0 0,1 0 0 0 0,0 0 0 0 0,0-1 0 0 0,0 1 0 0 0,0 0 0 0 0,0 0 0 0 0,-1 0 0 0 0,1 0 0 0 0,0 0 0 0 0,-1-1 0 0 0,-3 2 179 0 0,1 10-202 0 0,-33 507 470 0 0,31-481-461 0 0,0-2 33 0 0,1 47 1 0 0,4-55-22 0 0,-1-23-2 0 0,1-1 1 0 0,0 0-1 0 0,1 1 1 0 0,-1-1-1 0 0,0 0 0 0 0,1 1 1 0 0,0-1-1 0 0,0 0 1 0 0,0 0-1 0 0,2 5 0 0 0,1 0 8 0 0,-4-6-7 0 0,0-1 1 0 0,1 1-1 0 0,-1-1 1 0 0,1 0-1 0 0,0 1 1 0 0,-1-1-1 0 0,1 0 1 0 0,0 0-1 0 0,0 1 1 0 0,0-1-1 0 0,0 0 0 0 0,0 0 1 0 0,0 0-1 0 0,0 0 1 0 0,0 0-1 0 0,2 1 1 0 0,-3-2-2 0 0,1 0 0 0 0,-1 1 0 0 0,1-1 0 0 0,-1 0 0 0 0,1 1-1 0 0,-1-1 1 0 0,1 0 0 0 0,-1 1 0 0 0,0-1 0 0 0,1 1 0 0 0,-1-1 0 0 0,0 1 0 0 0,1-1 0 0 0,-1 1 0 0 0,0-1 0 0 0,0 1 0 0 0,1-1 0 0 0,-1 1 0 0 0,0-1-1 0 0,0 1 1 0 0,0-1 0 0 0,0 1 0 0 0,0-1 0 0 0,0 2 0 0 0,-28-20 371 0 0,6 9-314 0 0,0 0 0 0 0,-1 1-1 0 0,0 2 1 0 0,0 0 0 0 0,-43-4-1 0 0,-123 0-73 0 0,178 9 7 0 0,-485 15-968 0 0,465-10 905 0 0,29-5 79 0 0,3 1 8 0 0,0 0-1 0 0,-1 0 1 0 0,1-1 0 0 0,-1 1 0 0 0,1 0 0 0 0,-1-1 0 0 0,1 1-1 0 0,0-1 1 0 0,-1 1 0 0 0,0 0 0 0 0,1-1 0 0 0,-1 1 0 0 0,1-1 0 0 0,-1 0-1 0 0,1 1 1 0 0,-1-1 0 0 0,0 1 0 0 0,1-1 0 0 0,-1 1 0 0 0,0-1-1 0 0,1-1 1 0 0,6-15 156 0 0,-5 5-100 0 0,-1 0 1 0 0,0 0-1 0 0,-1 0 1 0 0,0-1-1 0 0,-1 1 0 0 0,-3-16 1 0 0,-21-74 74 0 0,8 34-75 0 0,12 49-145 0 0,-29-171 393 0 0,31 169-600 0 0,2 0 1 0 0,0-1 0 0 0,2 1 0 0 0,0 0 0 0 0,2-1-1 0 0,9-39 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45.04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76 65 11975 0 0,'0'-1'86'0'0,"0"0"0"0"0,0 0 0 0 0,0 0 1 0 0,0 0-1 0 0,1 0 0 0 0,-1 0 0 0 0,0 0 0 0 0,1 0 0 0 0,-1 0 0 0 0,1 0 0 0 0,-1 0 0 0 0,1 0 0 0 0,0 0 0 0 0,-1 0 0 0 0,1 0 0 0 0,0 1 0 0 0,-1-1 0 0 0,3-1 0 0 0,22-5 951 0 0,-12 4-573 0 0,13-3-290 0 0,13-2 544 0 0,74-8 0 0 0,-97 14-525 0 0,52-1 770 0 0,-51 3-791 0 0,52 1 617 0 0,-51-1-637 0 0,-4 1 88 0 0,0-1 0 0 0,27 6 0 0 0,42 7 167 0 0,-2 0-141 0 0,-20-4-242 0 0,1-3-24 0 0,-7-3 0 0 0,-7-4 14 0 0,20-4 1252 0 0,-69 5-1234 0 0,0 0-1 0 0,0 1 1 0 0,0-1-1 0 0,0 0 1 0 0,0 1 0 0 0,0-1-1 0 0,0 1 1 0 0,0 0-1 0 0,0-1 1 0 0,0 1-1 0 0,0 0 1 0 0,0 0-1 0 0,0 0 1 0 0,0-1 0 0 0,1 1-1 0 0,-1 0 1 0 0,0 0-1 0 0,1 0 1 0 0,-1 0-1 0 0,1 0 1 0 0,-1 0-1 0 0,1 1 1 0 0,-1-1 0 0 0,1 0-1 0 0,0 0 1 0 0,-1 0-1 0 0,1 0 1 0 0,0 0-1 0 0,0 1 1 0 0,0 0-1 0 0,-2 44 26 0 0,2-39-4 0 0,1 51 94 0 0,29 201 63 0 0,-23-214-187 0 0,6 24 25 0 0,3 15 24 0 0,-7-32-44 0 0,2 3 52 0 0,-3-9 21 0 0,-2-12 18 0 0,-5-27-12 0 0,-1 0-10 0 0,7 64 508 0 0,-8-71-592 0 0,1 1-1 0 0,0-1 0 0 0,0 0 0 0 0,-1 1 1 0 0,1-1-1 0 0,0 1 0 0 0,-1-1 0 0 0,1 0 1 0 0,-1 1-1 0 0,1-1 0 0 0,0 0 1 0 0,-1 1-1 0 0,1-1 0 0 0,-1 0 0 0 0,1 0 1 0 0,-1 1-1 0 0,1-1 0 0 0,-1 0 0 0 0,1 0 1 0 0,-1 0-1 0 0,1 0 0 0 0,-1 0 0 0 0,1 0 1 0 0,-1 0-1 0 0,1 0 0 0 0,-1 0 0 0 0,1 0 1 0 0,-1 0-1 0 0,1 0 0 0 0,-1 0 0 0 0,-21-1 94 0 0,19 0-90 0 0,-256-19 549 0 0,-138-14-234 0 0,253 23-297 0 0,-6-1-15 0 0,145 12-44 0 0,0-1 0 0 0,-1 0-1 0 0,1 0 1 0 0,0-1 0 0 0,0 0 0 0 0,0 1 0 0 0,0-2 0 0 0,0 1-1 0 0,-5-4 1 0 0,8 5 14 0 0,0-1-1 0 0,0 1 1 0 0,0-1-1 0 0,0 0 1 0 0,1 0-1 0 0,-1 0 1 0 0,1 0-1 0 0,-1 0 1 0 0,1 0 0 0 0,0 0-1 0 0,0-1 1 0 0,0 1-1 0 0,0 0 1 0 0,0-1-1 0 0,0 1 1 0 0,1-1-1 0 0,-1 1 1 0 0,1-1-1 0 0,-1 1 1 0 0,1-1 0 0 0,0-2-1 0 0,1-19 37 0 0,6-31 0 0 0,-4 33 28 0 0,0-1 0 0 0,-2-24 0 0 0,-5-49-64 0 0,-5 1-1 0 0,-22-101 1 0 0,30 193-321 0 0,0-1-1 0 0,1 1 1 0 0,-1 0 0 0 0,1 0 0 0 0,0-1 0 0 0,0-5-1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45.82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30 10591 0 0,'5'-2'267'0'0,"-1"0"0"0"0,1 0 0 0 0,-1 1-1 0 0,1 0 1 0 0,0 0 0 0 0,-1 0-1 0 0,1 0 1 0 0,7 0 0 0 0,1 0 302 0 0,56-7 2362 0 0,93 0 1 0 0,70 14-423 0 0,-74-1-1983 0 0,224-9-1227 0 0,-369 4-1080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46.49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124 18 11519 0 0,'-4'-8'462'0'0,"-1"-1"293"0"0,5 9-749 0 0,0 0 1 0 0,-1 0 0 0 0,1 0 0 0 0,0 1-1 0 0,0-1 1 0 0,-1 0 0 0 0,1 0 0 0 0,0 0-1 0 0,0 1 1 0 0,0-1 0 0 0,-1 0 0 0 0,1 0-1 0 0,0 1 1 0 0,0-1 0 0 0,0 0-1 0 0,0 1 1 0 0,0-1 0 0 0,-1 0 0 0 0,1 0-1 0 0,0 1 1 0 0,0-1 0 0 0,0 0 0 0 0,0 1-1 0 0,0-1 1 0 0,0 0 0 0 0,0 1-1 0 0,0-1 1 0 0,0 0 0 0 0,0 0 0 0 0,0 1-1 0 0,0-1 1 0 0,1 0 0 0 0,-1 1 0 0 0,0-1-1 0 0,-46 346 8345 0 0,9-176-7236 0 0,11-60-497 0 0,25-107-568 0 0,1 0-1 0 0,-1 0 0 0 0,1 0 1 0 0,0 1-1 0 0,0-1 0 0 0,0 0 1 0 0,0 0-1 0 0,0 0 0 0 0,1 0 1 0 0,0 0-1 0 0,-1 0 0 0 0,1 0 1 0 0,2 5-1 0 0,-2-7-25 0 0,0 0-1 0 0,0 0 0 0 0,-1 0 1 0 0,1 1-1 0 0,0-1 0 0 0,1 0 1 0 0,-1 0-1 0 0,0 0 0 0 0,0-1 1 0 0,0 1-1 0 0,1 0 1 0 0,-1 0-1 0 0,0-1 0 0 0,1 1 1 0 0,-1-1-1 0 0,0 1 0 0 0,1-1 1 0 0,-1 1-1 0 0,1-1 0 0 0,-1 0 1 0 0,1 0-1 0 0,-1 0 1 0 0,1 0-1 0 0,-1 0 0 0 0,0 0 1 0 0,1 0-1 0 0,-1 0 0 0 0,1 0 1 0 0,2-2-1 0 0,53-10 144 0 0,1 2 1 0 0,0 2-1 0 0,83 1 0 0 0,-66 8-154 0 0,382 16 49 0 0,-407-12-62 0 0,24 5 0 0 0,-5 1 0 0 0,-16-5 0 0 0,-12-3 0 0 0,-36-3 7 0 0,1 0-1 0 0,0 0 0 0 0,-1 0 1 0 0,1-1-1 0 0,0 0 1 0 0,-1 0-1 0 0,1 0 0 0 0,-1-1 1 0 0,7-2-1 0 0,-12 4 1 0 0,0 0 0 0 0,1 0 0 0 0,-1-1-1 0 0,0 1 1 0 0,0 0 0 0 0,0 0 0 0 0,1 0 0 0 0,-1-1-1 0 0,0 1 1 0 0,0 0 0 0 0,0 0 0 0 0,0-1 0 0 0,1 1 0 0 0,-1 0-1 0 0,0-1 1 0 0,0 1 0 0 0,0 0 0 0 0,0 0 0 0 0,0-1-1 0 0,0 1 1 0 0,0 0 0 0 0,0-1 0 0 0,0 1 0 0 0,0 0 0 0 0,0 0-1 0 0,0-1 1 0 0,0 1 0 0 0,0 0 0 0 0,0-1 0 0 0,0 1-1 0 0,0 0 1 0 0,0 0 0 0 0,0-1 0 0 0,0 1 0 0 0,-1 0 0 0 0,1-1-1 0 0,0 1 1 0 0,0 0 0 0 0,0 0 0 0 0,-1-1 0 0 0,1 1-1 0 0,0 0 1 0 0,0 0 0 0 0,0 0 0 0 0,-1-1 0 0 0,1 1 0 0 0,0 0-1 0 0,0 0 1 0 0,-1 0 0 0 0,1 0 0 0 0,0 0 0 0 0,-1 0-1 0 0,1-1 1 0 0,0 1 0 0 0,-19-11 326 0 0,16 10-265 0 0,-7-6 18 0 0,0-1-1 0 0,1 0 1 0 0,-1 0-1 0 0,1-1 1 0 0,1 0-1 0 0,0 0 1 0 0,0-1-1 0 0,1 0 1 0 0,0 0-1 0 0,1-1 1 0 0,-6-13-1 0 0,-3-10-67 0 0,1-1 0 0 0,-13-49 0 0 0,-58-172-2515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47.05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73 6911 0 0,'0'-1'59'0'0,"0"0"0"0"0,0 0-1 0 0,0 1 1 0 0,1-1 0 0 0,-1 0-1 0 0,0 0 1 0 0,1 1 0 0 0,-1-1-1 0 0,0 0 1 0 0,1 1 0 0 0,-1-1-1 0 0,1 0 1 0 0,-1 1-1 0 0,1-1 1 0 0,-1 1 0 0 0,1-1-1 0 0,0 1 1 0 0,-1-1 0 0 0,1 1-1 0 0,0 0 1 0 0,-1-1 0 0 0,1 1-1 0 0,0 0 1 0 0,-1-1 0 0 0,1 1-1 0 0,0 0 1 0 0,1-1-1 0 0,27-4 1373 0 0,-19 4-1093 0 0,154-23 4275 0 0,189-2-1 0 0,170 33-2778 0 0,-421 6-4322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47.70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57 101 3223 0 0,'-17'8'4899'0'0,"17"-7"-4776"0"0,-11 23 1309 0 0,5 0-87 0 0,1 1 0 0 0,1-1 1 0 0,1 1-1 0 0,2 48 0 0 0,-1-15 138 0 0,-5 167 1493 0 0,6-217-2503 0 0,9 45-97 0 0,-7-51-351 0 0,-1 0 0 0 0,0 0 0 0 0,1 0 0 0 0,-1 0 0 0 0,1 0 0 0 0,0 0 0 0 0,0 0 0 0 0,-1 0 0 0 0,1-1 0 0 0,1 1 0 0 0,-1 0 0 0 0,0-1 0 0 0,0 1 0 0 0,0 0 0 0 0,1-1 0 0 0,-1 0 0 0 0,1 1 0 0 0,-1-1 0 0 0,1 0 0 0 0,0 0 0 0 0,0 0 0 0 0,-1 0 0 0 0,1 0-1 0 0,0 0 1 0 0,0 0 0 0 0,0-1 0 0 0,0 1 0 0 0,3 0 0 0 0,3-1 26 0 0,-1 0 0 0 0,0 0 0 0 0,0 0 0 0 0,0-1 0 0 0,1 0 0 0 0,7-2 0 0 0,0-1 36 0 0,30-1 64 0 0,1 1-1 0 0,79 3 0 0 0,90 22 19 0 0,-14-2-49 0 0,128 13-97 0 0,-292-23 30 0 0,12 7 16 0 0,-38-12 94 0 0,34 25-37 0 0,-7-4 300 0 0,-38-24-410 0 0,1-1 0 0 0,-1 0 0 0 0,0 0 0 0 0,0 1 0 0 0,1-1 0 0 0,-1 0 0 0 0,0 0 0 0 0,0 0 0 0 0,1 1 0 0 0,-1-1 0 0 0,0 0 0 0 0,0 0 0 0 0,1 0 0 0 0,-1 0 0 0 0,0 0 0 0 0,1 0 0 0 0,-1 1 0 0 0,0-1 0 0 0,1 0 0 0 0,-1 0 0 0 0,0 0 0 0 0,1 0 0 0 0,-1 0 0 0 0,0 0 0 0 0,1 0 0 0 0,-1 0 0 0 0,0-1 0 0 0,0 1 0 0 0,1 0 0 0 0,-1 0 0 0 0,0 0 0 0 0,1 0 0 0 0,-1 0 0 0 0,0 0 0 0 0,0-1 0 0 0,1 1 0 0 0,-1 0 0 0 0,0 0 0 0 0,0 0 0 0 0,1-1 0 0 0,-1 1 0 0 0,0 0 0 0 0,-2-17 323 0 0,-13-20-31 0 0,-16-29-133 0 0,-38-122-1 0 0,-1-77 134 0 0,64 239-406 0 0,0-6-1262 0 0,-2 1 1 0 0,-1 0-1 0 0,-1 1 0 0 0,-1 0 1 0 0,-25-44-1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5:06.17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1 718 5983 0 0,'6'-21'572'0'0,"2"0"-1"0"0,1 1 0 0 0,16-30 0 0 0,5-9 418 0 0,-26 50-846 0 0,45-113 2031 0 0,-44 108-1740 0 0,-1-1 1 0 0,-1 1-1 0 0,-1-1 1 0 0,0 1-1 0 0,0-1 1 0 0,-2-26-1 0 0,0 40-394 0 0,0 0-1 0 0,0 1 0 0 0,0-1 0 0 0,0 0 1 0 0,0 1-1 0 0,0-1 0 0 0,0 0 0 0 0,0 1 1 0 0,0-1-1 0 0,0 0 0 0 0,-1 1 0 0 0,1-1 1 0 0,0 0-1 0 0,0 1 0 0 0,-1-1 1 0 0,1 1-1 0 0,0-1 0 0 0,-1 1 0 0 0,1-1 1 0 0,0 1-1 0 0,-1-1 0 0 0,1 1 0 0 0,-1-1 1 0 0,1 1-1 0 0,-1-1 0 0 0,1 1 0 0 0,-1 0 1 0 0,0-1-1 0 0,0 0 0 0 0,0 2 12 0 0,0-1-1 0 0,0 0 1 0 0,0 0-1 0 0,0 1 1 0 0,0-1 0 0 0,0 0-1 0 0,0 1 1 0 0,0-1-1 0 0,0 1 1 0 0,0-1-1 0 0,0 1 1 0 0,0 0-1 0 0,0-1 1 0 0,1 1-1 0 0,-2 1 1 0 0,-4 4 168 0 0,1 0 1 0 0,-1 1-1 0 0,-5 10 0 0 0,1 2-139 0 0,1 0 1 0 0,2 0-1 0 0,0 1 0 0 0,0 1 0 0 0,2-1 0 0 0,1 1 0 0 0,0 0 1 0 0,0 37-1 0 0,3-1 17 0 0,3 0-1 0 0,9 57 1 0 0,-5-69-74 0 0,6 4 20 0 0,8 18-33 0 0,-15-52 34 0 0,13 30 360 0 0,-9-35-180 0 0,26 29 2 0 0,-26-29 824 0 0,0-16-967 0 0,27-21-10 0 0,-34 25-69 0 0,0-1-1 0 0,0 0 1 0 0,0 0-1 0 0,-1 0 1 0 0,1 0 0 0 0,-1 0-1 0 0,0 0 1 0 0,0 0-1 0 0,0 0 1 0 0,0 0-1 0 0,0-1 1 0 0,-1 1 0 0 0,1 0-1 0 0,-1-1 1 0 0,0 1-1 0 0,0 0 1 0 0,0-1-1 0 0,-1-3 1 0 0,0-8-13 0 0,1-31-190 0 0,-2-1 0 0 0,-3 1 0 0 0,-13-64 0 0 0,-46-135-436 0 0,59 225 599 0 0,3 12 8 0 0,-8-22-21 0 0,10 29 49 0 0,-1 0 0 0 0,0-1 0 0 0,1 1 0 0 0,-1 0 0 0 0,0 0-1 0 0,0-1 1 0 0,1 1 0 0 0,-1 0 0 0 0,0 0 0 0 0,0 0-1 0 0,0 0 1 0 0,-1 0 0 0 0,1 0 0 0 0,0 0 0 0 0,0 1 0 0 0,0-1-1 0 0,-2-1 1 0 0,2 3 5 0 0,0-1-1 0 0,0 0 1 0 0,0 0-1 0 0,0 0 1 0 0,1 1-1 0 0,-1-1 1 0 0,0 0-1 0 0,0 1 1 0 0,0-1-1 0 0,1 1 1 0 0,-1-1-1 0 0,0 1 1 0 0,1-1-1 0 0,-1 1 1 0 0,0 0-1 0 0,1-1 1 0 0,-1 1-1 0 0,1 0 1 0 0,-1-1-1 0 0,1 1 1 0 0,-1 0 0 0 0,1 0-1 0 0,0 0 1 0 0,-1-1-1 0 0,1 1 1 0 0,0 0-1 0 0,0 0 1 0 0,-1 0-1 0 0,1 1 1 0 0,-9 30 169 0 0,9-30-170 0 0,-5 27 133 0 0,1 1 1 0 0,2-1 0 0 0,1 1-1 0 0,5 53 1 0 0,24 110 371 0 0,-26-185-500 0 0,3 25 100 0 0,-4-27-87 0 0,0 0 0 0 0,1 0 0 0 0,0 0 0 0 0,0 0 0 0 0,4 8 0 0 0,-5-9 1 0 0,14 33 73 0 0,-12-28-5 0 0,3-1-22 0 0,16 29-5 0 0,-16-28 66 0 0,5-14-72 0 0,33-15-62 0 0,-42 17-6 0 0,1 0 1 0 0,-1-1-1 0 0,0 1 0 0 0,0 0 0 0 0,-1-1 1 0 0,1 1-1 0 0,0-1 0 0 0,-1 0 0 0 0,1 1 0 0 0,-1-1 1 0 0,0 0-1 0 0,0 0 0 0 0,0 0 0 0 0,-1 0 1 0 0,1 0-1 0 0,-1 0 0 0 0,1 0 0 0 0,-1 0 0 0 0,0 0 1 0 0,0-4-1 0 0,1-5-34 0 0,3-30-210 0 0,-2-1-1 0 0,-4-56 1 0 0,-17-87-856 0 0,2 27-325 0 0,17 146 1293 0 0,0 10 104 0 0,0 0 0 0 0,0 0-1 0 0,0 0 1 0 0,0 0 0 0 0,0 0 0 0 0,-1 0 0 0 0,0-1 0 0 0,1 1-1 0 0,-1 0 1 0 0,0 0 0 0 0,-3-4 0 0 0,3 8 18 0 0,1-1 0 0 0,-1 1 0 0 0,0-1-1 0 0,0 1 1 0 0,1 0 0 0 0,-1 0 0 0 0,0-1 0 0 0,1 1 0 0 0,-1 0 0 0 0,0 0 0 0 0,1 0 0 0 0,-1 0-1 0 0,1 0 1 0 0,0 0 0 0 0,-1 0 0 0 0,1 0 0 0 0,0 0 0 0 0,-1 1 0 0 0,0 0-7 0 0,-3 10 139 0 0,0 0 0 0 0,0 1 0 0 0,1-1 0 0 0,1 1 0 0 0,0-1 0 0 0,-1 22 0 0 0,3 2 406 0 0,5 39 0 0 0,1-26-176 0 0,2 0 0 0 0,2 0 0 0 0,23 65 0 0 0,-29-104-188 0 0,2 1 6 0 0,19 33 0 0 0,-19-34 432 0 0,7-9-472 0 0,-4 0-115 0 0,0 0 0 0 0,0-1 0 0 0,-1-1-1 0 0,14-1 1 0 0,-18 0-6 0 0,-1 1 0 0 0,1-1 0 0 0,-1 1 0 0 0,0-1 0 0 0,0 0 0 0 0,0 0 0 0 0,0-1-1 0 0,-1 1 1 0 0,1-1 0 0 0,0 1 0 0 0,-1-1 0 0 0,0 0 0 0 0,0 0 0 0 0,0 0 0 0 0,0 0 0 0 0,2-4 0 0 0,3-8-17 0 0,0 0 1 0 0,5-18 0 0 0,-8 22 2 0 0,13-41-115 0 0,-3-1 1 0 0,-1 0-1 0 0,-4-1 1 0 0,-1 0-1 0 0,-3 0 1 0 0,-2-58-1 0 0,-3 91 58 0 0,1 13-40 0 0,-1-1 0 0 0,0 0 0 0 0,0 1 0 0 0,-1-1 0 0 0,0 1 0 0 0,-1-1 0 0 0,-3-11 0 0 0,4 19 95 0 0,1 0-1 0 0,0 0 0 0 0,-1 1 1 0 0,1-1-1 0 0,-1 0 0 0 0,1 0 1 0 0,-1 0-1 0 0,1 1 0 0 0,-1-1 1 0 0,0 0-1 0 0,1 0 1 0 0,-1 1-1 0 0,0-1 0 0 0,0 1 1 0 0,0-1-1 0 0,1 1 0 0 0,-1-1 1 0 0,0 1-1 0 0,0-1 1 0 0,0 1-1 0 0,0 0 0 0 0,0-1 1 0 0,-2 1-1 0 0,1 0 7 0 0,0 0-1 0 0,1 0 1 0 0,-1 0 0 0 0,0 0-1 0 0,0 1 1 0 0,0-1 0 0 0,0 1-1 0 0,0 0 1 0 0,0-1 0 0 0,0 1 0 0 0,-2 1-1 0 0,-3 2 13 0 0,1 1 0 0 0,-1 0 0 0 0,1 0 0 0 0,-11 11 0 0 0,-8 13 117 0 0,1 1 0 0 0,1 1 0 0 0,1 1 0 0 0,2 1 0 0 0,2 1 0 0 0,1 1 0 0 0,1 0 0 0 0,2 1 0 0 0,2 0 0 0 0,-11 53 0 0 0,20-75-120 0 0,2-6-1 0 0,-1 1-1 0 0,1-1 1 0 0,1 1 0 0 0,-1-1 0 0 0,2 1 0 0 0,-1-1-1 0 0,2 11 1 0 0,-1-16-135 0 0,16-1-176 0 0,51 4 164 0 0,-67-5 142 0 0,0-1 1 0 0,1 0 0 0 0,-1 1-1 0 0,0-1 1 0 0,0 0 0 0 0,1 0 0 0 0,-1 0-1 0 0,0 0 1 0 0,0 0 0 0 0,1 0 0 0 0,-1-1-1 0 0,0 1 1 0 0,0 0 0 0 0,0-1 0 0 0,0 1-1 0 0,1 0 1 0 0,-1-1 0 0 0,0 1-1 0 0,1-2 1 0 0,9-3-41 0 0,-6 3 14 0 0,0-1 0 0 0,0 0-1 0 0,0 0 1 0 0,0 0 0 0 0,-1-1 0 0 0,7-5-1 0 0,27-24-82 0 0,62-67 0 0 0,-69 60 162 0 0,-2-2 0 0 0,-2 0 0 0 0,-2-2 0 0 0,-1-1 0 0 0,-3-1 0 0 0,20-60 1 0 0,-38 98 15 0 0,-1 0 0 0 0,0 1 0 0 0,-1-1 0 0 0,0 0 0 0 0,0 0 0 0 0,0-13 0 0 0,-2 20-47 0 0,1 0-1 0 0,0-1 1 0 0,0 1-1 0 0,0 0 1 0 0,-1 0-1 0 0,1 0 1 0 0,0 0-1 0 0,-1 0 1 0 0,1-1 0 0 0,-1 1-1 0 0,1 0 1 0 0,-1 0-1 0 0,0 0 1 0 0,1 0-1 0 0,-1 0 1 0 0,0 1-1 0 0,0-1 1 0 0,0 0-1 0 0,0 0 1 0 0,-1-1-1 0 0,0 2 2 0 0,1-1-1 0 0,-1 1 1 0 0,0 0 0 0 0,0-1 0 0 0,1 1-1 0 0,-1 0 1 0 0,0 0 0 0 0,0 0-1 0 0,0 0 1 0 0,1 1 0 0 0,-1-1-1 0 0,0 0 1 0 0,0 1 0 0 0,1-1-1 0 0,-1 1 1 0 0,0-1 0 0 0,1 1 0 0 0,-3 1-1 0 0,-19 9 30 0 0,1 2 0 0 0,0 0 0 0 0,1 1-1 0 0,-19 17 1 0 0,2 2-229 0 0,-36 39-1 0 0,52-49 165 0 0,2 1 0 0 0,0 1-1 0 0,1 0 1 0 0,2 1 0 0 0,0 1-1 0 0,2 1 1 0 0,1 0 0 0 0,-12 35-1 0 0,25-59 23 0 0,-1 2 1 0 0,1 0 0 0 0,-1 0 0 0 0,1 0-1 0 0,1 0 1 0 0,-1 0 0 0 0,1 1 0 0 0,1 10 0 0 0,-1-15 0 0 0,2 2 34 0 0,9 0 10 0 0,42 16 37 0 0,-52-19-81 0 0,-1-1 0 0 0,1 1 0 0 0,0-1 0 0 0,0 0 0 0 0,0 1 0 0 0,0-1 0 0 0,0 0 1 0 0,0 0-1 0 0,0 1 0 0 0,0-1 0 0 0,0 0 0 0 0,0 0 0 0 0,0 0 0 0 0,0 0 0 0 0,0 0 0 0 0,0 0 0 0 0,0-1 0 0 0,0 1 1 0 0,-1 0-1 0 0,1 0 0 0 0,0-1 0 0 0,2 0 0 0 0,36-13-62 0 0,-17 2-48 0 0,26-24-11 0 0,84-83-1 0 0,90-152 1085 0 0,-147 174-714 0 0,-72 93-123 0 0,3-7 133 0 0,-6 11-210 0 0,-9 7 61 0 0,-45 47 100 0 0,-76 96-1 0 0,126-145-210 0 0,-295 375-747 0 0,298-379 735 0 0,-11 13-94 0 0,1 0 0 0 0,0 1 0 0 0,1 0-1 0 0,1 0 1 0 0,0 1 0 0 0,1 0 0 0 0,-7 21 0 0 0,15-34 66 0 0,-1 1 0 0 0,1-1 0 0 0,-1 1 0 0 0,1-1 0 0 0,0 1 0 0 0,1 5 1 0 0,-1-7-242 0 0,14-2-794 0 0,40 3 557 0 0,-53-3 481 0 0,0 1 0 0 0,1-1 0 0 0,-1 0 1 0 0,1 0-1 0 0,-1 0 0 0 0,0 0 0 0 0,1-1 0 0 0,-1 1 0 0 0,1 0 1 0 0,-1-1-1 0 0,0 1 0 0 0,1 0 0 0 0,-1-1 0 0 0,0 0 0 0 0,2 0 1 0 0,10-4-160 0 0,37-22-733 0 0,-13 3 682 0 0,-1-1-1 0 0,62-57 1 0 0,-46 22 825 0 0,-2-3 0 0 0,67-108 1 0 0,-63 88 434 0 0,-44 62-464 0 0,-10 21-542 0 0,0 0 0 0 0,0 0-1 0 0,0 0 1 0 0,0 0 0 0 0,0-1 0 0 0,0 1 0 0 0,0 0-1 0 0,0 0 1 0 0,0 0 0 0 0,0 0 0 0 0,0 0-1 0 0,0 0 1 0 0,0 0 0 0 0,0 0 0 0 0,0 0 0 0 0,0 0-1 0 0,0 0 1 0 0,0-1 0 0 0,0 1 0 0 0,0 0 0 0 0,0 0-1 0 0,0 0 1 0 0,0 0 0 0 0,0 0 0 0 0,-1 0 0 0 0,1 0-1 0 0,0 0 1 0 0,0 0 0 0 0,0 0 0 0 0,0 0 0 0 0,0 0-1 0 0,0 0 1 0 0,0 0 0 0 0,0 0 0 0 0,0 0 0 0 0,0 0-1 0 0,0 0 1 0 0,0-1 0 0 0,0 1 0 0 0,0 0 0 0 0,-1 0-1 0 0,1 0 1 0 0,0 0 0 0 0,0 0 0 0 0,0 0 0 0 0,0 0-1 0 0,0 0 1 0 0,0 0 0 0 0,0 0 0 0 0,0 0-1 0 0,0 0 1 0 0,0 0 0 0 0,0 0 0 0 0,-1 1 0 0 0,1-1-1 0 0,0 0 1 0 0,0 0 0 0 0,0 0 0 0 0,0 0 0 0 0,0 0-1 0 0,0 0 1 0 0,-10 9 321 0 0,-250 334 1385 0 0,188-240-1826 0 0,61-89 66 0 0,1 1 0 0 0,1 0 0 0 0,0 1 0 0 0,1-1 0 0 0,-6 18 0 0 0,13-30-26 0 0,17-6-800 0 0,45-9 634 0 0,-59 12 225 0 0,0 0 0 0 0,0-1 0 0 0,-1 1 1 0 0,1 0-1 0 0,0-1 0 0 0,0 0 1 0 0,-1 1-1 0 0,1-1 0 0 0,0 0 0 0 0,-1 0 1 0 0,1 0-1 0 0,2-1 0 0 0,7-5-32 0 0,32-26-170 0 0,23-25 288 0 0,87-98 0 0 0,-17-6 2990 0 0,-128 153-2651 0 0,-7 7-337 0 0,1 1-1 0 0,0-1 1 0 0,0 0-1 0 0,-1 0 0 0 0,1-1 1 0 0,-1 1-1 0 0,0 0 0 0 0,1-3 1 0 0,-27 22 138 0 0,-17 23-174 0 0,-59 72 0 0 0,74-79-657 0 0,-138 188-901 0 0,163-220 1442 0 0,11-8-748 0 0,4-6 646 0 0,-1-1 0 0 0,0 0 0 0 0,-1-1 0 0 0,15-25 0 0 0,1-14 182 0 0,-4-2-1 0 0,-1-1 0 0 0,-4-1 1 0 0,-1 0-1 0 0,-4-1 0 0 0,-2-1 1 0 0,-2 0-1 0 0,1-85 1 0 0,-12 64 413 0 0,1 72-312 0 0,0-1 1 0 0,-1 0-1 0 0,0 1 0 0 0,-1 0 1 0 0,0-1-1 0 0,-5-10 0 0 0,8 19-38 0 0,-1 0 0 0 0,1-1-1 0 0,-1 1 1 0 0,0 0 0 0 0,1 0-1 0 0,-1 0 1 0 0,0 0 0 0 0,0 0-1 0 0,0 0 1 0 0,0 0 0 0 0,0 0 0 0 0,0 0-1 0 0,0 1 1 0 0,0-1 0 0 0,0 0-1 0 0,0 1 1 0 0,-2-2 0 0 0,2 2-29 0 0,0 0 1 0 0,0 0-1 0 0,0 0 1 0 0,0 0-1 0 0,0 0 1 0 0,0 0-1 0 0,0 0 0 0 0,0 0 1 0 0,1 1-1 0 0,-1-1 1 0 0,0 0-1 0 0,0 0 1 0 0,0 1-1 0 0,0-1 1 0 0,1 1-1 0 0,-1-1 1 0 0,0 1-1 0 0,0-1 1 0 0,0 2-1 0 0,-2 1-121 0 0,-1 0-1 0 0,2 1 1 0 0,-1-1 0 0 0,0 1 0 0 0,1 0-1 0 0,0 0 1 0 0,0 0 0 0 0,-3 7-1 0 0,-1 8 100 0 0,2 0 0 0 0,0 0 0 0 0,1 1 0 0 0,1 0 0 0 0,1-1 0 0 0,0 1 0 0 0,5 33 0 0 0,1-13 39 0 0,8 16-30 0 0,-10-47-16 0 0,0-1 1 0 0,0 0-1 0 0,1 0 1 0 0,9 15-1 0 0,26 26 76 0 0,-30-40 1774 0 0,4-12-1696 0 0,40-11-143 0 0,-50 12-19 0 0,0 1 0 0 0,0-1 0 0 0,0 0 0 0 0,-1 0 0 0 0,1 0 0 0 0,-1 0 0 0 0,1-1 0 0 0,-1 1 0 0 0,0-1 0 0 0,0 1 0 0 0,0-1 0 0 0,0 0 0 0 0,0 1 0 0 0,0-1 0 0 0,-1 0 0 0 0,1 0 0 0 0,-1-1 0 0 0,0 1 0 0 0,1-5 0 0 0,1-1 0 0 0,6-13-159 0 0,0 0 0 0 0,-2-1 0 0 0,-1 0 1 0 0,-1 0-1 0 0,5-44 0 0 0,-26 173 256 0 0,11-43 275 0 0,6 81 0 0 0,9-45-372 0 0,-9-89 4 0 0,1 54 47 0 0,-2-58-43 0 0,-1 0 1 0 0,1-1-1 0 0,-2 1 1 0 0,1 0-1 0 0,0-1 1 0 0,-1 0-1 0 0,0 1 1 0 0,0-1 0 0 0,-4 6-1 0 0,4-7 3 0 0,0-1 0 0 0,0 1 0 0 0,0 0 0 0 0,0 0 0 0 0,1 0-1 0 0,0 0 1 0 0,0 0 0 0 0,0 0 0 0 0,0 0 0 0 0,1 1 0 0 0,0-1 0 0 0,-1 0 0 0 0,2 0 0 0 0,-1 1-1 0 0,0-1 1 0 0,1 0 0 0 0,1 5 0 0 0,3-14 26 0 0,15-18-90 0 0,-20 22 51 0 0,1 0-1 0 0,0-1 1 0 0,-1 1 0 0 0,1-1-1 0 0,0 1 1 0 0,-1-1-1 0 0,0 0 1 0 0,1 1 0 0 0,-1-1-1 0 0,0 1 1 0 0,0-1-1 0 0,0 0 1 0 0,0 1 0 0 0,0-1-1 0 0,-1 1 1 0 0,1-1-1 0 0,0 0 1 0 0,-1 1 0 0 0,1-1-1 0 0,-1 1 1 0 0,1-1-1 0 0,-1 1 1 0 0,0-1 0 0 0,-1-1-1 0 0,0 0-1 0 0,0 0-1 0 0,0 0 1 0 0,0 0-1 0 0,-1 0 1 0 0,0 0-1 0 0,1 0 1 0 0,-7-4-1 0 0,0 2-212 0 0,1 1 0 0 0,-2 0 0 0 0,1 0-1 0 0,0 1 1 0 0,-1 0 0 0 0,1 0 0 0 0,-1 1 0 0 0,0 0-1 0 0,0 1 1 0 0,0 0 0 0 0,-15 1 0 0 0,4 1-417 0 0,0 1 1 0 0,0 1-1 0 0,0 1 0 0 0,-30 9 1 0 0,32-6-537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48.85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1 162 11055 0 0,'6'0'1580'0'0,"-6"0"-1545"0"0,9 10 609 0 0,6 14 1020 0 0,-11-13-711 0 0,16 34 37 0 0,-15-34-48 0 0,-1 3-234 0 0,21 62 472 0 0,-7-13-202 0 0,-3 3-244 0 0,0-4-187 0 0,-13-50-487 0 0,9 37 350 0 0,2 0-292 0 0,-10-36 91 0 0,1-4-105 0 0,-1 3-54 0 0,-2-6 106 0 0,1 0 0 0 0,-1 0 0 0 0,1 0 1 0 0,5 8-1 0 0,3-9-60 0 0,29 17-7 0 0,-36-21-67 0 0,0 1 0 0 0,0-1 1 0 0,0 0-1 0 0,0-1 0 0 0,0 1 0 0 0,0 0 0 0 0,0-1 0 0 0,1 0 0 0 0,-1 0 1 0 0,0 0-1 0 0,0 0 0 0 0,0 0 0 0 0,5-2 0 0 0,5 1 60 0 0,-3 0-31 0 0,30 3 146 0 0,-4 2-169 0 0,-16-1 20 0 0,33 8-36 0 0,8 5-1 0 0,8 4 31 0 0,10 4-31 0 0,2-3-11 0 0,-7-3 0 0 0,-5-6 0 0 0,-8-3 0 0 0,-7-2 0 0 0,-9-3 11 0 0,-32-1 8 0 0,-9-2 5 0 0,1 0 0 0 0,-1 0-1 0 0,0-1 1 0 0,0 1-1 0 0,0-1 1 0 0,1 0 0 0 0,-1 0-1 0 0,0 0 1 0 0,1-1 0 0 0,-1 1-1 0 0,0-1 1 0 0,4-1-1 0 0,-7 1-5 0 0,-1 1 0 0 0,1-1 0 0 0,-1 0 0 0 0,1 1 0 0 0,-1-1 0 0 0,0 0 0 0 0,1 1 0 0 0,-1-1 0 0 0,0 0 0 0 0,0 0 0 0 0,1 1 0 0 0,-1-1 0 0 0,0 0 0 0 0,0 1 0 0 0,0-1 0 0 0,0 0 0 0 0,0 0 0 0 0,0 1 0 0 0,0-1 0 0 0,0 0-1 0 0,0 0 1 0 0,-1 1 0 0 0,1-2 0 0 0,-7-23 280 0 0,4 16-180 0 0,-7-42-81 0 0,2-1 0 0 0,2 0 0 0 0,2-1 0 0 0,3 1 0 0 0,2-1 0 0 0,3 0 0 0 0,10-57 0 0 0,-10 89-138 0 0,1 0-1 0 0,0 1 1 0 0,2-1 0 0 0,0 1-1 0 0,1 0 1 0 0,1 0 0 0 0,1 1-1 0 0,1 1 1 0 0,0-1 0 0 0,15-17-1 0 0,-20 30 53 0 0,27-40-139 0 0,-31 43 180 0 0,0-1 0 0 0,0 0 1 0 0,0 0-1 0 0,0-1 1 0 0,-1 1-1 0 0,1 0 0 0 0,-1 0 1 0 0,0-1-1 0 0,-1 1 1 0 0,1-6-1 0 0,-1 8 23 0 0,0 1-1 0 0,-1-1 1 0 0,1 0 0 0 0,-1 0 0 0 0,1 1-1 0 0,-1-1 1 0 0,0 0 0 0 0,1 1-1 0 0,-1-1 1 0 0,0 1 0 0 0,0-1-1 0 0,0 1 1 0 0,0-1 0 0 0,0 1-1 0 0,-1 0 1 0 0,1 0 0 0 0,0-1-1 0 0,-1 1 1 0 0,1 0 0 0 0,-1 0 0 0 0,1 0-1 0 0,-1 0 1 0 0,1 1 0 0 0,-1-1-1 0 0,0 0 1 0 0,1 1 0 0 0,-1-1-1 0 0,0 1 1 0 0,-3-1 0 0 0,-6-1 78 0 0,0 0 0 0 0,0 0 0 0 0,-17 1 0 0 0,22 1-70 0 0,-254 10 413 0 0,134-2-372 0 0,-421 19-525 0 0,464-21-1891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49.37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13 15663 0 0,'13'0'1392'0'0,"1"0"-1112"0"0,0 2-280 0 0,-1-2 0 0 0,-1 0-184 0 0,12-2-88 0 0,20 1-16 0 0,30-2-8 0 0,23 0-216 0 0,12 1-32 0 0,-1 0-16 0 0,-6 1 0 0 0,-10 1-592 0 0,0 0-128 0 0,4 3-16 0 0,-14 1-8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49.62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0 130 17503 0 0,'10'-15'1560'0'0,"-4"7"-1248"0"0,2 1-248 0 0,1 1-64 0 0,-1 3 424 0 0,3 2 80 0 0,8-2 8 0 0,12-4 8 0 0,17-3-1032 0 0,23-3-216 0 0,11-1-40 0 0,0 2 0 0 0,0 2 272 0 0,-1 1 56 0 0,-1 4 16 0 0,2-1-6528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49.86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34 18887 0 0,'10'-12'1680'0'0,"-1"6"-1344"0"0,4 0-272 0 0,1 3-64 0 0,0 3 272 0 0,3 0 40 0 0,8 0 8 0 0,21-1 0 0 0,27 0-720 0 0,25-1-144 0 0,15 1-24 0 0,-1-1-8 0 0,-3 2-512 0 0,-5 2-96 0 0,0 3-32 0 0,-21-2 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50.34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71 12895 0 0,'10'-3'1152'0'0,"2"0"-928"0"0,-1 2-224 0 0,-1-1 0 0 0,3 1-104 0 0,6-3-72 0 0,20-2-16 0 0,21-4 0 0 0,25-1-1536 0 0,17 0-304 0 0,8 2-64 0 0,-13-1-16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50.78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79 15663 0 0,'23'-12'1392'0'0,"-9"5"-1112"0"0,4 0-280 0 0,-1 3 0 0 0,0 1-184 0 0,-1 0-88 0 0,8 0-16 0 0,18-2-8 0 0,26-4-1784 0 0,24-1-352 0 0,17 3-64 0 0,-13-1-24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51.16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49 14743 0 0,'11'-7'1312'0'0,"-2"4"-1056"0"0,-1 2-256 0 0,1-1 0 0 0,1 2-432 0 0,42-8-744 0 0,6-4 568 0 0,21-3 496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51.73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61 12895 0 0,'0'-6'1152'0'0,"2"4"-928"0"0,3 2-224 0 0,1-2 0 0 0,0 2 424 0 0,1 0 40 0 0,5 0 8 0 0,11 0 0 0 0,15-1-696 0 0,17-2-144 0 0,15-3-24 0 0,9 1-8 0 0,7-2-48 0 0,8 0 0 0 0,7-1-8 0 0,4-6 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52.25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25 16127 0 0,'10'0'1432'0'0,"3"0"-1144"0"0,-1 0-288 0 0,0-2 0 0 0,2 2-544 0 0,7-1-168 0 0,16-1-32 0 0,28-3-8 0 0,24 1-88 0 0,11-2-24 0 0,0 2 0 0 0,10 5-1496 0 0,-11 5-296 0 0,-6 1-64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52.62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79 19807 0 0,'10'-3'1760'0'0,"1"0"-1408"0"0,2 1-280 0 0,-2 1-72 0 0,4 0-272 0 0,9-2-72 0 0,18-3-8 0 0,30-5-8 0 0,27-3-624 0 0,26 2-120 0 0,15 2-24 0 0,-6-2-8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5:06.43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0 192 5983 0 0,'18'4'4523'0'0,"51"4"-3446"0"0,-51-6 13 0 0,-1-7 43 0 0,51-15 164 0 0,-39 9 71 0 0,-14 3-911 0 0,42-25 1726 0 0,-42 24-1885 0 0,-1 0 34 0 0,-1 1-1 0 0,19-17 0 0 0,21-17-1305 0 0,-12 7-5872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34.49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3395 1411 17047 0 0,'-25'-108'2338'0'0,"-72"-187"1"0"0,72 235-1831 0 0,-3 1 1 0 0,-2 1 0 0 0,-2 2-1 0 0,-59-76 1 0 0,54 85-323 0 0,-3 3 1 0 0,-1 1-1 0 0,-2 2 0 0 0,-2 1 1 0 0,-2 3-1 0 0,-1 2 0 0 0,-2 2 1 0 0,-1 2-1 0 0,-1 2 0 0 0,-2 3 1 0 0,-60-21-1 0 0,62 29-126 0 0,-336-109 704 0 0,332 113-753 0 0,1 3-1 0 0,-2 2 1 0 0,1 2 0 0 0,-1 3-1 0 0,-72 4 1 0 0,58 6 5 0 0,1 2 0 0 0,0 3 0 0 0,-125 38 0 0 0,139-31-16 0 0,0 2 0 0 0,-57 31 0 0 0,82-34 0 0 0,2 0 0 0 0,0 2 0 0 0,2 1 0 0 0,0 1 0 0 0,-26 27 0 0 0,-12 25 0 0 0,3 2 0 0 0,-61 98 0 0 0,85-118 0 0 0,-35 53 40 0 0,6 4 0 0 0,4 2 0 0 0,-56 143-1 0 0,85-169-9 0 0,4 1 0 0 0,5 1 0 0 0,3 1 0 0 0,4 1 0 0 0,-7 111 0 0 0,22-148-5 0 0,2-1 0 0 0,3 1-1 0 0,2-1 1 0 0,3 0 0 0 0,19 75 0 0 0,-10-76-25 0 0,17 26 0 0 0,10 2 0 0 0,8-2 0 0 0,9-2 0 0 0,8-5 0 0 0,4-7 0 0 0,5-5 0 0 0,-43-37 0 0 0,66 37 0 0 0,-73-49-6 0 0,1 0 0 0 0,0-2 1 0 0,0 0-1 0 0,1-3 0 0 0,0 0 0 0 0,0-1 0 0 0,0-2 0 0 0,43-1 0 0 0,19-5-43 0 0,124-21-1 0 0,-143 14 26 0 0,184-21-16 0 0,-207 27 40 0 0,22 2 0 0 0,-2 0 0 0 0,-9-2 0 0 0,-5-3 0 0 0,-1-3 0 0 0,-3-1 0 0 0,-4 0 12 0 0,-12 6 52 0 0,10 0 47 0 0,-37 4 134 0 0,0 2-173 0 0,31 0 215 0 0,-30 3-217 0 0,48 23 74 0 0,-8-3-122 0 0,7 4 20 0 0,8 4-31 0 0,-40-20-11 0 0,331 155 0 0 0,-251-124 0 0 0,164 44 0 0 0,-222-76 0 0 0,0 1 0 0 0,20 5 0 0 0,-3-1 0 0 0,-8-3 0 0 0,-1-3 0 0 0,-50-10 0 0 0,0 1 0 0 0,0-1 0 0 0,0 0 0 0 0,0 0 0 0 0,0-1 0 0 0,1 1 0 0 0,6-3 0 0 0,-10 3 0 0 0,-1 0 0 0 0,1-1 0 0 0,0 1 0 0 0,-1 0 0 0 0,1-1 0 0 0,0 1 0 0 0,-1-1 0 0 0,1 1 0 0 0,0-1 0 0 0,-1 1 0 0 0,1-1 0 0 0,-1 0 0 0 0,1 1 0 0 0,-1-1 0 0 0,0 1 0 0 0,1-1 0 0 0,-1 0 0 0 0,1 0 0 0 0,-1 1 0 0 0,0-1 0 0 0,0 0 0 0 0,1 0 0 0 0,-1 1 0 0 0,0-1 0 0 0,0-1 0 0 0,-4-16 0 0 0,-12-16 18 0 0,-1 1 0 0 0,-33-47 0 0 0,-52-55 56 0 0,25 48-86 0 0,-92-80 1 0 0,-8-8-155 0 0,164 161 138 0 0,0 0 1 0 0,1-1 0 0 0,0 0-1 0 0,2-1 1 0 0,-1 0 0 0 0,2-1-1 0 0,-12-28 1 0 0,19 33 27 0 0,6-7 0 0 0,10-1 0 0 0,-10 15-3 0 0,15-11-47 0 0,5 1 39 0 0,8-7 11 0 0,5-2 0 0 0,3-4 0 0 0,-12 7-4 0 0,0-2 0 0 0,-2 0 0 0 0,0-2 0 0 0,-2-1 0 0 0,-1 0 0 0 0,-1-2 0 0 0,-1-1 0 0 0,-1-1 0 0 0,-2 0 0 0 0,-1-1 0 0 0,-2-1 0 0 0,0-1 0 0 0,-3 0 0 0 0,-1 0 0 0 0,11-53 0 0 0,-12 35 4 0 0,-3 0 0 0 0,-2-1 0 0 0,-2 0 0 0 0,-2 0 0 0 0,-2 0 0 0 0,-3 0 0 0 0,-2 0 0 0 0,-3 1 0 0 0,-1 0 0 0 0,-27-76 0 0 0,18 75-76 0 0,-35-110-720 0 0,44 114 172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35.7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3784 957 15199 0 0,'8'-79'3565'0'0,"-6"48"-3027"0"0,-5-54 0 0 0,2 69-373 0 0,-1 1 0 0 0,-1 0 0 0 0,0 0 1 0 0,-1 1-1 0 0,-1-1 0 0 0,0 1 0 0 0,-1 0 0 0 0,0 0 0 0 0,-2 0 0 0 0,-14-21 0 0 0,2 10 206 0 0,-1 2-1 0 0,0 0 0 0 0,-31-23 1 0 0,-78-55 642 0 0,97 77-780 0 0,-37-26 58 0 0,-1 3-1 0 0,-3 4 1 0 0,-86-38-1 0 0,105 58-182 0 0,0 3-1 0 0,-1 2 1 0 0,-2 2-1 0 0,1 3 1 0 0,-80-8-1 0 0,75 16-68 0 0,1 3-1 0 0,-1 3 1 0 0,0 2 0 0 0,1 4-1 0 0,0 1 1 0 0,1 4 0 0 0,-1 2-1 0 0,2 3 1 0 0,1 2 0 0 0,0 3-1 0 0,-54 29 1 0 0,-27 24-39 0 0,4 6 0 0 0,4 7 0 0 0,-127 109 0 0 0,207-154 47 0 0,2 2 0 0 0,2 2 0 0 0,3 2 1 0 0,1 2-1 0 0,3 2 0 0 0,2 1 0 0 0,3 3 0 0 0,-44 92 0 0 0,24-20 42 0 0,7 1 1 0 0,-37 154-1 0 0,62-182-22 0 0,4 2 0 0 0,5 0 0 0 0,-2 154 0 0 0,16-255-67 0 0,0 31 13 0 0,1 0 1 0 0,1 0-1 0 0,13 57 0 0 0,1-17-2 0 0,8 10 0 0 0,2-6 31 0 0,2-7-31 0 0,-1-10-11 0 0,5 3 53 0 0,-11-25-31 0 0,-9-22 32 0 0,14 14 16 0 0,-19-23-5 0 0,-2-9-12 0 0,15-5-42 0 0,-20 6-10 0 0,0 0 1 0 0,1 0-1 0 0,-1 0 0 0 0,0-1 1 0 0,0 1-1 0 0,1 0 0 0 0,-1 0 0 0 0,0 0 1 0 0,0 0-1 0 0,1-1 0 0 0,-1 1 1 0 0,0 0-1 0 0,0 0 0 0 0,1-1 0 0 0,-1 1 1 0 0,0 0-1 0 0,0 0 0 0 0,0-1 1 0 0,0 1-1 0 0,0 0 0 0 0,1 0 1 0 0,-1-1-1 0 0,0 1 0 0 0,0 0 0 0 0,0-1 1 0 0,0 1-1 0 0,0 0 0 0 0,0-1 1 0 0,0 1-1 0 0,0 0 0 0 0,0-1 0 0 0,0 1 1 0 0,0 0-1 0 0,0 0 0 0 0,0-1 1 0 0,0 1-1 0 0,-1 0 0 0 0,1-1 0 0 0,0 1 1 0 0,0 0-1 0 0,0-1 0 0 0,0 1 1 0 0,0 0-1 0 0,-1 0 0 0 0,1-1 1 0 0,0 1-1 0 0,0 0 0 0 0,0 0 0 0 0,-1 0 1 0 0,1-1-1 0 0,0 1 0 0 0,0 0 1 0 0,-1 0-1 0 0,1 0 0 0 0,0 0 0 0 0,-1 0 1 0 0,1-1-1 0 0,0 1 0 0 0,-1 0 1 0 0,1 0-1 0 0,0 0 0 0 0,-18-9 67 0 0,10 9-51 0 0,1 0-1 0 0,0 1 0 0 0,0-1 1 0 0,0 1-1 0 0,-1 0 1 0 0,1 1-1 0 0,0 0 1 0 0,0 0-1 0 0,1 1 1 0 0,-1-1-1 0 0,-8 6 1 0 0,-1 1-1 0 0,1 0 1 0 0,0 1-1 0 0,-18 16 1 0 0,11-6 10 0 0,2 1 1 0 0,1 1-1 0 0,0 0 0 0 0,-20 34 0 0 0,-54 105 31 0 0,92-158-56 0 0,-266 459-2 0 0,147-282 0 0 0,120-176-54 0 0,8-5 41 0 0,8-6 3 0 0,6-6-67 0 0,35-27 0 0 0,-8 4-4 0 0,-15 14 43 0 0,159-99-79 0 0,-134 88 115 0 0,89-36-1 0 0,-28 26-18 0 0,1 5 1 0 0,2 6-1 0 0,1 5 0 0 0,2 5 1 0 0,204-9-1 0 0,-159 25-2583 0 0,-100 4-6556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5:36.67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45 44 6447 0 0,'-14'-24'15176'0'0,"11"21"-14784"0"0,0 0-688 0 0,-1 1-144 0 0,-1-3-24 0 0,-5 0-1664 0 0,5 3 992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6:15.52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19751 0 0,'0'0'2168'0'0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6:17.65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53 0 20271 0 0,'0'0'2224'0'0,"-14"23"-1752"0"0,-6-2-312 0 0,2-11-832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6:41.42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3642 19807 0 0,'6'-24'399'0'0,"0"2"0"0"0,2-1 0 0 0,0 1 0 0 0,1 0-1 0 0,21-34 1 0 0,0-4-79 0 0,49-97-33 0 0,51-84-10 0 0,53-72 71 0 0,281-365 0 0 0,-312 486-57 0 0,8 7 1 0 0,350-312 0 0 0,-296 326-95 0 0,286-173 0 0 0,262-99-312 0 0,-462 288-2476 0 0,-224 118-5473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6:41.66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3 20271 0 0,'1'-2'1236'0'0,"5"4"-760"0"0,-4-1-349 0 0,27 14 198 0 0,44 37-269 0 0,172 171 236 0 0,-76-59-187 0 0,79 76 39 0 0,546 506 273 0 0,42-35-211 0 0,-374-376-74 0 0,32-47-1992 0 0,-239-168-5996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6:43.99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28 2730 21655 0 0,'-3'-2'89'0'0,"1"-1"1"0"0,-1 1-1 0 0,1-1 0 0 0,0 0 0 0 0,0 0 1 0 0,0 0-1 0 0,0 0 0 0 0,1 0 0 0 0,-1 0 1 0 0,1 0-1 0 0,0-1 0 0 0,0 1 0 0 0,0 0 1 0 0,0-1-1 0 0,0 1 0 0 0,1-1 0 0 0,0 1 1 0 0,-1-1-1 0 0,1 1 0 0 0,1-1 0 0 0,-1 1 1 0 0,0-1-1 0 0,1 1 0 0 0,0-1 0 0 0,0 1 0 0 0,0-1 1 0 0,2-4-1 0 0,4-6-206 0 0,1 0-1 0 0,1 0 1 0 0,0 1 0 0 0,1 0 0 0 0,11-11-1 0 0,2-5 300 0 0,259-312-610 0 0,642-600-1 0 0,-731 778 449 0 0,7 7 1 0 0,7 10-1 0 0,373-199 0 0 0,263-38-2289 0 0,-745 344-5159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6:44.26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13 30 20271 0 0,'-1'-1'156'0'0,"0"0"-15"0"0,0 0 0 0 0,-1-1-1 0 0,1 1 1 0 0,0-1 0 0 0,0 1 0 0 0,0-1 0 0 0,1 0 0 0 0,-1 1 0 0 0,0-1 0 0 0,1 0-1 0 0,-1 0 1 0 0,0-1 0 0 0,1 2-132 0 0,1 1 0 0 0,-1 0 0 0 0,0-1 0 0 0,0 1 0 0 0,0 0 0 0 0,1-1 0 0 0,-1 1 0 0 0,0 0-1 0 0,1-1 1 0 0,-1 1 0 0 0,0 0 0 0 0,1 0 0 0 0,-1-1 0 0 0,0 1 0 0 0,1 0 0 0 0,-1 0 0 0 0,0 0 0 0 0,1-1 0 0 0,-1 1-1 0 0,0 0 1 0 0,1 0 0 0 0,-1 0 0 0 0,1 0 0 0 0,-1 0 0 0 0,0 0 0 0 0,1 0 0 0 0,-1 0 0 0 0,1 0 0 0 0,-1 0 0 0 0,0 0-1 0 0,1 0 1 0 0,-1 0 0 0 0,1 0 0 0 0,0 1 0 0 0,6 0-20 0 0,0 0 0 0 0,0 1 0 0 0,0 1 0 0 0,7 2 0 0 0,136 60 71 0 0,365 178 113 0 0,890 573 1 0 0,-1003-534-1651 0 0,-205-136-6177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6:55.59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5304 21655 0 0,'252'-259'2442'0'0,"-196"205"-2003"0"0,51-49-168 0 0,80-74-22 0 0,92-83-94 0 0,1126-975 222 0 0,-297 390-91 0 0,37 54 644 0 0,7 40-644 0 0,-157 104-3153 0 0,-722 465-5869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5:08.49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0 132 6911 0 0,'26'310'4435'0'0,"-22"-273"-3830"0"0,-1-7-119 0 0,-1-13-90 0 0,0 0-1 0 0,0-1 1 0 0,2 1 0 0 0,9 28-1 0 0,2-6 2075 0 0,-6-46-2374 0 0,-1 2-77 0 0,-5 4-12 0 0,1-1-1 0 0,-1 0 0 0 0,0 0 1 0 0,0 0-1 0 0,-1-1 1 0 0,1 1-1 0 0,0-1 0 0 0,-1 1 1 0 0,1-1-1 0 0,-1 0 0 0 0,0 0 1 0 0,0 0-1 0 0,0 0 1 0 0,-1 0-1 0 0,1-1 0 0 0,-1 1 1 0 0,2-6-1 0 0,5-31-194 0 0,-2 0 0 0 0,-2 0 0 0 0,-2-1-1 0 0,-3-50 1 0 0,-28-160-539 0 0,29 247 738 0 0,-2-3 17 0 0,1 0-1 0 0,0-1 1 0 0,1 1 0 0 0,0 0 0 0 0,1-12 0 0 0,4 65 1261 0 0,66 342 955 0 0,-61-343-2067 0 0,-1-10 16 0 0,2-1-1 0 0,17 36 1 0 0,-25-63 187 0 0,11-4-311 0 0,40 10-42 0 0,-42-10-1 0 0,-8-8 1 0 0,7-13-57 0 0,-1-1 1 0 0,-1-1-1 0 0,-1 0 0 0 0,-1 0 1 0 0,0-1-1 0 0,-2 1 1 0 0,0-1-1 0 0,2-28 0 0 0,-4 10-106 0 0,-2 0 0 0 0,-1 0 0 0 0,-11-71 0 0 0,7 76 105 0 0,3 20-20 0 0,0 0 0 0 0,-1 0 0 0 0,-1 1 0 0 0,0-1 0 0 0,-1 1-1 0 0,0 0 1 0 0,-8-15 0 0 0,12 27 53 0 0,-1 0 0 0 0,1 1-1 0 0,0-1 1 0 0,-1 1 0 0 0,1-1-1 0 0,0 0 1 0 0,-1 1 0 0 0,1-1-1 0 0,-1 1 1 0 0,1-1 0 0 0,-1 1-1 0 0,1 0 1 0 0,-1-1 0 0 0,0 1-1 0 0,1-1 1 0 0,-1 1 0 0 0,1 0-1 0 0,-1 0 1 0 0,0-1 0 0 0,1 1-1 0 0,-1 0 1 0 0,0 0 0 0 0,1 0-1 0 0,-1-1 1 0 0,0 1 0 0 0,1 0-1 0 0,-1 0 1 0 0,0 0 0 0 0,1 0-1 0 0,-1 1 1 0 0,-1-1 0 0 0,0 1 23 0 0,1 0 0 0 0,-1 0 1 0 0,0 0-1 0 0,1 0 0 0 0,-1 0 0 0 0,1 0 1 0 0,-1 0-1 0 0,1 1 0 0 0,-1-1 0 0 0,1 1 1 0 0,-2 1-1 0 0,-3 6 108 0 0,0 0 0 0 0,1 1-1 0 0,-5 11 1 0 0,-4 14 1 0 0,2 1 0 0 0,1 0 0 0 0,2 1 0 0 0,2 0 0 0 0,-4 49 0 0 0,8-31 108 0 0,2 1-1 0 0,12 107 0 0 0,-5-128-241 0 0,4-3 0 0 0,9 9 67 0 0,-5-39 10 0 0,-14-2-77 0 0,9 1 14 0 0,0 0-1 0 0,0-1 0 0 0,0 0 1 0 0,17-2-1 0 0,-23 1-10 0 0,0 0 0 0 0,0-1 0 0 0,-1 1 0 0 0,1-1 0 0 0,-1 0 0 0 0,1 1-1 0 0,-1-1 1 0 0,1 0 0 0 0,-1-1 0 0 0,0 1 0 0 0,0 0 0 0 0,0-1 0 0 0,0 1 0 0 0,-1-1 0 0 0,1 1 0 0 0,-1-1 0 0 0,1 0 0 0 0,-1 0 0 0 0,1-4 0 0 0,3-8 7 0 0,0 1 1 0 0,2-23-1 0 0,-5 31-15 0 0,3-29 1 0 0,-1 1-1 0 0,-1-1 0 0 0,-2 0 1 0 0,-6-63-1 0 0,3 77 7 0 0,-1 0 1 0 0,-2 1-1 0 0,0-1 0 0 0,-1 1 1 0 0,0 0-1 0 0,-2 0 0 0 0,-1 1 1 0 0,0 0-1 0 0,-15-22 0 0 0,19 35 8 0 0,1 0 0 0 0,-1 0 0 0 0,0 1 0 0 0,0 0 0 0 0,0 0 1 0 0,-1 0-1 0 0,1 1 0 0 0,-1 0 0 0 0,-1 0 0 0 0,1 0 0 0 0,0 1 0 0 0,-9-4 0 0 0,11 6-2 0 0,-1 0 0 0 0,1 0 0 0 0,-1 0-1 0 0,1 0 1 0 0,-1 1 0 0 0,0-1 0 0 0,0 1 0 0 0,1 1 0 0 0,-1-1 0 0 0,0 1-1 0 0,1-1 1 0 0,-1 1 0 0 0,1 1 0 0 0,-1-1 0 0 0,1 1 0 0 0,-1-1 0 0 0,1 1-1 0 0,0 0 1 0 0,-7 5 0 0 0,2 0-8 0 0,0 0 0 0 0,1 1 0 0 0,0-1 0 0 0,0 2 0 0 0,0-1 0 0 0,1 1 0 0 0,1 0 0 0 0,-9 16 0 0 0,10-17 0 0 0,1 1 0 0 0,0-1 0 0 0,0 1 0 0 0,1 0 0 0 0,1 0 0 0 0,-1 0 0 0 0,1 1 0 0 0,1-1 0 0 0,0 0 0 0 0,0 16 0 0 0,1-24 0 0 0,0 0 0 0 0,0 0 0 0 0,0 1 0 0 0,1-1 0 0 0,-1 0 0 0 0,0 0 0 0 0,1 0 0 0 0,-1 0 0 0 0,1 0 0 0 0,0 0 0 0 0,-1 0 0 0 0,1 0 0 0 0,0 0 0 0 0,-1 0 0 0 0,1 0 0 0 0,0 0 0 0 0,0 0 0 0 0,0-1 0 0 0,0 1 0 0 0,0 0 0 0 0,1 0 0 0 0,4 4 0 0 0,1-1 0 0 0,0 0 0 0 0,0 0 0 0 0,0-1 0 0 0,0 1 0 0 0,0-1 0 0 0,12 2 0 0 0,-10-3 0 0 0,1-1 0 0 0,0 0 0 0 0,0-1 0 0 0,-1 0 0 0 0,1 0 0 0 0,0-1 0 0 0,10-3 0 0 0,-2 1 0 0 0,0-1 0 0 0,28-12 0 0 0,-33 10 0 0 0,0 0 0 0 0,22-14 0 0 0,-20 10 0 0 0,24-22 0 0 0,12-23 0 0 0,-37 37 0 0 0,0-1 0 0 0,-2 0 0 0 0,13-24 0 0 0,-21 35 0 0 0,-1 1 0 0 0,1-1 0 0 0,-2 0 0 0 0,1-1 0 0 0,-1 1 0 0 0,0 0 0 0 0,0-1 0 0 0,-1 1 0 0 0,-1-1 0 0 0,1 1 0 0 0,-2-17 0 0 0,1 24 0 0 0,0 1 0 0 0,0-1 0 0 0,0 0 0 0 0,0 1 0 0 0,0-1 0 0 0,0 0 0 0 0,-1 1 0 0 0,1-1 0 0 0,0 0 0 0 0,0 1 0 0 0,0-1 0 0 0,-1 0 0 0 0,1 1 0 0 0,0-1 0 0 0,-1 0 0 0 0,1 1-1 0 0,-1-1 1 0 0,1 1 0 0 0,-1-1 0 0 0,1 1 0 0 0,-1-1 0 0 0,1 1 0 0 0,-1-1 0 0 0,1 1 0 0 0,-1 0 0 0 0,1-1 0 0 0,-1 1 0 0 0,-1-1 0 0 0,1 1 0 0 0,0 1 0 0 0,0-1 0 0 0,0 0 0 0 0,0 1 0 0 0,0-1-1 0 0,0 0 1 0 0,0 1 0 0 0,0 0 0 0 0,0-1 0 0 0,0 1 0 0 0,0-1 0 0 0,0 1 0 0 0,1 0 0 0 0,-1 0 0 0 0,0-1 0 0 0,0 2 0 0 0,-7 7 2 0 0,1 1 1 0 0,-9 15 0 0 0,13-20 2 0 0,-19 34 12 0 0,1 1-1 0 0,2 1 1 0 0,-19 56-1 0 0,-22 136 35 0 0,52-195-51 0 0,2 1 0 0 0,1 0 0 0 0,2 47 0 0 0,6-55 0 0 0,5 1-16 0 0,-6-25-59 0 0,14-10-58 0 0,47-6 64 0 0,-62 9 65 0 0,0 0 0 0 0,0 0 0 0 0,0 0 1 0 0,0 0-1 0 0,0 0 0 0 0,0 0 0 0 0,0 0 0 0 0,0-1 0 0 0,0 1 0 0 0,0 0 1 0 0,0-1-1 0 0,0 1 0 0 0,0-1 0 0 0,0 1 0 0 0,0-1 0 0 0,-1 1 1 0 0,1-1-1 0 0,0 1 0 0 0,0-1 0 0 0,-1 0 0 0 0,1 0 0 0 0,0 1 1 0 0,0-3-1 0 0,27-33-137 0 0,-3-2 0 0 0,22-43 0 0 0,7-36-191 0 0,42-132 0 0 0,-84 211 354 0 0,9-42-1 0 0,-18 67-18 0 0,-1-1 0 0 0,0 0 0 0 0,-1 1 0 0 0,-1-1 0 0 0,0 0 0 0 0,-4-25 0 0 0,4 38 0 0 0,0-1 1 0 0,-1 1-1 0 0,1 0 0 0 0,0-1 1 0 0,0 1-1 0 0,-1 0 0 0 0,1 0 1 0 0,-1 0-1 0 0,1-1 0 0 0,-1 1 1 0 0,1 0-1 0 0,-1 0 0 0 0,0 0 0 0 0,1 0 1 0 0,-1 0-1 0 0,0 0 0 0 0,0 0 1 0 0,0 0-1 0 0,-1-1 0 0 0,1 2 4 0 0,1 0 0 0 0,-1 0 0 0 0,0 0-1 0 0,1 0 1 0 0,-1 1 0 0 0,0-1 0 0 0,1 0 0 0 0,-1 0-1 0 0,0 0 1 0 0,1 1 0 0 0,-1-1 0 0 0,0 0-1 0 0,1 0 1 0 0,-1 1 0 0 0,1-1 0 0 0,-1 1-1 0 0,1-1 1 0 0,-1 0 0 0 0,1 1 0 0 0,-1-1 0 0 0,1 1-1 0 0,-1-1 1 0 0,1 1 0 0 0,-1 1 0 0 0,-5 6 69 0 0,0 2 1 0 0,1-1 0 0 0,-6 13-1 0 0,8-15-66 0 0,-14 31 45 0 0,2 2 0 0 0,2 0-1 0 0,1 1 1 0 0,-8 57 0 0 0,12-41 8 0 0,2-1 1 0 0,4 100-1 0 0,5-114-63 0 0,3 0 0 0 0,9 13 11 0 0,-15-53-9 0 0,1 0 0 0 0,-1 0-1 0 0,1 1 1 0 0,0-1 0 0 0,0 0 0 0 0,0-1 0 0 0,0 1 0 0 0,0 0 0 0 0,1 0-1 0 0,-1 0 1 0 0,0-1 0 0 0,1 1 0 0 0,-1 0 0 0 0,1-1 0 0 0,0 0 0 0 0,-1 1-1 0 0,1-1 1 0 0,0 0 0 0 0,0 0 0 0 0,0 0 0 0 0,0 0 0 0 0,4 1 0 0 0,-2-2-3 0 0,1 0 0 0 0,-1-1 0 0 0,1 0 0 0 0,-1 0 0 0 0,0 0 0 0 0,1-1 1 0 0,-1 1-1 0 0,0-1 0 0 0,0 0 0 0 0,0 0 0 0 0,0 0 0 0 0,0-1 0 0 0,4-3 1 0 0,-1 0-21 0 0,-1 0 0 0 0,0 1 1 0 0,0-2-1 0 0,-1 1 1 0 0,0-1-1 0 0,0 0 1 0 0,7-12-1 0 0,21-57-229 0 0,-24 52 149 0 0,10-27-98 0 0,-2 0 0 0 0,-3-1 0 0 0,-1 0 0 0 0,8-93 0 0 0,-19 124 197 0 0,-2 0-1 0 0,0 1 1 0 0,-1-1 0 0 0,-1 0-1 0 0,-1 0 1 0 0,-1 0 0 0 0,-9-27-1 0 0,13 46 13 0 0,-1 0 0 0 0,0 0-1 0 0,1 0 1 0 0,-1 0 0 0 0,0 0-1 0 0,0 1 1 0 0,0-1 0 0 0,0 0-1 0 0,0 0 1 0 0,-1 1 0 0 0,1-1 0 0 0,-1 1-1 0 0,1 0 1 0 0,0-1 0 0 0,-1 1-1 0 0,0 0 1 0 0,1 0 0 0 0,-1 0-1 0 0,-2-1 1 0 0,3 2-2 0 0,0 0 0 0 0,-1 0-1 0 0,1 0 1 0 0,0 0 0 0 0,-1 0-1 0 0,1 0 1 0 0,0 1 0 0 0,0-1-1 0 0,-1 0 1 0 0,1 1 0 0 0,0-1-1 0 0,0 1 1 0 0,-1 0 0 0 0,1-1-1 0 0,0 1 1 0 0,0 0 0 0 0,0 0-1 0 0,0 0 1 0 0,0 0 0 0 0,0 0-1 0 0,0 0 1 0 0,1 0 0 0 0,-1 0-1 0 0,0 0 1 0 0,0 0 0 0 0,1 0-1 0 0,-1 0 1 0 0,1 0 0 0 0,-1 3-1 0 0,-9 17 99 0 0,1 0 0 0 0,1 1 1 0 0,1 0-1 0 0,0 0 0 0 0,2 1 0 0 0,-3 32 0 0 0,-1 139 383 0 0,9-171-425 0 0,-1-10-37 0 0,1-1-1 0 0,0 0 1 0 0,1 1-1 0 0,1-1 1 0 0,0 0-1 0 0,7 21 1 0 0,3 4-1 0 0,-4-20 22 0 0,14 15-24 0 0,-16-25 36 0 0,5-10 0 0 0,-1 0-57 0 0,0 0 0 0 0,0-1 0 0 0,9-5 0 0 0,-15 7-3 0 0,0-2 0 0 0,0 1 0 0 0,-1 0 0 0 0,1-1 0 0 0,-1 1 0 0 0,0-1 0 0 0,1 0 0 0 0,-2 0 0 0 0,1-1 0 0 0,0 1 0 0 0,-1 0 0 0 0,4-10 0 0 0,0-5 0 0 0,9-37 0 0 0,-9 30 0 0 0,0-4-40 0 0,0-1 0 0 0,-2 0 0 0 0,-2 1 0 0 0,-1-1 0 0 0,-1 0 0 0 0,-1 0 0 0 0,-2 0 0 0 0,-1 0 0 0 0,-2 1 0 0 0,-1 0 0 0 0,-17-49 0 0 0,22 74 23 0 0,2 3 6 0 0,-1 0-1 0 0,0 0 0 0 0,0-1 1 0 0,0 1-1 0 0,0 0 0 0 0,0 0 1 0 0,0 0-1 0 0,-1 0 0 0 0,1 0 1 0 0,-1 0-1 0 0,1 0 0 0 0,-1 1 1 0 0,0-1-1 0 0,-2-1 0 0 0,3 3 12 0 0,1 0 0 0 0,-1 1 0 0 0,1-1 0 0 0,-1 0 1 0 0,1 1-1 0 0,-1-1 0 0 0,1 0 0 0 0,0 1 0 0 0,-1-1 0 0 0,1 1 0 0 0,0-1 0 0 0,-1 1 0 0 0,1-1 0 0 0,0 1 0 0 0,-1 0 0 0 0,1-1 0 0 0,0 1 1 0 0,0-1-1 0 0,0 1 0 0 0,-1-1 0 0 0,1 1 0 0 0,0 0 0 0 0,0-1 0 0 0,0 1 0 0 0,0 1 0 0 0,-3 17 52 0 0,4 18 38 0 0,0-1 0 0 0,3 1 0 0 0,1-1 1 0 0,16 61-1 0 0,-18-87-67 0 0,8 33 50 0 0,11 19 6 0 0,-16-43-53 0 0,-4-13-10 0 0,0 0-1 0 0,1 0 1 0 0,-1-1-1 0 0,1 1 0 0 0,0-1 1 0 0,0 1-1 0 0,5 4 0 0 0,18 29 71 0 0,-19-29 335 0 0,4-13-341 0 0,36-15-64 0 0,-46 17-16 0 0,0 0 0 0 0,0 0 0 0 0,0 0 0 0 0,0 0 0 0 0,0 0 1 0 0,0 0-1 0 0,0-1 0 0 0,0 1 0 0 0,0 0 0 0 0,-1 0 0 0 0,1-1 0 0 0,0 1 0 0 0,-1 0 0 0 0,1-1 0 0 0,-1 1 0 0 0,1-1 0 0 0,-1 1 0 0 0,0-1 0 0 0,0 1 1 0 0,0-3-1 0 0,-2-29 29 0 0,0 23-7 0 0,-19-127-277 0 0,4 37-15 0 0,17 100 276 0 0,0-5-18 0 0,5 16 89 0 0,5 25-7 0 0,-2 2-13 0 0,-2 0 0 0 0,3 72 0 0 0,-8-71-137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6:56.21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11 22 19351 0 0,'-9'-15'2062'0'0,"9"15"-2061"0"0,-1 0 0 0 0,1 0 0 0 0,0 0 0 0 0,0 0-1 0 0,0-1 1 0 0,0 1 0 0 0,0 0 0 0 0,0 0 0 0 0,0 0 0 0 0,0-1-1 0 0,0 1 1 0 0,0 0 0 0 0,0 0 0 0 0,0 0 0 0 0,0-1-1 0 0,0 1 1 0 0,0 0 0 0 0,0 0 0 0 0,0-1 0 0 0,0 1 0 0 0,0 0-1 0 0,0 0 1 0 0,0 0 0 0 0,0 0 0 0 0,0-1 0 0 0,1 1-1 0 0,-1 0 1 0 0,0 0 0 0 0,0 0 0 0 0,0 0 0 0 0,0-1 0 0 0,0 1-1 0 0,1 0 1 0 0,-1 0 0 0 0,0 0 0 0 0,0 0 0 0 0,0 0 0 0 0,0-1-1 0 0,1 1 1 0 0,-1 0 0 0 0,0 0 0 0 0,1 0 0 0 0,1 0 11 0 0,0 0 1 0 0,0 0 0 0 0,0 1-1 0 0,0-1 1 0 0,0 0 0 0 0,0 1-1 0 0,0 0 1 0 0,0-1 0 0 0,3 3-1 0 0,92 41-99 0 0,-1 5-1 0 0,119 80 1 0 0,168 148 153 0 0,8 50 486 0 0,-13 21-67 0 0,-331-303-441 0 0,777 777 744 0 0,-43 45 243 0 0,-296-312-314 0 0,292 341 405 0 0,-726-836-1058 0 0,663 755 817 0 0,210 144-131 0 0,-877-911-716 0 0,984 896-262 0 0,-998-919 111 0 0,299 233-1933 0 0,-152-132-7075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4T08:42:47.1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9:03.49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1542 304 8751 0 0,'0'0'1424'0'0,"0"-5"-1168"0"0,1-5 149 0 0,-1 0-1 0 0,0 0 0 0 0,-1 0 1 0 0,0 0-1 0 0,0 1 0 0 0,-1-1 0 0 0,-1 0 1 0 0,0 1-1 0 0,0-1 0 0 0,0 1 1 0 0,-1 0-1 0 0,-1 0 0 0 0,1 0 1 0 0,-2 1-1 0 0,1 0 0 0 0,-1 0 0 0 0,0 0 1 0 0,-1 1-1 0 0,0-1 0 0 0,0 2 1 0 0,0-1-1 0 0,-1 1 0 0 0,0 0 1 0 0,0 0-1 0 0,-13-6 0 0 0,-10-2-51 0 0,0 1-1 0 0,0 2 1 0 0,-1 0-1 0 0,-34-5 1 0 0,44 12-273 0 0,1 2 0 0 0,-1 0 0 0 0,0 1 0 0 0,1 1 0 0 0,-1 1 0 0 0,0 1 0 0 0,-28 6 0 0 0,-19 9 53 0 0,1 2 0 0 0,1 3-1 0 0,1 3 1 0 0,-74 41 0 0 0,90-39 34 0 0,2 2-1 0 0,2 3 1 0 0,0 1 0 0 0,3 3-1 0 0,-70 72 1 0 0,79-70-156 0 0,1 2 1 0 0,-41 65-1 0 0,56-75-52 0 0,1 2 0 0 0,2 0 0 0 0,1 0 0 0 0,-14 52 0 0 0,18-43 93 0 0,1 0 1 0 0,2 1-1 0 0,2 0 0 0 0,2 0 1 0 0,2 0-1 0 0,2 0 0 0 0,1 1 1 0 0,3-1-1 0 0,1-1 0 0 0,2 1 1 0 0,22 68-1 0 0,-10-51 59 0 0,46 92 0 0 0,-50-120-37 0 0,1-1-1 0 0,2-1 0 0 0,1-1 0 0 0,37 41 0 0 0,-33-43-25 0 0,2 0 0 0 0,1-1 0 0 0,2-2 0 0 0,0-1 0 0 0,1-1 0 0 0,1-1 0 0 0,1-2 0 0 0,47 20 0 0 0,74 13 141 0 0,-108-39-122 0 0,27 0 16 0 0,63 2 101 0 0,-72-10-110 0 0,-40-2-47 0 0,-12-1 3 0 0,1-1-1 0 0,-1 0 0 0 0,21-3 0 0 0,-16 2-20 0 0,-5 1 8 0 0,0-1 1 0 0,0 0-1 0 0,19-6 0 0 0,-15 5-7 0 0,47-13 60 0 0,-46 12-60 0 0,-4 0 9 0 0,1 0 0 0 0,23-10-1 0 0,35-15 46 0 0,-18 5-53 0 0,5-3-11 0 0,-4-3 11 0 0,-4-3 31 0 0,-5-2-31 0 0,3-7 42 0 0,-16 11-42 0 0,3-10-11 0 0,-1-2 11 0 0,-1-4 31 0 0,-2-2-31 0 0,-3 3-11 0 0,-4 2 0 0 0,-4 0 0 0 0,-3 0 0 0 0,-4 1 0 0 0,-4-2 0 0 0,-2-1 0 0 0,-3 0 11 0 0,-2 0 31 0 0,0-1-31 0 0,-3 0-11 0 0,-1-2 0 0 0,0 0 0 0 0,0 1 0 0 0,0 1 0 0 0,0 5 0 0 0,-2 1 0 0 0,0 3 0 0 0,-4-1 0 0 0,-1-1 0 0 0,-2-2-33 0 0,-2 0 0 0 0,-2 1 0 0 0,-28-55 0 0 0,30 72 14 0 0,0 1 0 0 0,-2 0 1 0 0,0 1-1 0 0,-2 1 0 0 0,0 0 0 0 0,-39-33 0 0 0,-8 4-1281 0 0,-2 2-1 0 0,-73-39 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9:04.56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42 504 7831 0 0,'-4'-4'276'0'0,"1"0"0"0"0,-1 0 0 0 0,0 0 0 0 0,1-1 0 0 0,0 1 0 0 0,0-1 0 0 0,1 0 0 0 0,-1 0 0 0 0,1 0-1 0 0,0 0 1 0 0,0 0 0 0 0,0 0 0 0 0,1 0 0 0 0,-1-9 0 0 0,1 12-167 0 0,1 1 0 0 0,0 0 1 0 0,0 0-1 0 0,0 0 0 0 0,0-1 0 0 0,0 1 1 0 0,0 0-1 0 0,0 0 0 0 0,0 0 0 0 0,0-1 1 0 0,1 1-1 0 0,0-2 0 0 0,1-5 1140 0 0,0 3-287 0 0,10-16 6 0 0,-9 15 6 0 0,2 2 2 0 0,15-16-66 0 0,-15 16-280 0 0,1-2-118 0 0,31-28 418 0 0,-4 7-400 0 0,7-1-103 0 0,11-4-151 0 0,11-3-34 0 0,-49 28-200 0 0,40-19 171 0 0,19-2 95 0 0,84-21 0 0 0,-58 28-33 0 0,1 4 0 0 0,112-3-1 0 0,203 11 94 0 0,-373 9-368 0 0,7 2 0 0 0,26 3 0 0 0,3 4 11 0 0,-8 4 31 0 0,-50-8-33 0 0,34 12 46 0 0,3 4 40 0 0,-7 0 37 0 0,-12-2-79 0 0,3 4-42 0 0,-8-5-27 0 0,-26-14-64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9:06.03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1 256 5527 0 0,'1'13'827'0'0,"1"0"-1"0"0,0 0 0 0 0,1 0 0 0 0,1 0 0 0 0,8 20 0 0 0,2 7 507 0 0,38 128 2541 0 0,47 165 82 0 0,-86-285-3595 0 0,111 457 1933 0 0,66 253-1040 0 0,-145-588-939 0 0,150 589 813 0 0,-157-586-960 0 0,-13-57-8 0 0,42 122 0 0 0,-66-234-158 0 0,10 23 33 0 0,-11-26-33 0 0,0 0-1 0 0,0-1 0 0 0,1 1 0 0 0,-1 0 0 0 0,0 0 0 0 0,1 0 0 0 0,-1 0 1 0 0,1-1-1 0 0,-1 1 0 0 0,1 0 0 0 0,0-1 0 0 0,-1 1 0 0 0,1 0 1 0 0,0-1-1 0 0,-1 1 0 0 0,1-1 0 0 0,0 1 0 0 0,-1-1 0 0 0,1 1 1 0 0,0-1-1 0 0,0 1 0 0 0,1-1 0 0 0,-1 0-3 0 0,0-1-1 0 0,0 1 1 0 0,0-1-1 0 0,-1 1 1 0 0,1-1-1 0 0,0 1 1 0 0,0-1 0 0 0,-1 0-1 0 0,1 0 1 0 0,-1 1-1 0 0,1-1 1 0 0,-1 0-1 0 0,1 0 1 0 0,-1 0-1 0 0,1 0 1 0 0,-1 0 0 0 0,1 0-1 0 0,-1-1 1 0 0,7-20-72 0 0,-6 18 62 0 0,7-31 0 0 0,-5 19 8 0 0,156-672 247 0 0,-33 242 26 0 0,100-319-33 0 0,-175 614-229 0 0,132-421 50 0 0,-172 534-57 0 0,6-17 0 0 0,0 1 0 0 0,-2 2 0 0 0,2 1 0 0 0,0-2 0 0 0,4-11 53 0 0,-6 18-42 0 0,3-8-11 0 0,-3 5 0 0 0,-2 8 0 0 0,7-28-92 0 0,-16 56 44 0 0,2-13 25 0 0,-3 13-19 0 0,4-17 31 0 0,-2 1-1 0 0,0-1-49 0 0,1-1-19 0 0,0 5-8 0 0,-3 11 3 0 0,2-4 75 0 0,3-3-230 0 0,14-52-301 0 0,-22 73 420 0 0,1-1 0 0 0,-1 1 1 0 0,0-1-1 0 0,1 1 0 0 0,-1-1 0 0 0,0 1 1 0 0,0-1-1 0 0,0 1 0 0 0,0-1 0 0 0,0 1 1 0 0,0-1-1 0 0,-1 1 0 0 0,1-1 0 0 0,0 1 1 0 0,-1-1-1 0 0,1 1 0 0 0,-1-1 0 0 0,0 1 1 0 0,1 0-1 0 0,-1-1 0 0 0,0 1 1 0 0,0 0-1 0 0,0 0 0 0 0,0 0 0 0 0,0-1 1 0 0,-2 0-1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9:07.89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21 1 4607 0 0,'-1'0'125'0'0,"0"1"0"0"0,0-1 0 0 0,-1 0 0 0 0,1 1 0 0 0,0 0 0 0 0,0-1 0 0 0,0 1 0 0 0,0 0 0 0 0,0-1-1 0 0,1 1 1 0 0,-1 0 0 0 0,0 0 0 0 0,0 0 0 0 0,0-1 0 0 0,1 1 0 0 0,-1 0 0 0 0,0 0 0 0 0,1 0 0 0 0,-1 1 0 0 0,1-1-1 0 0,-1 0 1 0 0,1 0 0 0 0,0 0 0 0 0,0 0 0 0 0,-1 0 0 0 0,1 0 0 0 0,0 1 0 0 0,0-1 0 0 0,0 0 0 0 0,0 1 0 0 0,-1 39 2106 0 0,82 448 4834 0 0,-2-11-5282 0 0,-69-336-3275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9:09.4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84 5527 0 0,'9'-18'5716'0'0,"19"-7"-2930"0"0,-20 21-2021 0 0,24-12-58 0 0,-24 12-17 0 0,0 2-22 0 0,23-6-84 0 0,-23 6-37 0 0,38-2 500 0 0,-37 4-650 0 0,2 0-49 0 0,1 0-236 0 0,-4-1-3 0 0,0 1 0 0 0,0 1-1 0 0,0-1 1 0 0,8 3 0 0 0,31 4 355 0 0,4 3-56 0 0,4 5-111 0 0,5 4-31 0 0,-19-4-172 0 0,-1 2 1 0 0,-1 2-1 0 0,0 1 1 0 0,-2 2-1 0 0,-1 2 1 0 0,0 1-1 0 0,46 43 1 0 0,-63-49-25 0 0,0 1 0 0 0,-2 1 0 0 0,0 1 0 0 0,-1 0 0 0 0,21 39 0 0 0,-28-42-8 0 0,0 1 0 0 0,-2 0 0 0 0,0 0-1 0 0,-1 1 1 0 0,-1 0 0 0 0,-1 0-1 0 0,3 41 1 0 0,-7-38 84 0 0,0 0 1 0 0,-2 1-1 0 0,-1-1 0 0 0,-1-1 0 0 0,-1 1 1 0 0,-1-1-1 0 0,-1 0 0 0 0,-1 0 0 0 0,-1 0 1 0 0,-19 34-1 0 0,15-35-106 0 0,-2 0 0 0 0,0 0 0 0 0,-1-1 1 0 0,-1-1-1 0 0,-1-1 0 0 0,-1-1 0 0 0,0 0 0 0 0,-1-1 1 0 0,-36 22-1 0 0,20-17 84 0 0,0-2 1 0 0,-1-1 0 0 0,-51 17-1 0 0,67-29-63 0 0,0-2-1 0 0,-1 0 0 0 0,0-1 1 0 0,0-1-1 0 0,0-1 0 0 0,0-1 1 0 0,-42-3-1 0 0,38 0-53 0 0,16 2-322 0 0,-1-1 0 0 0,0 0 0 0 0,0-1 0 0 0,1 1 0 0 0,-1-2 0 0 0,1 0 0 0 0,0 0 0 0 0,0-1 0 0 0,-11-6 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9:14.61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202 403 12439 0 0,'0'0'1656'0'0,"8"-1"-1496"0"0,43-4 490 0 0,1-2 422 0 0,5-3 54 0 0,-2 1 26 0 0,-3 2-296 0 0,-20 2-610 0 0,-24 4-20 0 0,1-1-6 0 0,2 1-141 0 0,31-9 616 0 0,-10 0-539 0 0,-25 8 250 0 0,-1-2-291 0 0,15-11-10 0 0,-15 12 174 0 0,-5-1-214 0 0,0 2-46 0 0,0 2-13 0 0,-1-1 0 0 0,1 0 0 0 0,-1 0 0 0 0,1 0 0 0 0,-1 0-1 0 0,1 1 1 0 0,-1-1 0 0 0,0 0 0 0 0,1 0 0 0 0,-1 0 0 0 0,0 0 0 0 0,0 0 0 0 0,0 0-1 0 0,0 0 1 0 0,1 0 0 0 0,-2 0 0 0 0,1 0 0 0 0,0-1 0 0 0,-1-6 33 0 0,0 0 1 0 0,0 0-1 0 0,-1 0 0 0 0,-1 0 1 0 0,1 0-1 0 0,-1 0 0 0 0,0 1 1 0 0,-1-1-1 0 0,0 1 0 0 0,-5-8 1 0 0,-1-1 31 0 0,1 2-38 0 0,0 1 0 0 0,-1 1-1 0 0,-1-1 1 0 0,0 2 0 0 0,0-1 0 0 0,-1 2 0 0 0,0-1 0 0 0,-1 2 0 0 0,0 0-1 0 0,-22-12 1 0 0,21 14 2 0 0,1 1-1 0 0,-1 0 0 0 0,-1 1 1 0 0,1 0-1 0 0,-1 1 0 0 0,1 1 0 0 0,-1 0 1 0 0,0 1-1 0 0,0 1 0 0 0,0 0 1 0 0,-20 2-1 0 0,25 1-3 0 0,0-1 1 0 0,1 2-1 0 0,-1-1 0 0 0,1 1 1 0 0,-1 1-1 0 0,1-1 0 0 0,0 2 1 0 0,0-1-1 0 0,-14 11 0 0 0,11-6-19 0 0,1 0 0 0 0,0 1-1 0 0,1 0 1 0 0,0 1 0 0 0,0 0 0 0 0,-9 15 0 0 0,7-7-14 0 0,1 0 1 0 0,1 0 0 0 0,1 1-1 0 0,1 0 1 0 0,0 1 0 0 0,2-1 0 0 0,0 2-1 0 0,-5 41 1 0 0,9-32 10 0 0,1 0 0 0 0,2 0 0 0 0,1 0 0 0 0,2-1-1 0 0,12 56 1 0 0,-4-44 84 0 0,1-2-1 0 0,2 0 0 0 0,33 65 1 0 0,-38-89-24 0 0,-1-1 0 0 0,2 1 0 0 0,0-2 0 0 0,1 0-1 0 0,0 0 1 0 0,1-1 0 0 0,0-1 0 0 0,1 0 0 0 0,21 14 0 0 0,-17-19 74 0 0,29 9-41 0 0,-21-10-19 0 0,-1-4-48 0 0,0-1-1 0 0,0-1 1 0 0,0-1 0 0 0,35-7-1 0 0,-40 3 63 0 0,0-1 0 0 0,-1-1-1 0 0,0 0 1 0 0,0-2 0 0 0,-1 0-1 0 0,29-20 1 0 0,-24 12-654 0 0,24-21 0 0 0,16-26-5952 0 0,-21 17-1294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9:15.66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1 151 10591 0 0,'8'-2'9654'0'0,"23"12"-9321"0"0,-30-10-316 0 0,-1 0-1 0 0,1 0 1 0 0,-1 0 0 0 0,1 0-1 0 0,0 0 1 0 0,-1 0 0 0 0,1 1-1 0 0,-1-1 1 0 0,1 0 0 0 0,-1 0-1 0 0,1 1 1 0 0,-1-1 0 0 0,1 1-1 0 0,-1-1 1 0 0,1 0 0 0 0,-1 1-1 0 0,0-1 1 0 0,1 1-1 0 0,-1-1 1 0 0,0 1 0 0 0,1 0 0 0 0,27 46 736 0 0,35 83 0 0 0,-10-19-549 0 0,45 94 25 0 0,0-2 222 0 0,-89-187-304 0 0,1 1-32 0 0,2 0 715 0 0,39 62 1019 0 0,-48-74-2767 0 0,0-1 122 0 0,10 12 581 0 0,-9-12 891 0 0,0-10-564 0 0,16-14 0 0 0,-14 9 0 0 0,5-40 127 0 0,96-340 346 0 0,13 94-546 0 0,-35 92-1033 0 0,-70 166 485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9:28.91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76 6911 0 0,'0'0'5815'0'0,"7"-1"-4711"0"0,37-2 905 0 0,4 4-42 0 0,14-1-30 0 0,274-17 1367 0 0,-59 1-2168 0 0,203-23-447 0 0,-474 38-890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5:09.61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143 11 7367 0 0,'-2'-1'162'0'0,"0"0"0"0"0,0-1 0 0 0,0 1-1 0 0,0 0 1 0 0,0 0 0 0 0,0 1-1 0 0,0-1 1 0 0,0 0 0 0 0,-1 1 0 0 0,1-1-1 0 0,0 1 1 0 0,-1 0 0 0 0,1 0-1 0 0,0 0 1 0 0,-1 0 0 0 0,1 0 0 0 0,-5 1-1 0 0,2 0 99 0 0,0 0 1 0 0,0 0-1 0 0,0 1 0 0 0,0-1 0 0 0,0 1 0 0 0,0 0 0 0 0,-4 3 0 0 0,4-1-129 0 0,1 0-1 0 0,-1 0 0 0 0,1 0 1 0 0,0 0-1 0 0,1 1 0 0 0,-1-1 0 0 0,1 1 1 0 0,0 0-1 0 0,0 0 0 0 0,0 0 1 0 0,1 0-1 0 0,0 1 0 0 0,0-1 0 0 0,0 1 1 0 0,0 0-1 0 0,1-1 0 0 0,0 1 1 0 0,0 0-1 0 0,1 0 0 0 0,0 8 1 0 0,0 11 122 0 0,2-1 1 0 0,0 1-1 0 0,9 34 1 0 0,52 170 1195 0 0,-22-94-889 0 0,142 693 1916 0 0,-162-722-2240 0 0,2 12 35 0 0,83 382 451 0 0,-14-169-152 0 0,30 134-333 0 0,-89-297-233 0 0,100 425 173 0 0,-114-525-167 0 0,50 193-9 0 0,-51-192-1 0 0,-15-57 37 0 0,26 86 43 0 0,-17-71-69 0 0,7 3 0 0 0,-15-24 42 0 0,10 0 11 0 0,41 16 5 0 0,-41-16 17 0 0,-1-2-12 0 0,41 13 17 0 0,-26-11-11 0 0,31-1-53 0 0,-57-5-25 0 0,-1 0 1 0 0,1 1 0 0 0,0-1-1 0 0,0 0 1 0 0,-1 0 0 0 0,1 0-1 0 0,0-1 1 0 0,-1 1 0 0 0,1 0-1 0 0,-1-1 1 0 0,1 1 0 0 0,0-1-1 0 0,-1 1 1 0 0,1-1 0 0 0,1-1-1 0 0,51-21-1567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9:29.73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8287 0 0,'4'5'4970'0'0,"0"2"-4751"0"0,-1-4-85 0 0,-1 1 0 0 0,0-1 1 0 0,0 1-1 0 0,0-1 1 0 0,-1 1-1 0 0,1 0 1 0 0,0 5-1 0 0,27 82 1992 0 0,24 132 0 0 0,32 229 1110 0 0,32 43-1647 0 0,-95-413-2258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9:30.86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57 466 13823 0 0,'0'0'1864'0'0,"8"1"-1672"0"0,38 4 598 0 0,8-3 534 0 0,-41-1-1100 0 0,38-2 826 0 0,16-3 106 0 0,2-3-226 0 0,-3-1-300 0 0,-4-2-187 0 0,-3-1-222 0 0,-4-1-22 0 0,-8 1-22 0 0,-39 10-147 0 0,24-10 156 0 0,13-7-53 0 0,-22 8-42 0 0,-13 4-11 0 0,7-5-52 0 0,-10 4 20 0 0,4-11-36 0 0,-9 2-12 0 0,-2 12 0 0 0,-8-19 0 0 0,0 8 0 0 0,-1 0 0 0 0,0 1 0 0 0,0 0 0 0 0,-2 0 0 0 0,0 1 0 0 0,0 0 0 0 0,-25-20 0 0 0,8 10 0 0 0,-1 2 0 0 0,-55-32 0 0 0,65 44 7 0 0,0 0 0 0 0,-1 1 0 0 0,0 1-1 0 0,0 1 1 0 0,0 0 0 0 0,-1 2 0 0 0,1 0 0 0 0,-1 2-1 0 0,-26-1 1 0 0,29 3-1 0 0,1 1-1 0 0,0 1 1 0 0,0 0 0 0 0,0 1-1 0 0,0 1 1 0 0,0 0 0 0 0,1 2-1 0 0,0 0 1 0 0,0 0 0 0 0,0 2-1 0 0,-25 15 1 0 0,34-18-4 0 0,0 1-1 0 0,0 0 1 0 0,1 0 0 0 0,0 0-1 0 0,0 1 1 0 0,0 0-1 0 0,1 0 1 0 0,0 0 0 0 0,-8 16-1 0 0,7-9 5 0 0,0-1 0 0 0,1 1 1 0 0,1 0-1 0 0,1 1 0 0 0,-4 20 0 0 0,4 3 12 0 0,2-1 0 0 0,1 0-1 0 0,10 70 1 0 0,-5-67 55 0 0,2 0 0 0 0,2 0-1 0 0,2-1 1 0 0,1 0 0 0 0,2-1-1 0 0,2-1 1 0 0,1 0 0 0 0,22 35-1 0 0,-27-54-1 0 0,0-1-1 0 0,1 0 1 0 0,1 0 0 0 0,0-2-1 0 0,1 0 1 0 0,1 0-1 0 0,0-2 1 0 0,1 0-1 0 0,0 0 1 0 0,1-2-1 0 0,1 0 1 0 0,-1-1-1 0 0,2-1 1 0 0,-1-1-1 0 0,1-1 1 0 0,1 0 0 0 0,20 3-1 0 0,-21-7-41 0 0,-1-1 0 0 0,1 0-1 0 0,-1-2 1 0 0,1 0 0 0 0,-1-1 0 0 0,1-1-1 0 0,-1-1 1 0 0,1-1 0 0 0,-1 0-1 0 0,0-1 1 0 0,21-10 0 0 0,-15 4-87 0 0,1-2-1 0 0,-2 0 1 0 0,1-2 0 0 0,-2 0 0 0 0,0-2-1 0 0,-1-1 1 0 0,24-25 0 0 0,-5 1-349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9:53.64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72 731 5063 0 0,'0'0'2146'0'0,"-1"4"-1758"0"0,2 3 13 0 0,-1 0-1 0 0,1 0 1 0 0,0 0 0 0 0,3 10 0 0 0,-2-12 568 0 0,2 3 30 0 0,17 37 677 0 0,-18-36-1464 0 0,15 25 809 0 0,8 10-1 0 0,-21-36-887 0 0,-3-5-52 0 0,0 1 0 0 0,0 0 0 0 0,0-1 0 0 0,1 0 0 0 0,0 0 0 0 0,0 0 0 0 0,4 4 0 0 0,28 27 737 0 0,0-2 60 0 0,-28-26-734 0 0,-4-3-61 0 0,0-1 1 0 0,0 1 0 0 0,0-1 0 0 0,1 1-1 0 0,-1-1 1 0 0,1 0 0 0 0,5 2 0 0 0,-2 1 35 0 0,-4-3-64 0 0,-1 0 0 0 0,1 0-1 0 0,0-1 1 0 0,0 1 0 0 0,0-1 0 0 0,0 0 0 0 0,0 0 0 0 0,0 0 0 0 0,0 0-1 0 0,5 1 1 0 0,1 1 56 0 0,-5-1-70 0 0,-1-1-1 0 0,1 0 0 0 0,-1 0 0 0 0,1 0 0 0 0,0 0 0 0 0,0-1 0 0 0,-1 0 0 0 0,1 1 0 0 0,6-2 0 0 0,1 3 2 0 0,-7-2-24 0 0,0 1 0 0 0,0-1 1 0 0,0 1-1 0 0,0-2 0 0 0,0 1 0 0 0,0 0 1 0 0,0-1-1 0 0,0 1 0 0 0,5-3 0 0 0,42-7 48 0 0,-34 6-83 0 0,-10 2-18 0 0,0 0 0 0 0,0 0 0 0 0,1 0 0 0 0,12-7 0 0 0,-10 5 2 0 0,30-16-118 0 0,6-8-11 0 0,-10 3 114 0 0,-23 16 63 0 0,19-16 137 0 0,-22 17-113 0 0,5-5 46 0 0,-1-1 0 0 0,22-25 1 0 0,-28 30-33 0 0,1-1 0 0 0,-2 0 0 0 0,1-1 0 0 0,-1 0 0 0 0,-1 0 1 0 0,0 0-1 0 0,4-13 0 0 0,-10 21-9 0 0,0 1-1 0 0,-1-1 1 0 0,1 1 0 0 0,-1-1 0 0 0,0 1 0 0 0,0 0 0 0 0,0-1-1 0 0,0 1 1 0 0,0 0 0 0 0,0 0 0 0 0,-1 0 0 0 0,1-1-1 0 0,-1 1 1 0 0,1 1 0 0 0,-1-1 0 0 0,0 0 0 0 0,-2-1-1 0 0,4 2-42 0 0,-20-16 227 0 0,-1 0 1 0 0,-1 2-1 0 0,0 0 0 0 0,-25-11 0 0 0,32 17-189 0 0,-28-15 118 0 0,0 2-1 0 0,-2 1 1 0 0,-82-25 0 0 0,96 37-141 0 0,-18-3 114 0 0,1-3-1 0 0,-82-38 1 0 0,117 47-108 0 0,-1-2-1 0 0,2 0 1 0 0,-1 0 0 0 0,1-1 0 0 0,1 0-1 0 0,-1-1 1 0 0,2-1 0 0 0,-1 0-1 0 0,1 0 1 0 0,1-1 0 0 0,0 0 0 0 0,1-1-1 0 0,-13-25 1 0 0,17 29-18 0 0,0-1-1 0 0,1 0 1 0 0,0 0-1 0 0,0-1 1 0 0,-1-13-1 0 0,4 18 0 0 0,-1 0 1 0 0,1 0-1 0 0,1 0 0 0 0,-1 0 0 0 0,1 0 1 0 0,0 1-1 0 0,0-1 0 0 0,1 0 0 0 0,0 0 1 0 0,0 1-1 0 0,2-6 0 0 0,6-5 22 0 0,9-6 39 0 0,4 0-8 0 0,4 3-45 0 0,-5 5 0 0 0,-11 9 31 0 0,18-6-20 0 0,-13 8 20 0 0,17 1-19 0 0,-16 3 25 0 0,-7 0-38 0 0,-5 0-1 0 0,1 0 0 0 0,-1 0 1 0 0,0 0-1 0 0,0 1 0 0 0,9 3 0 0 0,-7-3 0 0 0,23 11 60 0 0,8 8-3 0 0,-5 0-55 0 0,6 7 0 0 0,-1 1 31 0 0,-28-21-37 0 0,18 18-86 0 0,1 5-329 0 0,-6-7 67 0 0,-17-18-73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9:54.70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44 11975 0 0,'0'0'1994'0'0,"8"-1"-1620"0"0,38-7 973 0 0,264-20 4940 0 0,4 21-6666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9:55.93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27 1839 0 0,'8'-26'15758'0'0,"-7"31"-15204"0"0,15 59 1190 0 0,19 115-136 0 0,22 384-567 0 0,17 107 198 0 0,-63-612-1190 0 0,3 0 1 0 0,25 68-1 0 0,-25-92 15 0 0,10 7 32 0 0,-2-12 15 0 0,-17-24-19 0 0,3-7-11 0 0,34-9-1 0 0,-35 8-70 0 0,0 0 0 0 0,0-1-1 0 0,0 0 1 0 0,0 0 0 0 0,-1 0-1 0 0,0-1 1 0 0,0 0 0 0 0,0 0 0 0 0,0 0-1 0 0,5-8 1 0 0,6-9-40 0 0,23-36 1 0 0,-27 37-43 0 0,71-120-1947 0 0,-44 59-6034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9:17.51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1208 194 10591 0 0,'-2'-2'326'0'0,"-7"-14"643"0"0,0 0-438 0 0,0 0 0 0 0,0 0 0 0 0,-2 1 0 0 0,0 0 0 0 0,-21-22 0 0 0,26 31-187 0 0,0 0 1 0 0,-1 0 0 0 0,0 1-1 0 0,-1 0 1 0 0,1 0 0 0 0,-1 1-1 0 0,0 0 1 0 0,0 0-1 0 0,0 1 1 0 0,-1 0 0 0 0,1 1-1 0 0,-1-1 1 0 0,-17-1 0 0 0,4 3-62 0 0,0 1 0 0 0,-1 2 0 0 0,1 0 0 0 0,0 1 0 0 0,0 1 0 0 0,0 1 0 0 0,-33 12 0 0 0,1 4-80 0 0,-89 49 0 0 0,94-42-132 0 0,2 3-1 0 0,1 2 0 0 0,2 2 1 0 0,-73 72-1 0 0,87-74 14 0 0,2 2 0 0 0,1 0 0 0 0,2 2 0 0 0,2 1 0 0 0,1 0 0 0 0,2 2 0 0 0,1 1-1 0 0,2 0 1 0 0,-21 85 0 0 0,28-82 51 0 0,2 1-1 0 0,1-1 1 0 0,3 1-1 0 0,2 0 1 0 0,2 0-1 0 0,1 0 1 0 0,3 0-1 0 0,1 0 1 0 0,21 79-1 0 0,-16-96-69 0 0,0-1 1 0 0,2-1-1 0 0,1 0 0 0 0,1-1 0 0 0,1 0 1 0 0,1-1-1 0 0,1-1 0 0 0,1 0 0 0 0,1-1 1 0 0,1-1-1 0 0,1-1 0 0 0,1-1 0 0 0,36 24 1 0 0,-30-24 23 0 0,0-2 0 0 0,2 0 0 0 0,0-2 0 0 0,0-1 1 0 0,2-2-1 0 0,-1-1 0 0 0,1-2 0 0 0,1 0 0 0 0,0-3 1 0 0,0 0-1 0 0,47 1 0 0 0,-46-8-11 0 0,0-1-1 0 0,-1-2 1 0 0,1-1 0 0 0,-1-2-1 0 0,0-1 1 0 0,-1-1-1 0 0,0-2 1 0 0,43-21 0 0 0,-9-2 17 0 0,-1-3 0 0 0,102-77 0 0 0,-140 92-95 0 0,2-4 9 0 0,-1 0 0 0 0,-2-2 0 0 0,-1-1 1 0 0,-1-1-1 0 0,-1 0 0 0 0,33-62 0 0 0,-41 62-8 0 0,-1-1 0 0 0,-2 0 0 0 0,0 0 1 0 0,11-57-1 0 0,-20 72-7 0 0,-1-1 0 0 0,-1 0 0 0 0,0 0 0 0 0,-1 0 1 0 0,-1 0-1 0 0,0 0 0 0 0,-1 0 0 0 0,-1 1 0 0 0,-1-1 1 0 0,0 1-1 0 0,-8-19 0 0 0,-108-209-140 0 0,87 183 63 0 0,14 26-7 0 0,-2 2 0 0 0,-1 0 0 0 0,-2 1 0 0 0,-1 2 0 0 0,-2 0 0 0 0,0 2 0 0 0,-2 1 0 0 0,-1 1 0 0 0,-2 2 0 0 0,-41-26 0 0 0,-21-6-939 0 0,72 46 581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9:18.64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1240 242 8751 0 0,'0'-2'674'0'0,"1"-7"-344"0"0,0 0 13 0 0,-1 0 0 0 0,0 0 0 0 0,0 0 0 0 0,-1 0 1 0 0,0 0-1 0 0,-1 0 0 0 0,1 0 0 0 0,-2 1 0 0 0,1-1 0 0 0,-1 0 0 0 0,-1 1 0 0 0,0 0 0 0 0,-5-10 0 0 0,5 13-28 0 0,0-1 1 0 0,-1 1 0 0 0,1 0-1 0 0,-1 0 1 0 0,0 1 0 0 0,0-1-1 0 0,-1 1 1 0 0,1 0 0 0 0,-1 1-1 0 0,0-1 1 0 0,0 1-1 0 0,0 0 1 0 0,0 1 0 0 0,0-1-1 0 0,-1 1 1 0 0,1 1 0 0 0,-12-3-1 0 0,-9 2-43 0 0,0 0-1 0 0,0 2 0 0 0,0 1 1 0 0,0 1-1 0 0,0 1 1 0 0,0 1-1 0 0,1 2 0 0 0,-35 11 1 0 0,-8 8-58 0 0,-121 60 1 0 0,155-66-184 0 0,0 1 0 0 0,2 1-1 0 0,0 2 1 0 0,2 1 0 0 0,1 2 0 0 0,0 1 0 0 0,2 1-1 0 0,1 2 1 0 0,2 0 0 0 0,1 2 0 0 0,1 1-1 0 0,-19 37 1 0 0,14-18 52 0 0,1 3 1 0 0,4 0-1 0 0,1 1 0 0 0,-25 109 1 0 0,39-126 4 0 0,1-1 1 0 0,3 1 0 0 0,1 0 0 0 0,2 0 0 0 0,1 0 0 0 0,3 0-1 0 0,1 0 1 0 0,13 59 0 0 0,-9-71-22 0 0,2-1-1 0 0,1 0 1 0 0,0-1-1 0 0,2 0 1 0 0,1 0-1 0 0,1-2 1 0 0,1 0-1 0 0,1 0 1 0 0,1-2-1 0 0,1 0 1 0 0,1-1-1 0 0,40 31 1 0 0,-22-23 22 0 0,2-1 0 0 0,0-2 0 0 0,1-2 0 0 0,2-1 0 0 0,0-3 0 0 0,82 25 0 0 0,-85-33-36 0 0,2-3 0 0 0,-1-1 0 0 0,1-2 1 0 0,0-2-1 0 0,0-2 0 0 0,0-2 0 0 0,-1-1 0 0 0,1-2 0 0 0,0-2 0 0 0,64-18 0 0 0,-55 8-53 0 0,-2-1-1 0 0,0-3 1 0 0,0-1-1 0 0,-2-3 1 0 0,-1-2-1 0 0,-1-2 1 0 0,-2-2 0 0 0,42-36-1 0 0,-61 44-31 0 0,0-2 1 0 0,-2 0-1 0 0,0-1 0 0 0,-2-2 0 0 0,-1 0 1 0 0,-1-1-1 0 0,-2 0 0 0 0,-1-2 0 0 0,0 0 0 0 0,-3 0 1 0 0,0-2-1 0 0,-2 1 0 0 0,-2-1 0 0 0,-1-1 1 0 0,-1 1-1 0 0,2-39 0 0 0,-8 45 34 0 0,-1-1 0 0 0,-2 1 1 0 0,0 0-1 0 0,-1 0 0 0 0,-2 1 0 0 0,-13-39 0 0 0,-70-146 174 0 0,61 150-123 0 0,6 11-26 0 0,-66-130-94 0 0,74 155 50 0 0,-1 1-1 0 0,-1 1 1 0 0,-1 0 0 0 0,-1 2 0 0 0,-27-26 0 0 0,6 14-108 0 0,-2 1 0 0 0,0 2-1 0 0,-3 1 1 0 0,-84-39 0 0 0,105 58-952 0 0,0 1 0 0 0,-29-6 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9:19.78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1157 139 12895 0 0,'-8'-12'473'0'0,"-1"0"-1"0"0,0 0 0 0 0,0 1 1 0 0,-1 1-1 0 0,0 0 1 0 0,-1 0-1 0 0,0 1 0 0 0,-1 0 1 0 0,-22-12-1 0 0,26 17-225 0 0,0 0 0 0 0,0 1 1 0 0,-1 0-1 0 0,1 1 0 0 0,-1 0 0 0 0,1 0 0 0 0,-1 1 0 0 0,0 0 0 0 0,1 1 1 0 0,-1 0-1 0 0,0 0 0 0 0,0 1 0 0 0,1 0 0 0 0,-1 0 0 0 0,0 1 0 0 0,-12 4 1 0 0,-10 6-78 0 0,0 1 0 0 0,0 1 1 0 0,1 2-1 0 0,1 1 0 0 0,-32 25 1 0 0,13-5-66 0 0,3 1 1 0 0,-43 48-1 0 0,28-19 14 0 0,3 2-1 0 0,3 3 0 0 0,3 1 1 0 0,-56 111-1 0 0,78-126 5 0 0,3 1 0 0 0,2 1-1 0 0,-20 79 1 0 0,35-102-5 0 0,2 0 1 0 0,1 0-1 0 0,2 0 1 0 0,1 1-1 0 0,2 0 1 0 0,8 74-1 0 0,-4-92-69 0 0,1-1 0 0 0,1 1 0 0 0,1-1 0 0 0,0-1-1 0 0,2 1 1 0 0,0-1 0 0 0,1 0 0 0 0,0-1 0 0 0,2 0 0 0 0,16 21 0 0 0,-12-21-11 0 0,1 0 1 0 0,1-1 0 0 0,0-1 0 0 0,1 0 0 0 0,0-2 0 0 0,2 0 0 0 0,-1-1 0 0 0,35 16 0 0 0,-27-17 36 0 0,0-1 0 0 0,1-1 1 0 0,0-1-1 0 0,0-2 0 0 0,1 0 0 0 0,56 2 0 0 0,-43-8 3 0 0,0-1-1 0 0,0-2 1 0 0,0-3 0 0 0,49-11-1 0 0,-20-2 29 0 0,110-45-1 0 0,54-45-110 0 0,-178 80 24 0 0,-1-2 0 0 0,-1-2 1 0 0,83-68-1 0 0,-116 81-28 0 0,0 0-1 0 0,-1-2 1 0 0,-1 0 0 0 0,-2-1 0 0 0,0-1 0 0 0,-1-1 0 0 0,-1 0 0 0 0,-2-1-1 0 0,-1-1 1 0 0,12-31 0 0 0,-18 39 8 0 0,-2 0 1 0 0,1-1-1 0 0,-2 1 1 0 0,-1-1-1 0 0,0 0 0 0 0,-1-36 1 0 0,-3 43 10 0 0,0 0 0 0 0,-1 1 0 0 0,-1-1 0 0 0,0 1 0 0 0,-1-1 1 0 0,0 1-1 0 0,0 0 0 0 0,-2 0 0 0 0,1 1 0 0 0,-1 0 0 0 0,-13-18 0 0 0,-10-6 51 0 0,-1 2-1 0 0,-2 2 0 0 0,-64-51 0 0 0,-12-11 19 0 0,12-6-67 0 0,58 58-17 0 0,-2 2-1 0 0,-84-66 1 0 0,96 85-72 0 0,-2 1 0 0 0,-40-18 0 0 0,58 31-268 0 0,-1 1 1 0 0,0 1-1 0 0,-1 0 1 0 0,1 1-1 0 0,-1 0 1 0 0,1 1-1 0 0,-1 0 1 0 0,-24 1-1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9:21.13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4 423 10135 0 0,'-1'-4'265'0'0,"0"-1"-1"0"0,0 1 0 0 0,1 0 1 0 0,-1 0-1 0 0,1-1 1 0 0,3-10 1740 0 0,11-9-851 0 0,2 1 0 0 0,0 0-1 0 0,2 1 1 0 0,0 0-1 0 0,39-33 1 0 0,-38 39-852 0 0,1 2-1 0 0,0 0 1 0 0,1 1-1 0 0,1 1 1 0 0,-1 1 0 0 0,2 1-1 0 0,28-9 1 0 0,41-8 99 0 0,1 3 0 0 0,2 5 0 0 0,156-12 1 0 0,-172 28-206 0 0,-1 3 0 0 0,0 4 0 0 0,0 3 0 0 0,147 33 0 0 0,-197-33-137 0 0,14 3 28 0 0,-1 1 0 0 0,44 20 0 0 0,-34-9-71 0 0,9 7-139 0 0,-29-13-178 0 0,-24-12-75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9:21.81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9 410 11055 0 0,'-1'-1'175'0'0,"0"0"-1"0"0,0-1 0 0 0,1 1 0 0 0,-1 0 1 0 0,0 0-1 0 0,1 0 0 0 0,-1 0 0 0 0,1-1 1 0 0,-1 1-1 0 0,1 0 0 0 0,-1-1 0 0 0,1 1 1 0 0,0 0-1 0 0,0-1 0 0 0,-1 1 0 0 0,1 0 0 0 0,0-1 1 0 0,0 1-1 0 0,1-2 0 0 0,3-28 1616 0 0,-4 29-1749 0 0,3-8 318 0 0,0 0 0 0 0,1-1-1 0 0,0 1 1 0 0,1 0 0 0 0,0 1 0 0 0,0-1-1 0 0,1 1 1 0 0,0 0 0 0 0,1 1 0 0 0,0-1-1 0 0,0 1 1 0 0,1 1 0 0 0,0-1 0 0 0,14-9-1 0 0,7-4 6 0 0,1 2-1 0 0,1 1 0 0 0,37-16 1 0 0,-14 12-123 0 0,1 1 1 0 0,1 4-1 0 0,1 1 1 0 0,0 3 0 0 0,61-5-1 0 0,-71 14-183 0 0,0 2 0 0 0,0 2 0 0 0,-1 3 0 0 0,1 1 0 0 0,0 2 0 0 0,-1 3 0 0 0,-1 1 0 0 0,1 3 0 0 0,43 18-1 0 0,-25-5-426 0 0,-2 3-1 0 0,-1 3 0 0 0,-1 2 0 0 0,-2 3 0 0 0,81 67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5:10.93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0 213 4607 0 0,'0'1'12'0'0,"0"-1"-1"0"0,0 0 1 0 0,0 0-1 0 0,0 0 1 0 0,0 0-1 0 0,0 0 1 0 0,0 1-1 0 0,1-1 1 0 0,-1 0-1 0 0,0 0 0 0 0,0 0 1 0 0,0 0-1 0 0,0 0 1 0 0,0 0-1 0 0,0 0 1 0 0,0 1-1 0 0,0-1 1 0 0,1 0-1 0 0,-1 0 1 0 0,0 0-1 0 0,0 0 1 0 0,0 0-1 0 0,0 0 0 0 0,0 0 1 0 0,1 0-1 0 0,-1 0 1 0 0,0 0-1 0 0,0 0 1 0 0,0 0-1 0 0,0 0 1 0 0,0 0-1 0 0,1 0 1 0 0,-1 0-1 0 0,0 0 0 0 0,0 0 1 0 0,0 0-1 0 0,0 0 1 0 0,1 0-1 0 0,-1 0 1 0 0,0 0-1 0 0,0 0 1 0 0,0 0-1 0 0,0 0 1 0 0,0 0-1 0 0,1 0 1 0 0,27-7 5186 0 0,35-10-3921 0 0,-54 15-850 0 0,0 0 0 0 0,0-1-1 0 0,0 0 1 0 0,17-9 0 0 0,-12 5-45 0 0,37-16 949 0 0,-2-2-221 0 0,28-10 64 0 0,-8 4-428 0 0,-23 13-408 0 0,-34 13-97 0 0,3 1-45 0 0,47-13-11 0 0,-47 13 109 0 0,66 7-100 0 0,-65-2 38 0 0,-2 7-168 0 0,-2-1-50 0 0,-1 1-1 0 0,1 0 0 0 0,13 12 1 0 0,-20-14-11 0 0,1 1 1 0 0,-2-1-1 0 0,1 1 1 0 0,-1-1-1 0 0,7 14 1 0 0,-11-20-4 0 0,7 19 43 0 0,5 22-21 0 0,3 8 37 0 0,-5 1 6 0 0,0 18 88 0 0,1 131 1 0 0,-8-84 35 0 0,7 251 83 0 0,0-19 126 0 0,-13 44-131 0 0,-2-139-44 0 0,-5 383 17 0 0,7-381-450 0 0,-4 121-184 0 0,-4-106 106 0 0,-7 124-156 0 0,13-220 231 0 0,-4 52-70 0 0,0-155 292 0 0,-1 12 45 0 0,0 147 1 0 0,12-65 12 0 0,-6 1 1 0 0,-36 232-1 0 0,38-388-65 0 0,-55 295 95 0 0,51-279-617 0 0,0-1-155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9:22.48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3 340 12895 0 0,'-1'-1'998'0'0,"-1"-2"-586"0"0,2-1-232 0 0,1 1 0 0 0,-1 0 1 0 0,0 0-1 0 0,1 0 1 0 0,0 0-1 0 0,0 0 0 0 0,0 0 1 0 0,3-5-1 0 0,-2 3 78 0 0,2-5 139 0 0,2-1 0 0 0,0 1-1 0 0,0 0 1 0 0,1 0 0 0 0,0 1 0 0 0,0 0 0 0 0,1 0 0 0 0,1 1-1 0 0,-1 0 1 0 0,1 0 0 0 0,1 1 0 0 0,-1 0 0 0 0,18-9 0 0 0,15-6 165 0 0,0 2 1 0 0,47-15 0 0 0,-81 33-501 0 0,50-18 146 0 0,1 2 0 0 0,1 4 0 0 0,1 2-1 0 0,0 2 1 0 0,1 3 0 0 0,-1 3-1 0 0,1 3 1 0 0,69 7 0 0 0,-39 4-40 0 0,-1 4-1 0 0,137 39 1 0 0,-112-17-165 0 0,159 74-1 0 0,-266-106-48 0 0,11 5-129 0 0,-1 1 0 0 0,0 0-1 0 0,31 24 1 0 0,-3 0-341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0:16.16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21 4143 0 0,'7'-21'13123'0'0,"-4"50"-12307"0"0,0 0 0 0 0,2 0 0 0 0,1-1 0 0 0,12 36 0 0 0,-4-12-467 0 0,177 551 787 0 0,-84-282-680 0 0,57 152-35 0 0,9 26-58 0 0,-115-315-87 0 0,51 165 24 0 0,-78-245-106 0 0,67 206 1987 0 0,-18-48-4156 0 0,-74-242 2012 0 0,-3-13-150 0 0,-4-13-803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0:17.32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19 3418 5063 0 0,'-1'1'208'0'0,"1"-1"-104"0"0,-1 0-1 0 0,1 0 1 0 0,-1 1 0 0 0,1-1-1 0 0,-1 0 1 0 0,1 0 0 0 0,-1 0 0 0 0,1 0-1 0 0,-8-3 1557 0 0,7 2-1557 0 0,-3-15 2184 0 0,9-24 727 0 0,-4 33-2501 0 0,22-130 4834 0 0,32-201-1596 0 0,13-142-2511 0 0,-44 259-898 0 0,9-62-127 0 0,1 87-57 0 0,53-284-49 0 0,-63 354-18 0 0,26-117-54 0 0,-7 73 58 0 0,35-125-62 0 0,-65 252-33 0 0,24-95 0 0 0,-28 101-7 0 0,17-40 0 0 0,-7 18-203 0 0,-18 56 154 0 0,0 0 0 0 0,-1 0 0 0 0,1 0 0 0 0,-1 0 0 0 0,0 0-1 0 0,1 0 1 0 0,-2-5 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0:18.38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4607 0 0,'0'0'354'0'0,"4"22"2796"0"0,45 141 3955 0 0,8 32-4582 0 0,69 299-308 0 0,93 400 250 0 0,-89-217-1533 0 0,21 7-121 0 0,-123-571-587 0 0,31 115 37 0 0,-56-215-808 0 0,8 23 1428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0:19.56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 3541 6911 0 0,'-15'-1'1665'0'0,"14"2"-1619"0"0,1-1-1 0 0,-1 0 1 0 0,1 0 0 0 0,-1 1 0 0 0,0-1-1 0 0,1 0 1 0 0,-1 0 0 0 0,1 0 0 0 0,-1 0-1 0 0,1 0 1 0 0,-1 0 0 0 0,0 0 0 0 0,1 0 0 0 0,-1 0-1 0 0,1 0 1 0 0,-1 0 0 0 0,0 0 0 0 0,1 0-1 0 0,-1 0 1 0 0,1-1 0 0 0,-1 1 0 0 0,1 0-1 0 0,-1 0 1 0 0,1-1 0 0 0,-1 1 0 0 0,1 0-1 0 0,-1-1 1 0 0,1 1 0 0 0,-1 0 0 0 0,1-1-1 0 0,0 1 1 0 0,-1-1 0 0 0,1 1 0 0 0,-1-1-1 0 0,1 1 1 0 0,0-1 0 0 0,0 1 0 0 0,-1-1 0 0 0,1 1-1 0 0,0-1 1 0 0,0 1 0 0 0,0-1 0 0 0,-1 0-1 0 0,1 1 1 0 0,0-1 0 0 0,0 1 0 0 0,0-1-1 0 0,0 1 1 0 0,0-1 0 0 0,0 0 0 0 0,0 1-1 0 0,0-1 1 0 0,1 1 0 0 0,-1-2 0 0 0,6-43 4072 0 0,15-62 0 0 0,-1 11-2154 0 0,121-771 1374 0 0,-118 733-3186 0 0,61-198 0 0 0,-75 302-112 0 0,93-347 592 0 0,3-85-309 0 0,-62 287-211 0 0,50-189 58 0 0,-69 279-164 0 0,67-151 0 0 0,-35 101-60 0 0,-45 96 224 0 0,-10 37-352 0 0,-1-1 0 0 0,0 1-1 0 0,0 0 1 0 0,0-1 0 0 0,0 1 0 0 0,0 0 0 0 0,0 0 0 0 0,-1-1 0 0 0,1 1 0 0 0,-1 0-1 0 0,1 0 1 0 0,-1-1 0 0 0,0 1 0 0 0,0 0 0 0 0,-2-3 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0:20.48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9671 0 0,'9'20'5443'0'0,"-1"-1"-3283"0"0,28 72 393 0 0,35 132 0 0 0,8 107-2198 0 0,-60-249-52 0 0,158 786 1175 0 0,-145-704-1084 0 0,164 604 854 0 0,-51-121-498 0 0,-108-498-628 0 0,-9-45-105 0 0,-27-98 26 0 0,0 0-1003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0:21.56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25 3394 4143 0 0,'-24'-15'13009'0'0,"27"1"-13144"0"0,6-13 2149 0 0,21-42 1 0 0,2-4-1014 0 0,17-57-119 0 0,50-148 267 0 0,6-50-484 0 0,-60 196-491 0 0,58-161 65 0 0,29-87-17 0 0,-28 72 4 0 0,62-194-151 0 0,-141 405-75 0 0,35-108 0 0 0,-49 174-9 0 0,3-7-51 0 0,-1 0 1 0 0,12-66-1 0 0,-21 76 43 0 0,0 0-1 0 0,3 0 1 0 0,0 1-1 0 0,1 0 1 0 0,2 0-1 0 0,1 1 1 0 0,24-43-1 0 0,-33 65-88 0 0,16-29 260 0 0,-17 32-285 0 0,-1-1 0 0 0,1 0 0 0 0,-1 0 0 0 0,1 0 0 0 0,-1 1-1 0 0,0-1 1 0 0,0 0 0 0 0,0 0 0 0 0,0 0 0 0 0,0 0 0 0 0,0 0 0 0 0,0 0-1 0 0,-1 1 1 0 0,1-1 0 0 0,-1 0 0 0 0,-1-3 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1:08.14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1176 243 5527 0 0,'-3'-14'399'0'0,"-1"1"-1"0"0,0 0 1 0 0,-1 0-1 0 0,0 0 1 0 0,-1 1-1 0 0,-1-1 1 0 0,0 1-1 0 0,0 1 1 0 0,-1 0-1 0 0,-1 0 1 0 0,-19-20-1 0 0,20 23-67 0 0,0 1 0 0 0,0 0 1 0 0,-1 1-1 0 0,0-1 0 0 0,-1 1 0 0 0,1 1 0 0 0,-1 0 0 0 0,0 1 0 0 0,0-1 1 0 0,-1 2-1 0 0,1 0 0 0 0,-1 0 0 0 0,0 1 0 0 0,0 0 0 0 0,-16-1 0 0 0,1 4 135 0 0,0 2 0 0 0,0 0 0 0 0,1 1 1 0 0,-1 2-1 0 0,1 0 0 0 0,0 2 0 0 0,1 1 0 0 0,-1 1 0 0 0,2 1 0 0 0,-26 15 0 0 0,13-3-283 0 0,0 2-1 0 0,2 1 1 0 0,0 2 0 0 0,2 1-1 0 0,-37 43 1 0 0,22-18-99 0 0,3 2-1 0 0,2 2 1 0 0,3 2 0 0 0,3 1-1 0 0,-40 90 1 0 0,59-110-56 0 0,2 1-1 0 0,2 1 1 0 0,1 0 0 0 0,3 0 0 0 0,1 1 0 0 0,2 0-1 0 0,2 1 1 0 0,2-1 0 0 0,7 79 0 0 0,5-51-3 0 0,-6-52 4 0 0,11 37 1 0 0,-3-22 4 0 0,23 43 0 0 0,-21-52-8 0 0,2 0 1 0 0,20 27 0 0 0,-22-35-4 0 0,1-1 0 0 0,1 0 1 0 0,18 15-1 0 0,-19-20 1 0 0,1 0 0 0 0,1-1 0 0 0,35 18 0 0 0,-34-21-5 0 0,1-1 1 0 0,0 0-1 0 0,1-1 0 0 0,28 4 0 0 0,-23-6-3 0 0,1-1 0 0 0,-1-1 0 0 0,1-2 0 0 0,-1 0 0 0 0,1-2 0 0 0,43-8 0 0 0,-32 2 5 0 0,-1-1-1 0 0,-1-2 1 0 0,0-1-1 0 0,0-2 1 0 0,-1-2-1 0 0,-1-1 1 0 0,41-27-1 0 0,-34 16-11 0 0,-2-2 1 0 0,-1-2-1 0 0,-2-1 0 0 0,-1-2 1 0 0,-1-1-1 0 0,38-57 0 0 0,-54 67-9 0 0,0-2-1 0 0,-2 0 1 0 0,-1 0-1 0 0,-2-1 1 0 0,0-1 0 0 0,-2 0-1 0 0,-1-1 1 0 0,-2 0-1 0 0,-1 0 1 0 0,4-57-1 0 0,-11 50 1 0 0,0 1 0 0 0,-3 0 0 0 0,-1 0 0 0 0,-2 0 0 0 0,-1 1 0 0 0,-17-47 0 0 0,-97-204 0 0 0,122 287 0 0 0,-28-58 1 0 0,-48-76 0 0 0,63 115-4 0 0,-1 0 0 0 0,-1 0 0 0 0,0 2 0 0 0,-1 0 0 0 0,-1 0 0 0 0,-1 2 0 0 0,-24-17-1 0 0,6 13-565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1:08.75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15 1899 8751 0 0,'-1'0'52'0'0,"1"-1"0"0"0,-1 1-1 0 0,0 0 1 0 0,0-1-1 0 0,0 1 1 0 0,1-1 0 0 0,-1 1-1 0 0,0-1 1 0 0,0 1-1 0 0,1-1 1 0 0,-1 0 0 0 0,1 1-1 0 0,-1-1 1 0 0,0 0-1 0 0,1 0 1 0 0,-1 1 0 0 0,1-1-1 0 0,0 0 1 0 0,-1 0 0 0 0,1 0-1 0 0,0 1 1 0 0,-1-1-1 0 0,1 0 1 0 0,0 0 0 0 0,0 0-1 0 0,0 0 1 0 0,0 0-1 0 0,0 0 1 0 0,0 0 0 0 0,0 0-1 0 0,0 1 1 0 0,0-3-1 0 0,11-33 984 0 0,-5 19-1043 0 0,217-598 6131 0 0,-70 212-2616 0 0,-61 162-2377 0 0,16-47-500 0 0,-103 273-629 0 0,26-94 191 0 0,-28 99-213 0 0,-1-1 0 0 0,-1 0-1 0 0,0 0 1 0 0,-1 0 0 0 0,0 0-1 0 0,0 1 1 0 0,-1-1 0 0 0,-3-12-1 0 0,-8-5-734 0 0,4 15 23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1:09.18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101 0 7831 0 0,'-6'6'106'0'0,"-1"0"0"0"0,2 0-1 0 0,-1 1 1 0 0,1 0 0 0 0,0 0 0 0 0,0 0-1 0 0,-4 8 1 0 0,3 0 51 0 0,1-1 0 0 0,0 1 0 0 0,-3 19 0 0 0,-2 13 357 0 0,-6 85 1 0 0,14-102-229 0 0,2 0 0 0 0,1-1 0 0 0,9 57 0 0 0,-1-64 43 0 0,16 33-10 0 0,-19-41-6 0 0,10-3-10 0 0,49 32-38 0 0,-48-32-10 0 0,2-11-6 0 0,65-1-21 0 0,-77 0-202 0 0,0 1-1 0 0,1-1 0 0 0,-1-1 1 0 0,0 1-1 0 0,0-1 0 0 0,0-1 0 0 0,0 1 1 0 0,0-1-1 0 0,-1 0 0 0 0,1-1 1 0 0,-1 1-1 0 0,0-1 0 0 0,0-1 1 0 0,0 1-1 0 0,7-8 0 0 0,-8 6 28 0 0,1-1-1 0 0,-2 0 1 0 0,1 0 0 0 0,-1 0-1 0 0,0 0 1 0 0,0-1-1 0 0,0 0 1 0 0,-1 0 0 0 0,-1 0-1 0 0,1 0 1 0 0,1-14-1 0 0,-2 8 45 0 0,-1 0 0 0 0,0 1 1 0 0,-1-1-1 0 0,-1 0 0 0 0,0 0 0 0 0,-1 0 0 0 0,0 1 0 0 0,-1-1 0 0 0,0 1 0 0 0,-2 0 0 0 0,1 0 0 0 0,-1 0 0 0 0,-1 0 0 0 0,-14-21 0 0 0,16 28-32 0 0,-1 0-1 0 0,1 1 0 0 0,-1-1 1 0 0,0 1-1 0 0,-1 0 1 0 0,1 1-1 0 0,-1-1 1 0 0,0 1-1 0 0,0 0 0 0 0,0 1 1 0 0,-11-5-1 0 0,13 7-48 0 0,0 0 0 0 0,0 0-1 0 0,0 0 1 0 0,0 0 0 0 0,-1 1 0 0 0,1 0-1 0 0,0 0 1 0 0,-1 0 0 0 0,1 0 0 0 0,0 1 0 0 0,-1-1-1 0 0,1 1 1 0 0,0 0 0 0 0,0 0 0 0 0,0 1-1 0 0,0-1 1 0 0,0 1 0 0 0,0 0 0 0 0,0 0-1 0 0,-5 4 1 0 0,-13 13-461 0 0,2 6-190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5:13.86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25 288 6911 0 0,'-1'5'209'0'0,"0"0"0"0"0,0-1 0 0 0,1 1 0 0 0,-1 0 0 0 0,1 0 0 0 0,0 0 0 0 0,0-1 1 0 0,0 1-1 0 0,3 10 0 0 0,-1 0 15 0 0,3 46 1081 0 0,3-1 0 0 0,3 0 0 0 0,2-1 0 0 0,32 87 0 0 0,-44-143-1231 0 0,0 0-1 0 0,0 0 1 0 0,0-1-1 0 0,1 1 1 0 0,-1-1-1 0 0,1 1 0 0 0,0-1 1 0 0,4 5-1 0 0,-5-6 38 0 0,0 0 0 0 0,0 0 1 0 0,0 0-1 0 0,0 1 0 0 0,0-1 0 0 0,-1 0 0 0 0,1 1 0 0 0,0-1 0 0 0,-1 1 0 0 0,1-1 0 0 0,-1 1 0 0 0,1-1 0 0 0,0 3 0 0 0,8-12 65 0 0,-2 1-183 0 0,-4 6-5 0 0,0-1-1 0 0,-1 0 1 0 0,1 0-1 0 0,-1 0 1 0 0,1 0 0 0 0,-1-1-1 0 0,0 1 1 0 0,0-1-1 0 0,0 1 1 0 0,0-1-1 0 0,-1 0 1 0 0,1 0 0 0 0,-1 0-1 0 0,1 0 1 0 0,-1 0-1 0 0,0 0 1 0 0,0 0-1 0 0,-1 0 1 0 0,1 0 0 0 0,-1 0-1 0 0,1-1 1 0 0,-1 1-1 0 0,0-4 1 0 0,-15-79-413 0 0,-4 0-1 0 0,-3 1 1 0 0,-55-135 0 0 0,73 212 501 0 0,3 4-2 0 0,0 1 1 0 0,-1-1 0 0 0,1 1 0 0 0,-1-1 0 0 0,0 1-1 0 0,0 0 1 0 0,0 0 0 0 0,-3-4 0 0 0,4 7-50 0 0,1 0-1 0 0,0 0 1 0 0,0-1 0 0 0,0 1-1 0 0,0 0 1 0 0,0 0 0 0 0,-1 0-1 0 0,1 0 1 0 0,0 0 0 0 0,0-1 0 0 0,0 1-1 0 0,0 0 1 0 0,-1 0 0 0 0,1 0-1 0 0,0 0 1 0 0,0 0 0 0 0,0 0-1 0 0,-1 0 1 0 0,1 0 0 0 0,0 0 0 0 0,0 0-1 0 0,-1 0 1 0 0,1 0 0 0 0,0 0-1 0 0,0 0 1 0 0,0 0 0 0 0,-1 0-1 0 0,1 0 1 0 0,0 0 0 0 0,0 0-1 0 0,0 0 1 0 0,-1 0 0 0 0,1 0 0 0 0,0 0-1 0 0,0 0 1 0 0,0 1 0 0 0,-1-1-1 0 0,1 0 1 0 0,0 0 0 0 0,0 0-1 0 0,0 0 1 0 0,0 0 0 0 0,0 1 0 0 0,-1-1-1 0 0,1 0 1 0 0,-5 15 541 0 0,1 16-99 0 0,5-3-263 0 0,2 0 0 0 0,0 0 0 0 0,8 29-1 0 0,28 84 66 0 0,-24-88-173 0 0,1 3 154 0 0,1-2 0 0 0,3 0-1 0 0,30 58 1 0 0,-46-106 173 0 0,6-11-363 0 0,33-22-50 0 0,-42 25-13 0 0,0 1-1 0 0,0 0 1 0 0,1-1 0 0 0,-1 1-1 0 0,0-1 1 0 0,0 1 0 0 0,0-1-1 0 0,-1 1 1 0 0,1-1 0 0 0,0 0-1 0 0,0 1 1 0 0,-1-1 0 0 0,1 0-1 0 0,-1 0 1 0 0,0 1 0 0 0,0-1-1 0 0,1 0 1 0 0,-1 0 0 0 0,0 0-1 0 0,0 1 1 0 0,-1-1 0 0 0,1 0-1 0 0,-1-2 1 0 0,1-5-41 0 0,-2-29-178 0 0,-1 1 0 0 0,-1-1 0 0 0,-14-49 0 0 0,-39-110-838 0 0,34 127 686 0 0,20 56 281 0 0,1 8 28 0 0,0 0-1 0 0,0-1 1 0 0,0 1-1 0 0,-1 0 1 0 0,1 0-1 0 0,-5-6 1 0 0,7 12 61 0 0,-1 0 1 0 0,1-1 0 0 0,0 1-1 0 0,0 0 1 0 0,0 0-1 0 0,-1 0 1 0 0,1 0-1 0 0,0-1 1 0 0,0 1-1 0 0,-1 0 1 0 0,1 0 0 0 0,0 0-1 0 0,0 0 1 0 0,-1 0-1 0 0,1 0 1 0 0,0 0-1 0 0,0 0 1 0 0,-1 0-1 0 0,1 0 1 0 0,0 0-1 0 0,-1 0 1 0 0,1 0 0 0 0,0 0-1 0 0,0 0 1 0 0,-1 0-1 0 0,1 0 1 0 0,0 0-1 0 0,0 0 1 0 0,-1 0-1 0 0,1 0 1 0 0,0 0 0 0 0,0 1-1 0 0,-1-1 1 0 0,1 0-1 0 0,0 0 1 0 0,0 0-1 0 0,-1 0 1 0 0,1 1-1 0 0,0-1 1 0 0,0 0-1 0 0,0 0 1 0 0,0 1 0 0 0,-1-1-1 0 0,1 0 1 0 0,0 0-1 0 0,0 0 1 0 0,0 1-1 0 0,0-1 1 0 0,0 0-1 0 0,0 1 1 0 0,0-1 0 0 0,0 0-1 0 0,0 0 1 0 0,0 1-1 0 0,0-1 1 0 0,0 0-1 0 0,0 1 1 0 0,-6 18-13 0 0,5-16 24 0 0,-1 12 84 0 0,1 1 0 0 0,1 0-1 0 0,0 0 1 0 0,0 0 0 0 0,2 0 0 0 0,0 0 0 0 0,7 25 0 0 0,15 51 446 0 0,50 128 1 0 0,-72-213-515 0 0,1 0 0 0 0,0-1 1 0 0,0 1-1 0 0,6 8 0 0 0,-2-5 0 0 0,4 8 52 0 0,16 16 16 0 0,-21-25-25 0 0,6-14-134 0 0,35-17-90 0 0,-46 21 145 0 0,1 0 1 0 0,-1 0 0 0 0,0 0-1 0 0,1 0 1 0 0,-1-1-1 0 0,0 1 1 0 0,0 0-1 0 0,1-1 1 0 0,-1 1 0 0 0,0-1-1 0 0,-1 1 1 0 0,1-1-1 0 0,0 0 1 0 0,0 1-1 0 0,-1-1 1 0 0,1 0 0 0 0,-1 0-1 0 0,1 1 1 0 0,-1-1-1 0 0,0 0 1 0 0,0 0-1 0 0,0 0 1 0 0,0-2 0 0 0,1-4-38 0 0,1-23-169 0 0,-2 1 0 0 0,0-1-1 0 0,-2 0 1 0 0,-1 0 0 0 0,-2 1-1 0 0,-11-40 1 0 0,4 28 74 0 0,-3 0 0 0 0,-1 1 0 0 0,-39-71 0 0 0,52 106 144 0 0,-1 0 0 0 0,1 0 0 0 0,-1 1 0 0 0,0 0 0 0 0,-10-10 0 0 0,13 15 0 0 0,0-1 0 0 0,0 0 0 0 0,0 0 0 0 0,0 0 0 0 0,0 1 0 0 0,0-1 0 0 0,0 1 0 0 0,-1-1 0 0 0,1 1 0 0 0,0-1 0 0 0,0 1 0 0 0,-1 0 0 0 0,1-1 0 0 0,0 1 0 0 0,-1 0 0 0 0,1 0 0 0 0,0 0 0 0 0,-1 0 0 0 0,1 0 0 0 0,0 0 0 0 0,-1 0 0 0 0,1 1 0 0 0,0-1 0 0 0,-1 0 0 0 0,1 1 0 0 0,0-1 0 0 0,0 1 0 0 0,0 0 0 0 0,-1-1 0 0 0,1 1 0 0 0,0 0 0 0 0,0-1 0 0 0,0 1 0 0 0,0 0 0 0 0,0 0 0 0 0,-1 2 0 0 0,-5 5 10 0 0,0 0 0 0 0,0 0 0 0 0,1 0 1 0 0,0 1-1 0 0,1 0 0 0 0,0 1 0 0 0,0-1 0 0 0,-5 19 0 0 0,5-11 55 0 0,1-1-1 0 0,1 1 1 0 0,0 0-1 0 0,0 33 1 0 0,4-15 99 0 0,2 1-1 0 0,2-1 1 0 0,0 0 0 0 0,18 56-1 0 0,-17-71-107 0 0,-4-8-7 0 0,2-1 0 0 0,0 0 0 0 0,0 0 0 0 0,1 0 0 0 0,0 0 0 0 0,0-1 0 0 0,9 11 0 0 0,8 11 79 0 0,-16-24 112 0 0,7-3-128 0 0,42 16 0 0 0,-54-21-109 0 0,0 1 0 0 0,0-1 0 0 0,0 1 0 0 0,0-1 0 0 0,-1 0-1 0 0,1 1 1 0 0,0-1 0 0 0,0 0 0 0 0,0 0 0 0 0,0 1 0 0 0,0-1 0 0 0,0 0-1 0 0,0 0 1 0 0,0 0 0 0 0,0 0 0 0 0,0 0 0 0 0,0-1 0 0 0,0 1 0 0 0,-1 0-1 0 0,1 0 1 0 0,0 0 0 0 0,0-1 0 0 0,0 1 0 0 0,0-1 0 0 0,0 1 0 0 0,0-1 0 0 0,44-20-61 0 0,-43 20 51 0 0,0 0-1 0 0,0 0 0 0 0,-1 0 1 0 0,1 0-1 0 0,0 0 1 0 0,-1 0-1 0 0,1 0 0 0 0,-1 0 1 0 0,3-4-1 0 0,10-10-83 0 0,-1 0-1 0 0,-1-1 1 0 0,0-1-1 0 0,16-30 1 0 0,-15 19 41 0 0,-2-1 0 0 0,0-1 0 0 0,-2 0 0 0 0,-2 0 0 0 0,0 0 0 0 0,-2-1 0 0 0,-2 0 0 0 0,0 0 0 0 0,-2 0 0 0 0,-2-1 0 0 0,0 1 0 0 0,-2 0 0 0 0,-2 0 0 0 0,-1 1 0 0 0,-1-1 1 0 0,-15-39-1 0 0,13 55 57 0 0,9 15-1 0 0,-1-1 1 0 0,1 1-1 0 0,0 0 1 0 0,-1 0-1 0 0,1-1 1 0 0,0 1-1 0 0,-1 0 1 0 0,1 0-1 0 0,-1 0 1 0 0,1-1 0 0 0,0 1-1 0 0,-1 0 1 0 0,1 0-1 0 0,-1 0 1 0 0,1 0-1 0 0,-1 0 1 0 0,1 0-1 0 0,0 0 1 0 0,-1 0-1 0 0,1 0 1 0 0,-1 0 0 0 0,1 0-1 0 0,-1 1 1 0 0,-1 0 19 0 0,1 0-1 0 0,-1 0 1 0 0,0 0 0 0 0,1 1 0 0 0,-1-1 0 0 0,1 1 0 0 0,0-1 0 0 0,0 1 0 0 0,-1-1 0 0 0,1 1 0 0 0,0 0-1 0 0,0 0 1 0 0,-1 3 0 0 0,-7 15 5 0 0,1 1 1 0 0,1 0-1 0 0,0 0 0 0 0,2 1 1 0 0,1 0-1 0 0,-2 26 0 0 0,-1 138 256 0 0,8-154-205 0 0,0 13-28 0 0,2 0 1 0 0,10 51-1 0 0,-3-59-41 0 0,6 1-2 0 0,-13-29 44 0 0,8-3 3 0 0,31 19-59 0 0,-32-19-74 0 0,-3-12-47 0 0,19-19-20 0 0,-14 10-26 0 0,2-11-88 0 0,0-1 0 0 0,-2-1 1 0 0,-1 0-1 0 0,-1-1 0 0 0,-1 0 0 0 0,-2 0 0 0 0,7-57 0 0 0,-9 29 120 0 0,-3 0 0 0 0,-2 0-1 0 0,-11-81 1 0 0,9 108 138 0 0,2 21 19 0 0,-1 0 0 0 0,0 0 0 0 0,0 1-1 0 0,-1-1 1 0 0,-3-10 0 0 0,1 17 688 0 0,0 9-282 0 0,-4 14-50 0 0,6-18-298 0 0,-2 11 36 0 0,0 0 0 0 0,1 1 0 0 0,0-1 0 0 0,1 1 0 0 0,1-1 0 0 0,1 29 0 0 0,13 88 443 0 0,-12-123-508 0 0,5 34 120 0 0,1 1 1 0 0,26 80-1 0 0,-21-93-135 0 0,-9-22-147 0 0,9-12-214 0 0,-4 2 284 0 0,-5 1 24 0 0,0 1 1 0 0,1-1-1 0 0,-1 0 0 0 0,0 0 0 0 0,0 0 0 0 0,0-1 1 0 0,0 1-1 0 0,0-1 0 0 0,0 1 0 0 0,0-1 1 0 0,0 0-1 0 0,-1 0 0 0 0,1 0 0 0 0,-1-1 1 0 0,1 1-1 0 0,-1-1 0 0 0,0 1 0 0 0,0-1 1 0 0,0 0-1 0 0,0 0 0 0 0,-1 1 0 0 0,3-6 1 0 0,4-23-278 0 0,-1 1 0 0 0,-2-1 0 0 0,0 0 1 0 0,-3-1-1 0 0,0-37 0 0 0,-6 2-463 0 0,-16-91-1 0 0,16 126 544 0 0,3 23 166 0 0,0 0 1 0 0,0 0-1 0 0,-1 0 1 0 0,0 0-1 0 0,0 0 0 0 0,-1 0 1 0 0,-5-10-1 0 0,4 18 536 0 0,1 8-208 0 0,0 10 13 0 0,2 8 78 0 0,1 1 1 0 0,2 0 0 0 0,8 51 0 0 0,27 75 657 0 0,-16-75-601 0 0,-17-56-303 0 0,-1-9-37 0 0,0 0 1 0 0,1 1-1 0 0,0-1 0 0 0,9 16 0 0 0,1 1 25 0 0,-10-22-33 0 0,4 0-24 0 0,-6-4-57 0 0,0-1 1 0 0,1 1-1 0 0,-1-1 1 0 0,1 0-1 0 0,0 0 1 0 0,-1-1-1 0 0,1 1 1 0 0,0 0-1 0 0,0-1 1 0 0,6 2 0 0 0,-7-3-4 0 0,-1 0 0 0 0,0 0 0 0 0,1 0 0 0 0,-1 0 0 0 0,0 0 1 0 0,0 0-1 0 0,1-1 0 0 0,-1 1 0 0 0,0-1 0 0 0,0 1 0 0 0,1-1 1 0 0,-1 1-1 0 0,0-1 0 0 0,0 0 0 0 0,0 1 0 0 0,0-1 1 0 0,0 0-1 0 0,0 0 0 0 0,1-1 0 0 0,1-1-18 0 0,0-1 0 0 0,-1 1 0 0 0,1-1 0 0 0,-1 0 0 0 0,0 0 0 0 0,2-4 0 0 0,1-5-110 0 0,-1 0 1 0 0,0 0 0 0 0,2-17 0 0 0,-2 3-132 0 0,-2-1 0 0 0,0 1 0 0 0,-2 0 0 0 0,-1-1 1 0 0,-1 1-1 0 0,-1 0 0 0 0,-2 0 0 0 0,0 0 0 0 0,-12-32 0 0 0,17 59 266 0 0,0-1-1 0 0,0 1 0 0 0,0-1 0 0 0,-1 1 1 0 0,1-1-1 0 0,0 1 0 0 0,0-1 1 0 0,0 1-1 0 0,0-1 0 0 0,-1 1 0 0 0,1-1 1 0 0,0 1-1 0 0,0-1 0 0 0,-1 1 1 0 0,1 0-1 0 0,0-1 0 0 0,-1 1 0 0 0,1 0 1 0 0,0-1-1 0 0,-1 1 0 0 0,1 0 1 0 0,-1-1-1 0 0,1 1 0 0 0,0 0 0 0 0,-1 0 1 0 0,1-1-1 0 0,-1 1 0 0 0,1 0 1 0 0,-1 0-1 0 0,1 0 0 0 0,-1 0 0 0 0,1 0 1 0 0,-1 0-1 0 0,1 0 0 0 0,-1 0 0 0 0,1 0 1 0 0,-1 0-1 0 0,1 0 0 0 0,-1 0 1 0 0,1 0-1 0 0,-1 0 0 0 0,1 0 0 0 0,-2 0 1 0 0,-17 19 746 0 0,4-5-493 0 0,5-8-204 0 0,0 0 0 0 0,0-2 0 0 0,0 1 0 0 0,-1-1-1 0 0,1-1 1 0 0,-1 0 0 0 0,0 0 0 0 0,0-1 0 0 0,0 0 0 0 0,0-1-1 0 0,-12 0 1 0 0,-17-2-44 0 0,-65-8 0 0 0,51 2-29 0 0,-96-8-216 0 0,124 14 271 0 0,0 1 1 0 0,0 1-1 0 0,-48 10 1 0 0,-6 8 290 0 0,-47 8 756 0 0,178-40-278 0 0,-32 7-770 0 0,-5 2 42 0 0,4 1 4 0 0,53-10 2 0 0,-46 8-21 0 0,21-2 8 0 0,11 4 63 0 0,45-4 62 0 0,-8 1-16 0 0,-77 5-149 0 0,-6 1-1 0 0,0 0 1 0 0,-1-1 0 0 0,1-1-1 0 0,15-4 1 0 0,40-10 40 0 0,11-9-43 0 0,-74 25-19 0 0,0-1-1 0 0,-1 0 1 0 0,1 0 0 0 0,-1-1 0 0 0,1 1-1 0 0,-1 0 1 0 0,1-1 0 0 0,2-2-1 0 0,40-31 7 0 0,-42 31-11 0 0,1 1-1 0 0,-1-1 1 0 0,0 0-1 0 0,0 0 1 0 0,-1 0-1 0 0,1 0 1 0 0,-1 0-1 0 0,0 0 1 0 0,0-1-1 0 0,0 0 1 0 0,0 1-1 0 0,-1-1 1 0 0,0 0-1 0 0,1-5 1 0 0,-1 1-34 0 0,-1-1 0 0 0,0 1 0 0 0,0 0 0 0 0,-1-1 0 0 0,0 1 0 0 0,-3-9 0 0 0,0 9-33 0 0,-1 13 16 0 0,0 14 6 0 0,2 45 58 0 0,3 0 0 0 0,3-1 0 0 0,2 1-1 0 0,18 85 1 0 0,0-56-13 0 0,-21-80 6 0 0,-2-8 1 0 0,1 0 1 0 0,0 0-1 0 0,0-1 0 0 0,1 1 0 0 0,-1 0 1 0 0,1 0-1 0 0,4 6 0 0 0,8 18 57 0 0,-10-22 73 0 0,8 0-71 0 0,35 16-70 0 0,-35-16-76 0 0,-6-13-88 0 0,16-24 108 0 0,-22 30 55 0 0,0-1 0 0 0,1 1 0 0 0,-1-1 0 0 0,0 1 0 0 0,0 0 0 0 0,0-1 1 0 0,-1 1-1 0 0,1-1 0 0 0,0 1 0 0 0,0 0 0 0 0,-1-1 0 0 0,1 1 0 0 0,-1 0 0 0 0,1-1 0 0 0,-1 1 0 0 0,1 0 0 0 0,-1 0 1 0 0,0 0-1 0 0,0-1 0 0 0,0 1 0 0 0,0 0 0 0 0,1 0 0 0 0,-1 0 0 0 0,-1 0 0 0 0,1 0 0 0 0,0 1 0 0 0,0-1 1 0 0,-2-1-1 0 0,-3-3-21 0 0,-21-22-15 0 0,-42-31-1 0 0,-18-16 42 0 0,59 45 0 0 0,0-1 0 0 0,-1 2 0 0 0,-2 0 0 0 0,0 3 0 0 0,-40-26 0 0 0,54 43-7 0 0,0 1-1 0 0,0 0 1 0 0,0 1-1 0 0,-1 1 1 0 0,0 1-1 0 0,0 0 1 0 0,0 1 0 0 0,0 1-1 0 0,-1 1 1 0 0,1 1-1 0 0,-1 0 1 0 0,-35 6-1 0 0,5 3-78 0 0,2 1-1 0 0,-1 3 0 0 0,-73 30 0 0 0,106-38 35 0 0,12-4 53 0 0,1-1 0 0 0,-1 1 1 0 0,1 0-1 0 0,0 0 0 0 0,-1 0 0 0 0,1 0 1 0 0,0 0-1 0 0,0 0 0 0 0,-4 3 0 0 0,7-2 135 0 0,20-7 555 0 0,39-13-595 0 0,-46 13-7 0 0,3-2-1 0 0,80-35 113 0 0,-13 4 38 0 0,-66 30-200 0 0,51-20 121 0 0,10-1-15 0 0,-22 9-85 0 0,6 1-100 0 0,-50 15-237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1:09.59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170 171 11975 0 0,'-17'14'339'0'0,"1"-1"75"0"0,-22 24 0 0 0,34-33-399 0 0,1 0 0 0 0,-1 1 0 0 0,1 0-1 0 0,0-1 1 0 0,0 1 0 0 0,0 0 0 0 0,1 0-1 0 0,-1 1 1 0 0,1-1 0 0 0,-2 10 0 0 0,0 6 202 0 0,-13 35 0 0 0,1-6-53 0 0,8-20 13 0 0,1 0 0 0 0,2 0 0 0 0,1 0 0 0 0,1 1 0 0 0,2 0 0 0 0,1 0 0 0 0,5 37 0 0 0,-5-65-128 0 0,1 0 0 0 0,0-1 0 0 0,-1 1 0 0 0,1-1 0 0 0,0 1 0 0 0,0-1 1 0 0,1 1-1 0 0,0 2 0 0 0,29 55 499 0 0,-23-44 48 0 0,10-5 10 0 0,54 32-44 0 0,-71-42-543 0 0,1 0 0 0 0,-1 0 0 0 0,0 0 1 0 0,1 0-1 0 0,-1 0 0 0 0,1 0 1 0 0,-1 0-1 0 0,1-1 0 0 0,0 1 1 0 0,-1-1-1 0 0,1 1 0 0 0,0-1 0 0 0,-1 0 1 0 0,1 1-1 0 0,0-1 0 0 0,-1 0 1 0 0,1 0-1 0 0,2-1 0 0 0,7 1 50 0 0,-1 0-15 0 0,0 0-1 0 0,0-1 1 0 0,0 0 0 0 0,-1-1-1 0 0,1 0 1 0 0,0 0 0 0 0,-1-1 0 0 0,13-6-1 0 0,-7 1 9 0 0,0-2 0 0 0,-1 0 1 0 0,0-1-1 0 0,-1 0 0 0 0,0-1 0 0 0,-1 0 0 0 0,0-1 0 0 0,-1-1 0 0 0,0 0 0 0 0,-1 0 1 0 0,-1-1-1 0 0,13-26 0 0 0,-6 5 65 0 0,-2 0 0 0 0,-1 0 0 0 0,-1-2 0 0 0,10-62 0 0 0,-17 66 25 0 0,0-1 1 0 0,-3 0-1 0 0,-3-56 1 0 0,1 76-103 0 0,-2 1 0 0 0,0 0 0 0 0,-1-1 0 0 0,0 1 0 0 0,-1 0 0 0 0,-1 0 0 0 0,0 1-1 0 0,-1 0 1 0 0,0-1 0 0 0,-1 2 0 0 0,-10-16 0 0 0,14 24-151 0 0,-1 0-1 0 0,1 0 0 0 0,-1 0 1 0 0,1 1-1 0 0,-1 0 0 0 0,0-1 1 0 0,0 1-1 0 0,0 1 1 0 0,-1-1-1 0 0,1 1 0 0 0,-1-1 1 0 0,1 1-1 0 0,-10-2 1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1:36.14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9 233 7831 0 0,'-3'-15'573'0'0,"0"0"-1"0"0,2 0 0 0 0,0-1 1 0 0,1-26-1 0 0,11-60 1371 0 0,-10 97-1725 0 0,-1 3-62 0 0,1 1 0 0 0,-1-1-1 0 0,0 1 1 0 0,0 0 0 0 0,1-1 0 0 0,-1 1-1 0 0,1 0 1 0 0,0-1 0 0 0,-1 1 0 0 0,1 0-1 0 0,0 0 1 0 0,0-1 0 0 0,-1 1 0 0 0,1 0 0 0 0,2-2-1 0 0,5 3 1615 0 0,0 12-735 0 0,-2 8-532 0 0,0 0-1 0 0,-2 0 0 0 0,-1 1 1 0 0,1 22-1 0 0,2 3-26 0 0,69 626 1064 0 0,-57-436-1337 0 0,33 407 346 0 0,24-1 19 0 0,-4-202-178 0 0,59 494 220 0 0,-98-353-386 0 0,-31-501-583 0 0,0-49-26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1:36.97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10 318 14279 0 0,'-10'0'1439'0'0,"13"2"-1098"0"0,29 4-214 0 0,-15-3-167 0 0,55 4-187 0 0,4-1 187 0 0,-33-3 436 0 0,53 5 144 0 0,179 13 1231 0 0,310-11 362 0 0,3-21-788 0 0,-212 3-659 0 0,2528-99 1888 0 0,-2579 92-2494 0 0,325-20 59 0 0,692-88-206 0 0,-577 52-2589 0 0,-601 58-5565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1:37.89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1 549 17503 0 0,'0'0'1858'0'0,"18"-1"-2686"0"0,56-2 317 0 0,-31 0 7 0 0,-8 0 354 0 0,271-26-971 0 0,477-58 4561 0 0,-560 62-2835 0 0,284-27 526 0 0,412-8 202 0 0,-127 30-819 0 0,148-1-158 0 0,-652 20-223 0 0,422-25 203 0 0,212-6 24 0 0,-235 28-360 0 0,-608 13 0 0 0,8-4 0 0 0,42-5 0 0 0,3-2 0 0 0,-8-2 0 0 0,-7 0 0 0 0,-17 2 0 0 0,-14-1-19 0 0,-15 1-81 0 0,-56 9-46 0 0,-6-1-600 0 0,35-17 277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1:38.81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37 2 8287 0 0,'0'0'44'0'0,"-1"0"0"0"0,1 0 0 0 0,0-1 0 0 0,-1 1 0 0 0,1 0 0 0 0,-1 0 0 0 0,1 0 0 0 0,-1 0 1 0 0,1 0-1 0 0,-1 0 0 0 0,1 0 0 0 0,-1 0 0 0 0,1 0 0 0 0,-1 0 0 0 0,1 0 0 0 0,-1 0 0 0 0,1 1 0 0 0,-1-1 0 0 0,1 0 0 0 0,0 0 0 0 0,-1 0 0 0 0,1 1 0 0 0,-1-1 0 0 0,1 0 0 0 0,0 0 0 0 0,-1 1 0 0 0,0 0 0 0 0,-6 13 491 0 0,4-7-379 0 0,0 2 45 0 0,0 1-1 0 0,1 0 1 0 0,0-1-1 0 0,0 1 1 0 0,1 0-1 0 0,0 15 1 0 0,6 62 1197 0 0,-4-66-1074 0 0,53 447 3438 0 0,-13-142-2214 0 0,-9-27-471 0 0,67 674 714 0 0,-46 2-923 0 0,-51-742-693 0 0,4 182 93 0 0,26-3-359 0 0,-24-349-125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1:39.78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23 71 5063 0 0,'-23'-70'3944'0'0,"48"200"-284"0"0,7 47-1152 0 0,0 43-1121 0 0,156 1150 1890 0 0,-89-606-2054 0 0,-26-370-847 0 0,-30-229-6345 0 0,-24-94-677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1:40.64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10135 0 0,'2'26'385'0'0,"0"-1"0"0"0,7 28-1 0 0,0 2-327 0 0,76 552 2373 0 0,96 772 3603 0 0,-55-260-4725 0 0,-84-646-1125 0 0,-14-129-582 0 0,-23-291-63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1:41.43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 0 8287 0 0,'-1'4'184'0'0,"0"0"-1"0"0,1 0 0 0 0,-1 0 0 0 0,1 0 0 0 0,0 0 0 0 0,0-1 1 0 0,0 1-1 0 0,2 7 0 0 0,-1-4-5 0 0,85 668 6824 0 0,-26-263-5343 0 0,73 881 1356 0 0,-34 2-2203 0 0,-87-1148-3144 0 0,-7-82-1531 0 0,1 25-3177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1:43.7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18 1200 1839 0 0,'-1'0'82'0'0,"0"0"-1"0"0,1 0 0 0 0,-1 0 0 0 0,0-1 1 0 0,0 1-1 0 0,0 0 0 0 0,1 0 0 0 0,-1-1 0 0 0,0 1 1 0 0,0-1-1 0 0,1 1 0 0 0,-1 0 0 0 0,0-1 1 0 0,1 0-1 0 0,-1 1 0 0 0,0-1 0 0 0,1 1 0 0 0,-1-1 1 0 0,1 0-1 0 0,-1 1 0 0 0,1-1 0 0 0,-1 0 0 0 0,1 0 1 0 0,0 1-1 0 0,-1-1 0 0 0,1 0 0 0 0,0 0 1 0 0,0 1-1 0 0,-1-1 0 0 0,1 0 0 0 0,0 0 0 0 0,0 0 1 0 0,0 0-1 0 0,0 1 0 0 0,0-1 0 0 0,0 0 1 0 0,0 0-1 0 0,0 0 0 0 0,1 0 0 0 0,-1 1 0 0 0,0-1 1 0 0,0 0-1 0 0,1 0 0 0 0,-1 0 0 0 0,0 1 0 0 0,1-2 1 0 0,3-5 1182 0 0,0 0 0 0 0,1 0-1 0 0,0 1 1 0 0,6-8 0 0 0,-2 2-2137 0 0,73-91 1269 0 0,5 3-1 0 0,4 5 1 0 0,4 3 0 0 0,4 5-1 0 0,155-107 1 0 0,-56 51 264 0 0,114-75 374 0 0,-297 208-911 0 0,59-35 486 0 0,-64 40-466 0 0,1 0-1 0 0,-1 1 1 0 0,1 0 0 0 0,0 0 0 0 0,13-2-1 0 0,-24 6-127 0 0,1 0 0 0 0,-1 0-1 0 0,0-1 1 0 0,1 1-1 0 0,-1 0 1 0 0,1 0 0 0 0,-1 0-1 0 0,0 0 1 0 0,1 0 0 0 0,-1 0-1 0 0,1 0 1 0 0,-1 0 0 0 0,0 0-1 0 0,1 0 1 0 0,-1 0 0 0 0,1 0-1 0 0,-1 0 1 0 0,1 0-1 0 0,-1 0 1 0 0,0 0 0 0 0,1 1-1 0 0,-1-1 1 0 0,0 0 0 0 0,1 0-1 0 0,-1 0 1 0 0,0 1 0 0 0,1-1-1 0 0,-1 0 1 0 0,0 1 0 0 0,1-1-1 0 0,-1 0 1 0 0,0 0-1 0 0,1 1 1 0 0,-1-1 0 0 0,0 1-1 0 0,0-1 1 0 0,0 0 0 0 0,1 1-1 0 0,-1-1 1 0 0,0 0 0 0 0,0 1-1 0 0,0-1 1 0 0,0 1 0 0 0,0-1-1 0 0,0 0 1 0 0,0 1 0 0 0,0-1-1 0 0,0 1 1 0 0,0-1-1 0 0,0 1 1 0 0,0-1 0 0 0,0 0-1 0 0,0 1 1 0 0,0-1 0 0 0,0 1-1 0 0,0-1 1 0 0,-1 0 0 0 0,1 1-1 0 0,0-1 1 0 0,0 0 0 0 0,-1 1-1 0 0,-14 26 510 0 0,14-26-485 0 0,-138 186 1964 0 0,42-62-1259 0 0,-126 204-331 0 0,-71 92 20 0 0,216-327-432 0 0,-63 87 0 0 0,121-152-3 0 0,2 1-1 0 0,1 0 1 0 0,1 2-1 0 0,-17 48 1 0 0,31-73-28 0 0,-1 1 1 0 0,1-1 0 0 0,1 1 0 0 0,0 0 0 0 0,0 0 0 0 0,0 12 0 0 0,1-18 6 0 0,0-1 0 0 0,0 0 0 0 0,1 0 0 0 0,-1 0 1 0 0,0 1-1 0 0,0-1 0 0 0,1 0 0 0 0,-1 0 1 0 0,1 0-1 0 0,-1 0 0 0 0,1 0 0 0 0,-1 0 1 0 0,1 0-1 0 0,0 0 0 0 0,0 0 0 0 0,-1 0 1 0 0,1 0-1 0 0,0 0 0 0 0,0 0 0 0 0,1 0 1 0 0,0 0-24 0 0,0-1 1 0 0,-1 1 0 0 0,1-1 0 0 0,0 0-1 0 0,0 1 1 0 0,-1-1 0 0 0,1 0 0 0 0,0 0-1 0 0,0 0 1 0 0,-1-1 0 0 0,1 1 0 0 0,0 0 0 0 0,0 0-1 0 0,-1-1 1 0 0,1 0 0 0 0,0 1 0 0 0,-1-1-1 0 0,3-1 1 0 0,15-7-302 0 0,0 0 0 0 0,-1-2 0 0 0,29-21-1 0 0,47-46-449 0 0,-63 51 573 0 0,204-185-77 0 0,5-5-17 0 0,16 19 171 0 0,98-43 766 0 0,-344 234-524 0 0,-3 2 52 0 0,1-1-1 0 0,0 1 1 0 0,0 1 0 0 0,0-1 0 0 0,17-5 0 0 0,-25 10-135 0 0,0 0 0 0 0,1 0 1 0 0,-1 0-1 0 0,0 0 0 0 0,0 0 1 0 0,0 0-1 0 0,0-1 0 0 0,1 1 1 0 0,-1 0-1 0 0,0 0 0 0 0,0 0 1 0 0,0 0-1 0 0,1 0 0 0 0,-1 0 0 0 0,0 0 1 0 0,0 1-1 0 0,0-1 0 0 0,0 0 1 0 0,1 0-1 0 0,-1 0 0 0 0,0 0 1 0 0,0 0-1 0 0,0 0 0 0 0,0 0 1 0 0,1 0-1 0 0,-1 0 0 0 0,0 0 1 0 0,0 1-1 0 0,0-1 0 0 0,0 0 0 0 0,0 0 1 0 0,1 0-1 0 0,-1 0 0 0 0,0 0 1 0 0,0 1-1 0 0,0-1 0 0 0,0 0 1 0 0,0 0-1 0 0,-1 10 308 0 0,-9 10 76 0 0,-27 33 71 0 0,-2-2 0 0 0,-55 56 0 0 0,72-83-363 0 0,-222 227 364 0 0,-61 68-400 0 0,185-178-68 0 0,-203 228 0 0 0,286-331 0 0 0,-58 67 0 0 0,81-88 0 0 0,0 2 0 0 0,1 0 0 0 0,-20 39 0 0 0,32-56-15 0 0,0-1 1 0 0,0 0-1 0 0,1 0 0 0 0,-1 0 1 0 0,1 1-1 0 0,-1-1 0 0 0,1 0 1 0 0,-1 1-1 0 0,1-1 0 0 0,0 0 1 0 0,0 1-1 0 0,-1-1 0 0 0,1 0 0 0 0,0 1 1 0 0,0-1-1 0 0,1 0 0 0 0,-1 1 1 0 0,0-1-1 0 0,0 1 0 0 0,1-1 1 0 0,-1 0-1 0 0,1 0 0 0 0,-1 1 1 0 0,1-1-1 0 0,0 2 0 0 0,1-2-11 0 0,-1 0-1 0 0,1-1 0 0 0,-1 1 1 0 0,1-1-1 0 0,-1 1 0 0 0,1-1 1 0 0,-1 1-1 0 0,1-1 0 0 0,0 0 1 0 0,-1 0-1 0 0,1 0 1 0 0,-1 0-1 0 0,1 0 0 0 0,0 0 1 0 0,-1 0-1 0 0,1-1 0 0 0,-1 1 1 0 0,1-1-1 0 0,-1 1 0 0 0,1-1 1 0 0,-1 1-1 0 0,3-2 1 0 0,29-13-359 0 0,-1-2 1 0 0,0-1 0 0 0,50-38-1 0 0,-38 25 201 0 0,397-319-780 0 0,-19 15 1262 0 0,-399 319-227 0 0,204-129 952 0 0,-224 143-963 0 0,22-9 187 0 0,-24 10-224 0 0,0 1 1 0 0,-1 0 0 0 0,1-1-1 0 0,0 1 1 0 0,-1 0 0 0 0,1 0-1 0 0,0-1 1 0 0,-1 1 0 0 0,1 0-1 0 0,0 0 1 0 0,0 0 0 0 0,-1 0-1 0 0,1 0 1 0 0,0 0 0 0 0,0 0-1 0 0,-1 0 1 0 0,1 0 0 0 0,0 1-1 0 0,0-1 1 0 0,-1 0 0 0 0,1 0-1 0 0,0 1 1 0 0,-1-1 0 0 0,1 0 0 0 0,0 1-1 0 0,-1-1 1 0 0,2 2 0 0 0,-2-1 10 0 0,0 1 0 0 0,0-1 0 0 0,0 1 0 0 0,0-1 0 0 0,-1 1 0 0 0,1-1 0 0 0,0 1 0 0 0,-1-1 0 0 0,1 1 0 0 0,-1-1 0 0 0,1 1 0 0 0,-1-1 0 0 0,0 0 0 0 0,0 1 0 0 0,1-1 0 0 0,-1 0 0 0 0,0 0 0 0 0,0 0 0 0 0,-2 2 0 0 0,-1 2 52 0 0,-35 48 403 0 0,-56 55 0 0 0,47-55-375 0 0,-240 257 92 0 0,-118 137-216 0 0,291-307 10 0 0,-156 185 0 0 0,256-307 0 0 0,-48 59 0 0 0,57-68 0 0 0,0 0 0 0 0,1 1 0 0 0,0 0 0 0 0,0 0 0 0 0,1 0 0 0 0,-6 19 0 0 0,9-25-1 0 0,0-3 1 0 0,1 0-1 0 0,0 0 0 0 0,-1 0 1 0 0,1 0-1 0 0,0 0 0 0 0,0 0 1 0 0,0 0-1 0 0,0 0 1 0 0,0 0-1 0 0,0 0 0 0 0,0 0 1 0 0,0 0-1 0 0,0 0 0 0 0,0 0 1 0 0,1 0-1 0 0,-1 0 1 0 0,0 0-1 0 0,1-1 0 0 0,-1 1 1 0 0,1 0-1 0 0,0 1 0 0 0,1 0-30 0 0,12-4-12 0 0,-3 0 23 0 0,3 0-3 0 0,0 0 0 0 0,0-2 0 0 0,0 1 0 0 0,-1-1-1 0 0,24-12 1 0 0,29-19-56 0 0,-2-3 0 0 0,84-68 0 0 0,107-108-8 0 0,-42 32 140 0 0,-143 127 35 0 0,87-50-1 0 0,-138 93-73 0 0,48-29 75 0 0,2 3-1 0 0,82-33 1 0 0,-151 71-86 0 0,0 0 0 0 0,0 1-1 0 0,0-1 1 0 0,0 0 0 0 0,0 0 0 0 0,0 0-1 0 0,0 0 1 0 0,0 1 0 0 0,0-1 0 0 0,0 0-1 0 0,-1 0 1 0 0,1 0 0 0 0,0 1 0 0 0,0-1-1 0 0,0 0 1 0 0,0 0 0 0 0,0 1 0 0 0,1-1-1 0 0,-1 0 1 0 0,0 0 0 0 0,0 0 0 0 0,0 1-1 0 0,0-1 1 0 0,0 0 0 0 0,0 0 0 0 0,0 0-1 0 0,0 0 1 0 0,0 1 0 0 0,0-1 0 0 0,1 0-1 0 0,-1 0 1 0 0,0 0 0 0 0,0 0 0 0 0,0 1-1 0 0,0-1 1 0 0,0 0 0 0 0,1 0 0 0 0,-1 0-1 0 0,0 0 1 0 0,0 0 0 0 0,0 0 0 0 0,1 0-1 0 0,-1 0 1 0 0,0 0 0 0 0,0 0-1 0 0,0 1 1 0 0,1-1 0 0 0,-1 0 0 0 0,0 0-1 0 0,0 0 1 0 0,0 0 0 0 0,1 0 0 0 0,-1 0-1 0 0,0 0 1 0 0,0-1 0 0 0,0 1 0 0 0,1 0-1 0 0,-1 0 1 0 0,0 0 0 0 0,0 0 0 0 0,1 0-1 0 0,-13 17 92 0 0,-171 168 307 0 0,98-104-310 0 0,-557 615 57 0 0,509-519-122 0 0,111-144-3 0 0,1 1 0 0 0,2 2 0 0 0,-21 53-1 0 0,30-54-11 0 0,9-34-11 0 0,1 0-1 0 0,0 0 1 0 0,0 0-1 0 0,-1 0 1 0 0,1 0-1 0 0,0 0 1 0 0,0 0-1 0 0,0 1 1 0 0,1-1-1 0 0,-1 0 1 0 0,0 0-1 0 0,0 0 1 0 0,0 0-1 0 0,1 0 1 0 0,-1 0-1 0 0,1 0 1 0 0,-1 0-1 0 0,1 0 1 0 0,-1 0-1 0 0,1 0 1 0 0,-1 0-1 0 0,1-1 1 0 0,0 1-1 0 0,-1 0 1 0 0,1 0-1 0 0,0 0 1 0 0,0-1-1 0 0,0 1 1 0 0,0 0-1 0 0,-1-1 1 0 0,3 1-1 0 0,12 7-24 0 0,0 0 0 0 0,19 6 0 0 0,-33-13 22 0 0,1 0 0 0 0,-1-1-1 0 0,0 1 1 0 0,0-1-1 0 0,1 1 1 0 0,-1-1-1 0 0,0 1 1 0 0,1-1-1 0 0,-1 0 1 0 0,1 0-1 0 0,-1 0 1 0 0,0 0-1 0 0,1 0 1 0 0,-1 0-1 0 0,1 0 1 0 0,-1 0 0 0 0,0 0-1 0 0,1-1 1 0 0,1 0-1 0 0,33-9-39 0 0,0-2-1 0 0,55-27 0 0 0,134-100-53 0 0,-11-19 101 0 0,16-11-4 0 0,-121 91 22 0 0,-46 31-8 0 0,3 3 0 0 0,98-51 0 0 0,-160 93-10 0 0,-1 1 0 0 0,0 0 0 0 0,1-1 0 0 0,-1 1 0 0 0,0 1 0 0 0,6-2-1 0 0,-9 2 2 0 0,1 0-1 0 0,-1 0 0 0 0,1 0 0 0 0,-1 0 1 0 0,1 0-1 0 0,-1 0 0 0 0,0 0 0 0 0,1 0 1 0 0,-1 1-1 0 0,1-1 0 0 0,-1 0 0 0 0,1 0 1 0 0,-1 0-1 0 0,0 0 0 0 0,1 1 0 0 0,-1-1 1 0 0,0 0-1 0 0,1 1 0 0 0,-1-1 0 0 0,0 0 1 0 0,1 0-1 0 0,-1 1 0 0 0,1 0 4 0 0,-1 0 1 0 0,0 0-1 0 0,0-1 0 0 0,1 1 0 0 0,-1 0 0 0 0,0 0 0 0 0,0 0 1 0 0,0-1-1 0 0,0 1 0 0 0,0 0 0 0 0,0 0 0 0 0,0 0 0 0 0,-1 0 1 0 0,1-1-1 0 0,0 1 0 0 0,-1 1 0 0 0,-3 8 37 0 0,-1 0 0 0 0,0 0 0 0 0,0-1 0 0 0,-1 0 0 0 0,-13 16 0 0 0,4-6 5 0 0,-372 464 207 0 0,181-252-309 0 0,37-44 31 0 0,149-163 21 0 0,-24 38 0 0 0,37-52 0 0 0,1 0 0 0 0,0 1 0 0 0,1 0 0 0 0,1 0 0 0 0,-1 0 0 0 0,-3 21 0 0 0,7-29-3 0 0,0-2-1 0 0,1 0 0 0 0,0 0 0 0 0,0 0 0 0 0,0-1 0 0 0,0 1 0 0 0,0 0 0 0 0,0 0 0 0 0,0 0 0 0 0,0 0 0 0 0,0 0 0 0 0,0 0 0 0 0,0-1 0 0 0,0 1 0 0 0,1 0 0 0 0,-1 0 0 0 0,0 0 0 0 0,1 0 0 0 0,-1-1 0 0 0,0 1 0 0 0,1 0 0 0 0,0 1 0 0 0,12-5-125 0 0,-6 1 108 0 0,4-2-9 0 0,1 0-1 0 0,-1 0 0 0 0,0-1 0 0 0,0-1 1 0 0,0 0-1 0 0,10-7 0 0 0,192-151-483 0 0,123-88 76 0 0,-299 227 442 0 0,1 2-1 0 0,44-19 1 0 0,-76 39 15 0 0,0 1 0 0 0,0-1 1 0 0,0 1-1 0 0,11-2 0 0 0,-5 2 2 0 0,-3-1 598 0 0,3 17-461 0 0,-12-14-158 0 0,16 19 84 0 0,15 23-1 0 0,-29-39-71 0 0,-1-1 0 0 0,0 0 0 0 0,0 1-1 0 0,0-1 1 0 0,0 1 0 0 0,0-1 0 0 0,0 1 0 0 0,-1-1-1 0 0,1 1 1 0 0,-1-1 0 0 0,0 1 0 0 0,0 0-1 0 0,0-1 1 0 0,0 1 0 0 0,0-1 0 0 0,-1 1 0 0 0,1 0-1 0 0,-1-1 1 0 0,0 1 0 0 0,1-1 0 0 0,-1 1 0 0 0,0-1-1 0 0,-2 3 1 0 0,-1 6 40 0 0,-24 60 228 0 0,-3-1 0 0 0,-44 74 0 0 0,-95 121-26 0 0,54-98-2730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1:45.78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13 965 11519 0 0,'-1'-1'80'0'0,"0"0"1"0"0,0 1-1 0 0,0-1 0 0 0,0 0 0 0 0,0 1 0 0 0,1-1 0 0 0,-1 0 1 0 0,0 0-1 0 0,0 0 0 0 0,1 0 0 0 0,-1 0 0 0 0,0 0 0 0 0,1 0 1 0 0,-1-2-1 0 0,7-9 712 0 0,3-1-211 0 0,16-26-398 0 0,1 1-1 0 0,2 2 1 0 0,2 1-1 0 0,50-47 1 0 0,152-110 1263 0 0,53-7 624 0 0,-73 53-1049 0 0,-175 119-872 0 0,-5 2 51 0 0,0 2 0 0 0,2 2 1 0 0,0 1-1 0 0,40-17 0 0 0,-54 33 84 0 0,-20 4-268 0 0,0 0 0 0 0,1 0 0 0 0,-1 0 0 0 0,1 0 0 0 0,-1 0 0 0 0,1 0 0 0 0,-1 0 0 0 0,0 0 0 0 0,1 0 0 0 0,-1 0 0 0 0,1 0 0 0 0,-1 0 0 0 0,0 1-1 0 0,1-1 1 0 0,-1 0 0 0 0,1 0 0 0 0,-1 1 0 0 0,0-1 0 0 0,1 0 0 0 0,-1 0 0 0 0,0 1 0 0 0,0-1 0 0 0,1 1 0 0 0,-1 1 11 0 0,0-1 0 0 0,1 1 0 0 0,-1 0-1 0 0,0-1 1 0 0,-1 1 0 0 0,1 0 0 0 0,0-1 0 0 0,0 1-1 0 0,-1 0 1 0 0,1-1 0 0 0,-1 1 0 0 0,1-1 0 0 0,-1 1-1 0 0,0-1 1 0 0,0 1 0 0 0,0-1 0 0 0,-1 3 0 0 0,-268 422 761 0 0,188-303-670 0 0,-376 542 18 0 0,402-588-136 0 0,-32 41 0 0 0,-95 172 0 0 0,175-276 0 0 0,1 0 0 0 0,1 1 0 0 0,-5 16 0 0 0,10-31-2 0 0,1 1 0 0 0,0-1 0 0 0,0 1-1 0 0,-1 0 1 0 0,1-1 0 0 0,0 1 0 0 0,0 0 0 0 0,0-1 0 0 0,0 1-1 0 0,0 0 1 0 0,0-1 0 0 0,0 1 0 0 0,0 0 0 0 0,0-1-1 0 0,0 1 1 0 0,0 0 0 0 0,1-1 0 0 0,-1 1 0 0 0,0 0 0 0 0,0-1-1 0 0,1 1 1 0 0,-1 0 0 0 0,0-1 0 0 0,1 1 0 0 0,0 0-1 0 0,-1-1 0 0 0,1 1-1 0 0,0-1 0 0 0,-1 0 0 0 0,1 0 0 0 0,0 0 0 0 0,0 0 1 0 0,0 1-1 0 0,-1-1 0 0 0,1 0 0 0 0,0 0 0 0 0,0 0 0 0 0,-1-1 1 0 0,1 1-1 0 0,0 0 0 0 0,0 0 0 0 0,-1 0 0 0 0,1 0 1 0 0,1-1-1 0 0,3-1-20 0 0,1-1 0 0 0,0 0 1 0 0,-1 0-1 0 0,6-4 0 0 0,56-48-40 0 0,116-120 0 0 0,-53 45 64 0 0,379-329 0 0 0,-281 259 0 0 0,-175 159 0 0 0,2 3 0 0 0,89-47 0 0 0,-112 68 1 0 0,-7 3 5 0 0,49-19-1 0 0,-73 33-2 0 0,-1 0 0 0 0,1-1 0 0 0,0 1-1 0 0,-1 0 1 0 0,1 0 0 0 0,0 0 0 0 0,-1-1 0 0 0,1 1 0 0 0,0 0-1 0 0,0 0 1 0 0,-1 0 0 0 0,1 0 0 0 0,0 0 0 0 0,-1 0-1 0 0,1 0 1 0 0,0 0 0 0 0,-1 0 0 0 0,1 1 0 0 0,0-1 0 0 0,-1 0-1 0 0,1 0 1 0 0,1 1 0 0 0,-2 0 1 0 0,0-1 1 0 0,0 1-1 0 0,0-1 0 0 0,0 1 0 0 0,0-1 0 0 0,1 1 1 0 0,-1-1-1 0 0,0 1 0 0 0,0-1 0 0 0,0 1 1 0 0,0-1-1 0 0,0 1 0 0 0,-1-1 0 0 0,1 1 1 0 0,0-1-1 0 0,0 1 0 0 0,0-1 0 0 0,0 1 1 0 0,-1-1-1 0 0,1 1 0 0 0,-1 0 0 0 0,-19 30 112 0 0,20-31-117 0 0,-138 161 322 0 0,44-55-210 0 0,-650 746 60 0 0,512-585-171 0 0,165-182 0 0 0,-70 114 0 0 0,130-187 0 0 0,-2 1 0 0 0,1-1 0 0 0,1 2 0 0 0,0-1 0 0 0,1 1 0 0 0,0 0 0 0 0,1 0 0 0 0,-5 24 0 0 0,10-36-8 0 0,-1-1 1 0 0,1 0-1 0 0,0 1 0 0 0,0-1 1 0 0,0 1-1 0 0,0-1 0 0 0,0 0 1 0 0,0 1-1 0 0,0-1 0 0 0,1 0 0 0 0,-1 1 1 0 0,0-1-1 0 0,1 0 0 0 0,-1 1 1 0 0,1-1-1 0 0,0 0 0 0 0,-1 1 1 0 0,1-1-1 0 0,0 0 0 0 0,0 0 0 0 0,-1 0 1 0 0,1 0-1 0 0,0 0 0 0 0,0 0 1 0 0,2 1-1 0 0,-1-1-4 0 0,0 0 0 0 0,0-1 0 0 0,0 1 0 0 0,0-1 0 0 0,1 1-1 0 0,-1-1 1 0 0,0 0 0 0 0,0 0 0 0 0,0 0 0 0 0,0 0 0 0 0,1 0 0 0 0,-1 0 0 0 0,0-1 0 0 0,3 0 0 0 0,8-3-26 0 0,0-1 1 0 0,0 0 0 0 0,-1-1-1 0 0,13-8 1 0 0,59-40-23 0 0,110-95-1 0 0,-118 88 54 0 0,394-374-56 0 0,-340 305 62 0 0,-35 43 1 0 0,157-112 0 0 0,-193 154 0 0 0,-29 21 0 0 0,49-30 0 0 0,-120 116 221 0 0,-153 172 258 0 0,30-38-303 0 0,-502 607-237 0 0,644-778 58 0 0,-82 97-67 0 0,-99 150 0 0 0,195-259 70 0 0,-31 52 0 0 0,36-58 0 0 0,0-1 0 0 0,0 1 0 0 0,1-1 0 0 0,0 1 0 0 0,0 0 0 0 0,1 0 0 0 0,0 0 0 0 0,0 9 0 0 0,0-15-3 0 0,1 0 0 0 0,0-1 0 0 0,0 1 0 0 0,0 0 1 0 0,0 0-1 0 0,0-1 0 0 0,1 1 0 0 0,-1 0 0 0 0,0 0 0 0 0,0-1 0 0 0,0 1 0 0 0,1 0 0 0 0,-1 0 0 0 0,0-1 0 0 0,1 1 0 0 0,-1 0 0 0 0,0-1 0 0 0,1 1 1 0 0,-1 0-1 0 0,1-1 0 0 0,-1 1 0 0 0,1-1 0 0 0,0 1 0 0 0,-1-1 0 0 0,1 1 0 0 0,-1-1 0 0 0,1 1 0 0 0,0-1 0 0 0,0 1 0 0 0,1-1-2 0 0,0 0 0 0 0,0 0 0 0 0,0 0-1 0 0,0 0 1 0 0,0 0 0 0 0,-1 0-1 0 0,1 0 1 0 0,0 0 0 0 0,0-1 0 0 0,0 1-1 0 0,-1-1 1 0 0,3 0 0 0 0,5-3-29 0 0,1-1 1 0 0,-1 0-1 0 0,12-9 0 0 0,316-256-267 0 0,-325 259 289 0 0,337-324-108 0 0,-42 36 76 0 0,-170 181 44 0 0,106-98 0 0 0,-231 204 10 0 0,-5 4 22 0 0,1 0 0 0 0,0 0 0 0 0,1 1 0 0 0,0 0 0 0 0,12-7-1 0 0,-47 46 408 0 0,-228 233 39 0 0,66-72-212 0 0,-238 316-266 0 0,167-188 0 0 0,248-307 0 0 0,-137 169 0 0 0,123-149 0 0 0,2 2 0 0 0,1 1 0 0 0,-24 57 0 0 0,42-86 0 0 0,1 0 0 0 0,0 0 0 0 0,1 1 0 0 0,0-1 0 0 0,0 1 0 0 0,0 0 0 0 0,1 10 0 0 0,3-12 0 0 0,15-4 0 0 0,-8-3-1 0 0,1 0-1 0 0,0-1 1 0 0,0-1-1 0 0,-1 1 1 0 0,1-2-1 0 0,0 1 1 0 0,-1-1 0 0 0,0-1-1 0 0,0 1 1 0 0,0-2-1 0 0,16-9 1 0 0,48-41-104 0 0,87-86 0 0 0,-100 86 71 0 0,111-102-37 0 0,279-242 11 0 0,-137 153 60 0 0,-260 212 137 0 0,-53 34-133 0 0,0 0-1 0 0,0 0 1 0 0,0 0-1 0 0,1 0 1 0 0,-1 0-1 0 0,0 1 0 0 0,0-1 1 0 0,0 0-1 0 0,0 0 1 0 0,0 0-1 0 0,0 0 0 0 0,1 0 1 0 0,-1 0-1 0 0,0 1 1 0 0,0-1-1 0 0,0 0 1 0 0,0 0-1 0 0,0 0 0 0 0,0 0 1 0 0,0 0-1 0 0,0 1 1 0 0,0-1-1 0 0,0 0 0 0 0,0 0 1 0 0,0 0-1 0 0,0 0 1 0 0,1 1-1 0 0,-1-1 1 0 0,0 0-1 0 0,-1 0 0 0 0,1 0 1 0 0,0 1-1 0 0,0-1 1 0 0,0 0-1 0 0,0 0 0 0 0,0 0 1 0 0,0 0-1 0 0,0 1 1 0 0,0-1-1 0 0,0 0 1 0 0,0 0-1 0 0,0 0 0 0 0,0 0 1 0 0,0 0-1 0 0,-1 1 1 0 0,1-1-1 0 0,0 0 0 0 0,0 0 1 0 0,0 0-1 0 0,0 0 1 0 0,-1 0-1 0 0,-3 12 66 0 0,-122 158 586 0 0,92-127-574 0 0,-149 184 97 0 0,-238 321 1913 0 0,140-91-3792 0 0,274-445 1715 0 0,1 1 1 0 0,0 0-1 0 0,1 0 0 0 0,0 1 0 0 0,-5 27 0 0 0,8-18 52 0 0,1-18 6 0 0,18 3-18 0 0,-6-3-51 0 0,0 0-1 0 0,0 0 0 0 0,0-1 0 0 0,23 5 0 0 0,-27-9-2 0 0,1 0 0 0 0,-1-1 0 0 0,0 1 0 0 0,1-2 0 0 0,-1 1 0 0 0,0-1 0 0 0,0 0 0 0 0,0 0 0 0 0,0-1 0 0 0,0 0 0 0 0,12-7 0 0 0,9-7 0 0 0,34-27 0 0 0,-39 27 0 0 0,194-149 0 0 0,13-9 0 0 0,171-160-60 0 0,-246 209-16 0 0,-151 123 72 0 0,0 0 0 0 0,0 1 0 0 0,0 0 0 0 0,0 0 1 0 0,6-2-1 0 0,-10 4 2 0 0,1 0 1 0 0,-1 0-1 0 0,1 0 0 0 0,-1-1 1 0 0,1 1-1 0 0,-1 0 1 0 0,1 0-1 0 0,-1 0 1 0 0,1 0-1 0 0,-1 0 1 0 0,1 0-1 0 0,-1 0 0 0 0,1 0 1 0 0,-1 1-1 0 0,1-1 1 0 0,-1 0-1 0 0,1 0 1 0 0,-1 0-1 0 0,1 0 1 0 0,-1 1-1 0 0,2-1 0 0 0,-2 1 2 0 0,0 0 0 0 0,1-1 0 0 0,-1 1-1 0 0,0 0 1 0 0,0-1 0 0 0,0 1-1 0 0,1 0 1 0 0,-1 0 0 0 0,0-1 0 0 0,0 1-1 0 0,0 0 1 0 0,0 0 0 0 0,0-1-1 0 0,0 1 1 0 0,0 0 0 0 0,-1-1 0 0 0,1 1-1 0 0,0 0 1 0 0,0 0 0 0 0,0-1-1 0 0,-1 2 1 0 0,-16 43 85 0 0,-2-1 0 0 0,-2-1 0 0 0,-32 49-1 0 0,24-41-31 0 0,-120 200 219 0 0,-209 270 0 0 0,234-351-2796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5:14.52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3 124 5527 0 0,'-2'1'7044'0'0,"62"-6"-5994"0"0,-45 3-24 0 0,5 2-2 0 0,95-2 776 0 0,-48 1-1058 0 0,-32-2-20 0 0,-14 0-489 0 0,62-11 669 0 0,-63 11-773 0 0,55-14 471 0 0,-58 14-490 0 0,-6 1-31 0 0,1 0 0 0 0,-1-2 0 0 0,20-7 0 0 0,26-11-65 0 0,1-4-31 0 0,-47 21-63 0 0,0 14 7 0 0,32 25-5 0 0,-41-33 72 0 0,-1 0 0 0 0,0 0 0 0 0,1 0 0 0 0,-1 0 0 0 0,0 0 0 0 0,0 0 1 0 0,0 0-1 0 0,0 1 0 0 0,0-1 0 0 0,0 0 0 0 0,0 1 0 0 0,1 1 0 0 0,16 33-61 0 0,-15-30 54 0 0,0 1 1 0 0,1-1-1 0 0,0 0 0 0 0,8 12 0 0 0,16 20-47 0 0,0 6 48 0 0,4 5 12 0 0,3-8 16 0 0,-28-33 232 0 0,3-16-176 0 0,28-26 0 0 0,-36 32-66 0 0,-1 1 0 0 0,0 0 0 0 0,1 0 0 0 0,-1-1 0 0 0,0 1 0 0 0,0 0 0 0 0,0-1 0 0 0,0 1 0 0 0,2-4 0 0 0,61-151-365 0 0,-32 74-427 0 0,-30 76 953 0 0,2 15 11 0 0,2 9 7 0 0,-1 0 0 0 0,-1 0 0 0 0,3 22 0 0 0,8 35 454 0 0,6 14-153 0 0,-6-22-275 0 0,-2-10-112 0 0,9 48 31 0 0,-13-60-135 0 0,-1-6-1568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1:47.85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8 924 11055 0 0,'-1'-1'49'0'0,"0"1"1"0"0,1-1-1 0 0,-1 1 0 0 0,1-1 0 0 0,-1 0 0 0 0,1 1 0 0 0,-1-1 0 0 0,1 0 1 0 0,0 1-1 0 0,-1-1 0 0 0,1 0 0 0 0,0 0 0 0 0,-1 1 0 0 0,1-1 0 0 0,0 0 1 0 0,0 0-1 0 0,0 0 0 0 0,0 1 0 0 0,0-1 0 0 0,0 0 0 0 0,0 0 0 0 0,0 0 1 0 0,0 1-1 0 0,0-1 0 0 0,0 0 0 0 0,0 0 0 0 0,0 1 0 0 0,1-1 0 0 0,-1 0 1 0 0,0 0-1 0 0,1 1 0 0 0,-1-1 0 0 0,0 0 0 0 0,1 1 0 0 0,-1-1 0 0 0,1 0 0 0 0,-1 1 1 0 0,1-1-1 0 0,0 1 0 0 0,-1-1 0 0 0,1 1 0 0 0,1-2 0 0 0,5-7 390 0 0,24-31 118 0 0,3 0 0 0 0,1 2 0 0 0,1 2 0 0 0,58-44 0 0 0,179-112 1723 0 0,-144 106-1729 0 0,246-178 425 0 0,-226 170-252 0 0,-133 85-534 0 0,-16 8-173 0 0,0 1 0 0 0,1 0 1 0 0,-1-1-1 0 0,0 1 1 0 0,1 0-1 0 0,-1-1 1 0 0,0 1-1 0 0,1 0 1 0 0,-1 0-1 0 0,1-1 1 0 0,-1 1-1 0 0,1 0 1 0 0,-1 0-1 0 0,0 0 1 0 0,1 0-1 0 0,-1-1 1 0 0,1 1-1 0 0,-1 0 1 0 0,1 0-1 0 0,-1 0 1 0 0,1 0-1 0 0,-1 0 1 0 0,1 0-1 0 0,-1 0 1 0 0,0 0-1 0 0,1 1 1 0 0,0-1-1 0 0,-7 11 304 0 0,-20 20 8 0 0,25-29-301 0 0,-214 255 722 0 0,18-21-584 0 0,-44 20-88 0 0,120-134-80 0 0,-127 168 1 0 0,241-281 1 0 0,1-1 0 0 0,0 0 0 0 0,0 0 0 0 0,1 0 0 0 0,0 1 0 0 0,1 0 0 0 0,0 0 0 0 0,-3 9 0 0 0,6-17 1 0 0,1-1-1 0 0,0 1 1 0 0,0-1 0 0 0,0 1-1 0 0,0-1 1 0 0,-1 1 0 0 0,1-1-1 0 0,0 1 1 0 0,0-1 0 0 0,0 1-1 0 0,0-1 1 0 0,0 1 0 0 0,0-1-1 0 0,0 1 1 0 0,0-1 0 0 0,0 1-1 0 0,0-1 1 0 0,1 1 0 0 0,-1-1-1 0 0,0 1 1 0 0,0-1 0 0 0,0 1-1 0 0,1-1 1 0 0,-1 0 0 0 0,0 1-1 0 0,1-1 1 0 0,-1 1 0 0 0,0-1-1 0 0,1 0 1 0 0,-1 1-1 0 0,0-1 1 0 0,1 0 0 0 0,-1 1-1 0 0,1-1 1 0 0,0 1 3 0 0,1-1-1 0 0,-1 0 1 0 0,1 0-1 0 0,-1 0 1 0 0,1 0-1 0 0,-1 0 1 0 0,0 0-1 0 0,1 0 1 0 0,-1-1-1 0 0,1 1 1 0 0,-1-1-1 0 0,2 0 1 0 0,38-19 74 0 0,-41 20-78 0 0,269-190 12 0 0,-168 113-22 0 0,-15 13-10 0 0,509-356-85 0 0,-511 367 105 0 0,128-59 0 0 0,-211 112 9 0 0,0-1 0 0 0,0 1-1 0 0,0-1 1 0 0,0 1 0 0 0,0 0-1 0 0,0-1 1 0 0,0 1 0 0 0,0 0-1 0 0,0-1 1 0 0,0 1 0 0 0,0 0 0 0 0,0 0-1 0 0,0 0 1 0 0,0 0 0 0 0,0 0-1 0 0,0 0 1 0 0,0 0 0 0 0,1 1 0 0 0,-1-1-2 0 0,-1 1 1 0 0,0-1 0 0 0,0 1 0 0 0,0-1-1 0 0,0 1 1 0 0,0-1 0 0 0,0 1 0 0 0,0-1 0 0 0,0 1-1 0 0,0-1 1 0 0,0 1 0 0 0,0-1 0 0 0,0 1 0 0 0,0-1-1 0 0,0 1 1 0 0,0-1 0 0 0,-1 1 0 0 0,1-1-1 0 0,0 1 1 0 0,0-1 0 0 0,-1 1 0 0 0,1-1 0 0 0,0 0-1 0 0,-1 2 1 0 0,-28 34 295 0 0,27-33-286 0 0,-178 181 650 0 0,62-67-489 0 0,-249 292-19 0 0,68-70-155 0 0,253-290-18 0 0,-125 142 45 0 0,145-157-78 0 0,1 0 1 0 0,2 2 0 0 0,-37 75 0 0 0,47-71-61 0 0,12-38 88 0 0,1-1-1 0 0,0 1 0 0 0,0 0 1 0 0,0-1-1 0 0,0 1 0 0 0,0 0 1 0 0,0 0-1 0 0,0-1 0 0 0,0 1 1 0 0,1 0-1 0 0,-1-1 0 0 0,0 1 1 0 0,1-1-1 0 0,0 1 0 0 0,-1 0 1 0 0,1-1-1 0 0,0 1 0 0 0,0-1 0 0 0,0 0 1 0 0,1 3-1 0 0,0-3-172 0 0,9-4 5 0 0,-8 3 177 0 0,9-3-34 0 0,0-1 0 0 0,0 0 0 0 0,0 0 1 0 0,0-1-1 0 0,-1 0 0 0 0,13-9 0 0 0,64-50-187 0 0,101-96-1 0 0,-135 112 183 0 0,193-175-35 0 0,78-68 30 0 0,19 23 56 0 0,-298 235-2 0 0,-18 12 0 0 0,57-32 0 0 0,-83 53 175 0 0,-5 6-39 0 0,-13 15 51 0 0,-22 25 43 0 0,-97 120 195 0 0,12-16-294 0 0,-51 48-37 0 0,-305 369-64 0 0,389-453-31 0 0,-99 135-58 0 0,121-145 48 0 0,58-87 7 0 0,1 1-1 0 0,0 0 1 0 0,2 0-1 0 0,-7 23 1 0 0,13-36-56 0 0,0 0 1 0 0,0 0-1 0 0,0 0 1 0 0,1 0-1 0 0,0 0 1 0 0,0 0-1 0 0,1 7 1 0 0,16-11-44 0 0,-6-1 83 0 0,-2 1 6 0 0,0-1 0 0 0,-1 0 0 0 0,1 0-1 0 0,0-1 1 0 0,-1 0 0 0 0,1-1-1 0 0,-1 0 1 0 0,1 0 0 0 0,-1 0 0 0 0,0-1-1 0 0,0-1 1 0 0,11-5 0 0 0,35-26-122 0 0,81-70 0 0 0,41-56-56 0 0,-151 136 165 0 0,229-224-159 0 0,22-21 72 0 0,18 17 94 0 0,-282 243 25 0 0,-5 5 0 0 0,-1-1 1 0 0,0 2-1 0 0,1-1 0 0 0,0 0 1 0 0,0 1-1 0 0,1 1 1 0 0,-1-1-1 0 0,13-3 0 0 0,-20 7-3 0 0,0 0 0 0 0,0 0-1 0 0,0 0 1 0 0,0 0-1 0 0,0 0 1 0 0,0 0-1 0 0,0 0 1 0 0,0 0-1 0 0,1 0 1 0 0,-1 0 0 0 0,0 0-1 0 0,0 0 1 0 0,0 0-1 0 0,0 0 1 0 0,0 0-1 0 0,0 0 1 0 0,0 0-1 0 0,0 0 1 0 0,1 0 0 0 0,-1 0-1 0 0,0 0 1 0 0,0 0-1 0 0,0 0 1 0 0,0 0-1 0 0,0 0 1 0 0,0 0-1 0 0,0 0 1 0 0,0 0 0 0 0,0 1-1 0 0,0-1 1 0 0,0 0-1 0 0,0 0 1 0 0,1 0-1 0 0,-1 0 1 0 0,0 0-1 0 0,0 0 1 0 0,0 0 0 0 0,0 0-1 0 0,0 0 1 0 0,0 1-1 0 0,0-1 1 0 0,0 0-1 0 0,0 0 1 0 0,0 0-1 0 0,0 0 1 0 0,0 0 0 0 0,0 0-1 0 0,0 0 1 0 0,0 0-1 0 0,0 1 1 0 0,-3 7 32 0 0,-9 9 26 0 0,11-15-38 0 0,-153 196 597 0 0,81-108-463 0 0,-240 281 145 0 0,-136 179-149 0 0,143-109-120 0 0,260-373 0 0 0,-73 115-20 0 0,97-145-12 0 0,2 1-1 0 0,-30 81 1 0 0,47-110 13 0 0,0 1 1 0 0,0-1-1 0 0,-1 22 0 0 0,6-22-3 0 0,-1-10-10 0 0,0 1 0 0 0,-1-1 0 0 0,1 0 0 0 0,0 1 0 0 0,0-1 0 0 0,0 0 0 0 0,-1 1 0 0 0,1-1 0 0 0,0 0 1 0 0,0 0-1 0 0,0 0 0 0 0,0 0 0 0 0,0 0 0 0 0,-1 0 0 0 0,1 0 0 0 0,0 0 0 0 0,1 0 0 0 0,7-1-9 0 0,1 0-1 0 0,-1-1 1 0 0,1 0-1 0 0,-1-1 1 0 0,0 0 0 0 0,0 0-1 0 0,0-1 1 0 0,0 0-1 0 0,-1-1 1 0 0,1 0-1 0 0,-1 0 1 0 0,14-13-1 0 0,254-236-308 0 0,-78 68 183 0 0,301-253 47 0 0,-303 265-56 0 0,35-29 40 0 0,-216 193 102 0 0,-12 10 6 0 0,-8 6 18 0 0,-385 426 1156 0 0,184-195-1092 0 0,-305 401-33 0 0,412-509-43 0 0,46-62 57 0 0,-53 88 0 0 0,102-148-49 0 0,0 0 0 0 0,0 0 0 0 0,1 0 0 0 0,0 0 0 0 0,0 0 0 0 0,1 1 0 0 0,0-1-1 0 0,0 1 1 0 0,-1 11 0 0 0,5-18 14 0 0,12-4 0 0 0,2-1-24 0 0,-4 2-8 0 0,1-1 0 0 0,-1-1-1 0 0,-1 0 1 0 0,1 0 0 0 0,0-1-1 0 0,-1-1 1 0 0,14-8-1 0 0,72-59-87 0 0,132-128 0 0 0,-154 132 59 0 0,126-110 29 0 0,236-162 0 0 0,-369 292 0 0 0,67-44 0 0 0,-102 74 0 0 0,3 1 16 0 0,-28 15 201 0 0,-8 17-105 0 0,0-10-104 0 0,1 2 8 0 0,-1 1-1 0 0,0 0 1 0 0,0 0-1 0 0,-1 0 0 0 0,0 0 1 0 0,0 0-1 0 0,-1 0 1 0 0,0-1-1 0 0,0 1 1 0 0,0-1-1 0 0,-1 1 0 0 0,0-1 1 0 0,0 0-1 0 0,-1 0 1 0 0,-4 7-1 0 0,-260 311 448 0 0,-4 5-438 0 0,254-307-19 0 0,-50 70 58 0 0,60-82-42 0 0,2 2 1 0 0,0-1-1 0 0,0 1 0 0 0,1-1 1 0 0,0 2-1 0 0,-4 17 1 0 0,9-28 31 0 0,11-6 5 0 0,-6 3-56 0 0,5-2-4 0 0,0-1 0 0 0,0 1 0 0 0,-1-2 0 0 0,1 1 0 0 0,-1-1 0 0 0,15-11 0 0 0,171-144-171 0 0,112-83-120 0 0,-260 214 292 0 0,3 2 16 0 0,-39 21 159 0 0,0 16-86 0 0,-11-10-89 0 0,10 8 29 0 0,-1 1 1 0 0,15 17-1 0 0,-23-24-23 0 0,0 0 0 0 0,0 0 0 0 0,0 0 0 0 0,-1 0 0 0 0,1 0 0 0 0,0 1 0 0 0,-1-1 0 0 0,0 0 0 0 0,1 0 0 0 0,-1 1-1 0 0,0-1 1 0 0,0 0 0 0 0,0 1 0 0 0,-1-1 0 0 0,1 0 0 0 0,-1 0 0 0 0,1 1 0 0 0,-1-1 0 0 0,1 0 0 0 0,-1 0 0 0 0,0 0 0 0 0,0 0 0 0 0,0 0 0 0 0,-2 3 0 0 0,-2 4 24 0 0,-12 31 71 0 0,-3-1 1 0 0,-1-2 0 0 0,-28 38-1 0 0,-84 99 28 0 0,128-168-126 0 0,-169 201-2067 0 0,139-166-6853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1:48.61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 0 8751 0 0,'-1'0'112'0'0,"0"0"0"0"0,0 1-1 0 0,0-1 1 0 0,1 0 0 0 0,-1 0-1 0 0,0 0 1 0 0,0 1 0 0 0,1-1-1 0 0,-1 1 1 0 0,0-1 0 0 0,1 0-1 0 0,-1 1 1 0 0,0-1 0 0 0,1 1-1 0 0,-2 1 1 0 0,3-2 30 0 0,0 1 0 0 0,-1-1 0 0 0,1 1 0 0 0,0-1 0 0 0,0 0 0 0 0,0 1 0 0 0,0-1 0 0 0,-1 0 0 0 0,1 1 0 0 0,0-1 0 0 0,0 0 0 0 0,0 0 0 0 0,0 0 0 0 0,0 0 0 0 0,0 0 0 0 0,0 0 0 0 0,2 0 0 0 0,-1 0 199 0 0,14 2 2858 0 0,5 1-2098 0 0,65 10 3 0 0,-47-7-77 0 0,30 7-326 0 0,-29-7-145 0 0,49 9-32 0 0,-43-9-41 0 0,53 5-157 0 0,-46-7-66 0 0,-32-3-205 0 0,182 3 372 0 0,484-54 879 0 0,-329 16-1150 0 0,-292 30-169 0 0,-29 4-115 0 0,57 1-59 0 0,-50 1-1595 0 0,54 5-6313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1:49.42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4542 16127 0 0,'0'0'2008'0'0,"20"3"-1880"0"0,60 7 35 0 0,-73-9-86 0 0,0-1 0 0 0,0 1 0 0 0,14-2 0 0 0,65-3 294 0 0,-39-1 11 0 0,258-46 1020 0 0,84-26 356 0 0,-283 57-1566 0 0,-58 11-67 0 0,40-6-27 0 0,-46 9-9 0 0,57-1-16 0 0,3 4-58 0 0,-75 3-13 0 0,48 2 60 0 0,-14 3 11 0 0,-46-4 134 0 0,0-4-111 0 0,44-7 0 0 0,-44 8 88 0 0,-9-5-96 0 0,18-20 5 0 0,-23 26-81 0 0,0 0-1 0 0,1 0 0 0 0,-1 0 1 0 0,0 0-1 0 0,0-1 0 0 0,0 1 1 0 0,0-1-1 0 0,0 1 0 0 0,-1 0 1 0 0,1-1-1 0 0,0 1 0 0 0,-1-1 0 0 0,1 0 1 0 0,-1 1-1 0 0,1-1 0 0 0,-1 0 1 0 0,0-2-1 0 0,1-2 28 0 0,2-8 49 0 0,-1 0 0 0 0,0 0-1 0 0,-1 0 1 0 0,0-1 0 0 0,-2-19 0 0 0,-14-71 213 0 0,11 80-241 0 0,-85-770 644 0 0,67-4-624 0 0,18-99-80 0 0,-9 398 0 0 0,-4 220 3 0 0,-8-200-403 0 0,25 418 71 0 0,-4-108-2201 0 0,-2 105-5710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1:51.52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119 719 13823 0 0,'0'0'50'0'0,"0"-1"-1"0"0,0 1 0 0 0,0-1 0 0 0,0 1 1 0 0,0 0-1 0 0,0-1 0 0 0,0 1 0 0 0,0 0 1 0 0,0-1-1 0 0,0 1 0 0 0,0-1 0 0 0,0 1 1 0 0,1 0-1 0 0,-1-1 0 0 0,0 1 0 0 0,0 0 1 0 0,0-1-1 0 0,0 1 0 0 0,1 0 0 0 0,-1-1 1 0 0,0 1-1 0 0,0 0 0 0 0,1-1 0 0 0,-1 1 1 0 0,0 0-1 0 0,0 0 0 0 0,1-1 0 0 0,-1 1 1 0 0,0 0-1 0 0,1 0 0 0 0,-1-1 0 0 0,1 1 1 0 0,17-13-196 0 0,-11 9 321 0 0,157-114 203 0 0,281-192 2236 0 0,-347 250-1670 0 0,2 3 0 0 0,182-71 0 0 0,-275 125-872 0 0,0 0 0 0 0,0 0 0 0 0,0 1 0 0 0,0 0 0 0 0,1 1 0 0 0,-1-1 0 0 0,1 1 0 0 0,-1 1 0 0 0,13 0 0 0 0,-19 0-62 0 0,-1 0-1 0 0,1 0 1 0 0,-1 0 0 0 0,1 0-1 0 0,0 1 1 0 0,-1-1 0 0 0,1 0 0 0 0,-1 0-1 0 0,1 1 1 0 0,0-1 0 0 0,-1 0-1 0 0,1 1 1 0 0,-1-1 0 0 0,1 1-1 0 0,-1-1 1 0 0,0 1 0 0 0,1-1 0 0 0,-1 1-1 0 0,1-1 1 0 0,-1 1 0 0 0,0-1-1 0 0,1 1 1 0 0,-1-1 0 0 0,0 1 0 0 0,0-1-1 0 0,1 1 1 0 0,-1 0 0 0 0,0 1 5 0 0,0 0-1 0 0,0-1 1 0 0,0 1 0 0 0,0 0 0 0 0,0-1-1 0 0,0 1 1 0 0,-1 0 0 0 0,1-1 0 0 0,-1 1 0 0 0,0 2-1 0 0,-3 5 43 0 0,-1 0-1 0 0,-10 15 0 0 0,12-19-26 0 0,-179 237 480 0 0,-19-14-347 0 0,-114 146-52 0 0,5 94-111 0 0,307-463-3 0 0,-15 32-28 0 0,17-36 19 0 0,1 0 1 0 0,-1 1 0 0 0,1-1 0 0 0,-1 0 0 0 0,1 1-1 0 0,-1-1 1 0 0,1 0 0 0 0,0 1 0 0 0,0-1-1 0 0,0 0 1 0 0,0 1 0 0 0,0-1 0 0 0,0 0-1 0 0,0 1 1 0 0,0-1 0 0 0,1 0 0 0 0,-1 1 0 0 0,0-1-1 0 0,1 0 1 0 0,-1 1 0 0 0,1-1 0 0 0,0 0-1 0 0,0 1 1 0 0,0 0-92 0 0,9-6 6 0 0,12-7 43 0 0,-1 0-1 0 0,0-2 1 0 0,-1 0 0 0 0,20-17-1 0 0,230-230-116 0 0,-174 161 85 0 0,110-88-1 0 0,271-168 511 0 0,-443 334-216 0 0,-53 44 120 0 0,-179 173-173 0 0,-254 263 258 0 0,449-456-413 0 0,-322 367-36 0 0,264-292 24 0 0,4 2 0 0 0,-92 172 0 0 0,145-245 10 0 0,-33 76-177 0 0,33-72 147 0 0,1-1 0 0 0,0 1 0 0 0,0 0 0 0 0,1 0 0 0 0,1 0 0 0 0,-1 11 0 0 0,17-18-134 0 0,-5 0 124 0 0,-5-2 26 0 0,-1 0-1 0 0,0 0 1 0 0,0-1 0 0 0,1 0 0 0 0,-1 1 0 0 0,0-2 0 0 0,1 1 0 0 0,0 0 0 0 0,-1-1 0 0 0,1 0-1 0 0,-1 0 1 0 0,1 0 0 0 0,-1-1 0 0 0,1 1 0 0 0,-1-1 0 0 0,1 0 0 0 0,-1-1 0 0 0,0 1-1 0 0,1-1 1 0 0,7-4 0 0 0,14-13-112 0 0,0-1 0 0 0,41-43 0 0 0,39-56-49 0 0,-80 88 132 0 0,417-446-109 0 0,-387 426 167 0 0,344-295 333 0 0,-379 330-283 0 0,20-14 64 0 0,-37 27-104 0 0,-1 2 0 0 0,0-1-1 0 0,1 0 1 0 0,-1 1 0 0 0,1-1 0 0 0,-1 1 0 0 0,1 0 0 0 0,0 0-1 0 0,0 1 1 0 0,4-1 0 0 0,-8 1-20 0 0,1 0 0 0 0,-1 0 1 0 0,0 0-1 0 0,0 0 0 0 0,0 0 0 0 0,1 0 0 0 0,-1 0 0 0 0,0 0 1 0 0,0 0-1 0 0,1 0 0 0 0,-1 0 0 0 0,0 0 0 0 0,0 0 0 0 0,0 0 1 0 0,0 1-1 0 0,1-1 0 0 0,-1 0 0 0 0,0 0 0 0 0,0 0 0 0 0,0 0 1 0 0,0 0-1 0 0,1 1 0 0 0,-1-1 0 0 0,0 0 0 0 0,0 0 0 0 0,0 0 1 0 0,0 1-1 0 0,0-1 0 0 0,0 0 0 0 0,0 0 0 0 0,0 0 0 0 0,0 1 1 0 0,0-1-1 0 0,1 0 0 0 0,-1 0 0 0 0,0 0 0 0 0,0 1 0 0 0,0-1 1 0 0,0 0-1 0 0,-1 0 0 0 0,1 1 0 0 0,0-1 0 0 0,0 0 0 0 0,0 0 1 0 0,0 0-1 0 0,0 1 0 0 0,0-1 0 0 0,0 0 0 0 0,0 0 0 0 0,-6 13 60 0 0,5-12-52 0 0,-22 37 124 0 0,-2-1-1 0 0,-54 60 0 0 0,48-60-86 0 0,-459 506 125 0 0,325-363-173 0 0,-204 288 0 0 0,266-312 51 0 0,83-122-22 0 0,2 1 0 0 0,-24 63 1 0 0,35-81-24 0 0,0 10 44 0 0,4 34-178 0 0,21-60 13 0 0,-6 0 92 0 0,-6 0 12 0 0,0 0 0 0 0,0 0 0 0 0,0-1 0 0 0,0 0 1 0 0,0-1-1 0 0,0 1 0 0 0,1-1 0 0 0,-1 0 0 0 0,0 0 0 0 0,-1-1 0 0 0,1 0 1 0 0,0 0-1 0 0,0 0 0 0 0,-1-1 0 0 0,1 0 0 0 0,-1 0 0 0 0,8-6 0 0 0,72-68-117 0 0,108-127-1 0 0,-95 95 85 0 0,235-236 8 0 0,-51 54 8 0 0,64-40 28 0 0,-333 321 19 0 0,0-1 1 0 0,0 2-1 0 0,19-10 0 0 0,-64 53 295 0 0,-90 83-82 0 0,-155 193 1 0 0,-171 248-233 0 0,323-396 118 0 0,7 5 0 0 0,8 6 0 0 0,-100 211 0 0 0,139-221 28 0 0,61-137-122 0 0,2 1-1 0 0,0 0 1 0 0,2 0 0 0 0,-3 37-1 0 0,8-30 57 0 0,3-28-34 0 0,13-1-12 0 0,-4-1-23 0 0,-6-2-11 0 0,-1 0 0 0 0,1-1 1 0 0,-1 1-1 0 0,1-1 0 0 0,-1 0 0 0 0,1 0 0 0 0,-1 0 1 0 0,1-1-1 0 0,0 0 0 0 0,0 0 0 0 0,-1 0 1 0 0,1 0-1 0 0,0-1 0 0 0,-1 1 0 0 0,1-1 1 0 0,0-1-1 0 0,-1 1 0 0 0,1 0 0 0 0,-1-1 0 0 0,0 0 1 0 0,1 0-1 0 0,7-6 0 0 0,49-46 0 0 0,-3-3 0 0 0,75-92 0 0 0,-49 53-12 0 0,219-226-71 0 0,-14 16 42 0 0,-77 83 41 0 0,-141 155 0 0 0,90-64 0 0 0,-150 124 0 0 0,22-17 0 0 0,-29 23 0 0 0,-20 15 0 0 0,-52 45 187 0 0,-72 79 0 0 0,-49 77-55 0 0,161-182-123 0 0,-34 40 20 0 0,-228 256 70 0 0,-238 309 111 0 0,231-218 4 0 0,289-409-211 0 0,-56 91 9 0 0,58-90-14 0 0,0 1 1 0 0,1-1-1 0 0,0 1 0 0 0,1 0 0 0 0,0 1 0 0 0,-4 23 0 0 0,8-33-58 0 0,14-6-132 0 0,-12 3 188 0 0,8-3-11 0 0,1 1-1 0 0,-1-1 0 0 0,0-1 0 0 0,0 1 0 0 0,-1-2 0 0 0,1 1 0 0 0,-1-2 1 0 0,0 1-1 0 0,10-9 0 0 0,341-339-253 0 0,-106 94 203 0 0,96-51 66 0 0,29 34 0 0 0,-330 246 0 0 0,-4 7 0 0 0,2 4 13 0 0,-38 17 17 0 0,-7 12 19 0 0,-2-7-42 0 0,1 2 9 0 0,-1 1-1 0 0,1-1 0 0 0,-1 0 1 0 0,-1 0-1 0 0,1 1 0 0 0,-1-1 1 0 0,0 0-1 0 0,0 0 0 0 0,-1 0 1 0 0,1 0-1 0 0,-1 0 0 0 0,0 0 1 0 0,0 0-1 0 0,-1-1 0 0 0,0 1 1 0 0,-5 7-1 0 0,-544 677 990 0 0,459-576-938 0 0,-71 91 74 0 0,131-159-95 0 0,2 2-1 0 0,-38 80 0 0 0,64-116-27 0 0,1-1-1 0 0,0 1 0 0 0,1 1 1 0 0,0-1-1 0 0,-3 21 0 0 0,8-30 10 0 0,12-6 0 0 0,-9 2-25 0 0,9-2-3 0 0,0-1 0 0 0,0-1-1 0 0,-1 0 1 0 0,1-1 0 0 0,-2 0-1 0 0,1-1 1 0 0,13-11 0 0 0,149-133-255 0 0,77-64 73 0 0,12 18 139 0 0,-208 163 44 0 0,63-30 0 0 0,-63 41 0 0 0,-43 19 0 0 0,0 0 0 0 0,0 2 0 0 0,26-5 0 0 0,-33 7 0 0 0,0 1 0 0 0,-1-1 0 0 0,1 1 0 0 0,0 0 0 0 0,-1 1 0 0 0,1-1 0 0 0,0 1 0 0 0,-1 0 0 0 0,1 1 0 0 0,-1 0 0 0 0,0-1 0 0 0,7 4 0 0 0,-10-3 1 0 0,0 0 0 0 0,0 1 0 0 0,0-1-1 0 0,0 0 1 0 0,0 1 0 0 0,0 0 0 0 0,0-1 0 0 0,-1 1 0 0 0,0 0 0 0 0,1 0-1 0 0,-1-1 1 0 0,0 1 0 0 0,0 0 0 0 0,0 0 0 0 0,-1 1 0 0 0,1-1-1 0 0,-1 0 1 0 0,0 0 0 0 0,0 0 0 0 0,0 0 0 0 0,0 0 0 0 0,0 0 0 0 0,-1 0-1 0 0,-1 6 1 0 0,-1 6 38 0 0,-1 1-1 0 0,0-1 0 0 0,-11 24 1 0 0,-8 10 102 0 0,-2-1 1 0 0,-55 79 0 0 0,-79 81-316 0 0,70-96-1559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1:35.93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1 387 16583 0 0,'0'0'1730'0'0,"14"10"-1638"0"0,60 37-71 0 0,-22-21 15 0 0,1-2 0 0 0,2-3 0 0 0,89 23 0 0 0,-80-27 147 0 0,1-4 0 0 0,0-2-1 0 0,0-3 1 0 0,1-3 0 0 0,0-3 0 0 0,0-2 0 0 0,0-4-1 0 0,75-13 1 0 0,263-80 1219 0 0,-7-33-317 0 0,-171 53-652 0 0,73-29 23 0 0,-98 33-272 0 0,-137 50-184 0 0,-40 15-13 0 0,51-23-145 0 0,-62 26 56 0 0,35-19-1745 0 0,-12 5-5937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1:36.28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16 75 15663 0 0,'-5'-5'722'0'0,"4"5"-661"0"0,0-1 0 0 0,1 1 0 0 0,-1-1 0 0 0,0 0 0 0 0,0 1 0 0 0,1-1 0 0 0,-1 1 0 0 0,1-1 0 0 0,-1 0 0 0 0,0 0 0 0 0,1 1 0 0 0,-1-1 1 0 0,1 0-1 0 0,0 0 0 0 0,-1 0 0 0 0,1 0 0 0 0,0 0 0 0 0,-1 1 0 0 0,1-3 0 0 0,9-4 1082 0 0,17 1 1217 0 0,41-3-2123 0 0,-27 4-40 0 0,305-21 883 0 0,-204 27-464 0 0,-103 2-304 0 0,61 7 0 0 0,-48-2-21 0 0,51 10-90 0 0,-51-7-38 0 0,50 17-10 0 0,-53-14-16 0 0,60 24-57 0 0,8 8 56 0 0,-29-5 271 0 0,-56-24 97 0 0,27 20 9 0 0,-33-18-123 0 0,17 20-542 0 0,-24-18-236 0 0,9 22-48 0 0,-25-41 394 0 0,-1 0 1 0 0,0 0 0 0 0,0 0-1 0 0,0 1 1 0 0,0-1 0 0 0,0 0-1 0 0,0 1 1 0 0,0 2 0 0 0,2 6 54 0 0,0-1 1 0 0,-1 1 0 0 0,0 0-1 0 0,-1 1 1 0 0,0-1-1 0 0,-1 0 1 0 0,0 0-1 0 0,-1 0 1 0 0,0 0 0 0 0,-5 21-1 0 0,-5-4 74 0 0,0-1-1 0 0,-2 0 1 0 0,0-1 0 0 0,-2-1-1 0 0,-33 44 1 0 0,-106 106 132 0 0,136-157-222 0 0,-326 299-2142 0 0,279-261-6558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1:38.20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25 2 11519 0 0,'0'-1'45'0'0,"-1"1"0"0"0,1 0 0 0 0,-1 0 0 0 0,1 0 0 0 0,-1-1 0 0 0,1 1 0 0 0,-1 0 0 0 0,1 0 0 0 0,-1 0 0 0 0,0 0 0 0 0,1 0 0 0 0,-1 0 0 0 0,1 0 0 0 0,-1 0 0 0 0,1 0 0 0 0,-1 1 0 0 0,1-1 0 0 0,-1 0 0 0 0,1 0 0 0 0,-1 0 0 0 0,1 1 0 0 0,-1-1 0 0 0,1 0 0 0 0,-1 0 0 0 0,1 1 0 0 0,-1-1 0 0 0,1 0 1 0 0,-1 1-1 0 0,1-1 0 0 0,-1 1 0 0 0,-2 18 553 0 0,3-7-128 0 0,-4 27-44 0 0,3 0 0 0 0,1 1 0 0 0,8 60 0 0 0,29 117 1231 0 0,-34-202-1510 0 0,30 121 157 0 0,68 178-1 0 0,-91-287-1362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1:38.59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36 117 10135 0 0,'-5'2'142'0'0,"3"-1"-14"0"0,-1 0 0 0 0,1-1 0 0 0,-1 1 0 0 0,1 1 1 0 0,-1-1-1 0 0,1 0 0 0 0,0 0 0 0 0,0 1 0 0 0,0 0 1 0 0,-3 2-1 0 0,4-3-43 0 0,1 0 1 0 0,0 0-1 0 0,-1 1 1 0 0,1-1-1 0 0,0 0 0 0 0,-1 1 1 0 0,1-1-1 0 0,0 0 1 0 0,0 1-1 0 0,0-1 0 0 0,0 0 1 0 0,1 1-1 0 0,-1-1 1 0 0,0 0-1 0 0,0 1 0 0 0,1-1 1 0 0,-1 0-1 0 0,1 0 1 0 0,-1 1-1 0 0,1-1 0 0 0,0 0 1 0 0,-1 0-1 0 0,1 0 1 0 0,1 2-1 0 0,7 14 285 0 0,-2-5-188 0 0,0 0 0 0 0,0-1 0 0 0,1 1-1 0 0,0-2 1 0 0,12 13 0 0 0,22 23 209 0 0,-19-25 22 0 0,24 18 3 0 0,-35-29 14 0 0,6 1 55 0 0,56 31 26 0 0,-56-32 7 0 0,-1-4-20 0 0,50 16-96 0 0,-50-16 314 0 0,1-6-396 0 0,59-2-136 0 0,-70 1-160 0 0,-1 1-1 0 0,0-1 0 0 0,0-1 1 0 0,0 1-1 0 0,0-1 0 0 0,0 0 1 0 0,0 0-1 0 0,0-1 0 0 0,-1 0 1 0 0,1 0-1 0 0,9-7 0 0 0,-6 2-26 0 0,0-1 0 0 0,0 0-1 0 0,14-19 1 0 0,-21 24-13 0 0,23-33-147 0 0,-1-2 1 0 0,-2 0-1 0 0,-2-2 1 0 0,19-57-1 0 0,2-1 92 0 0,-39 96 49 0 0,-1-1 112 0 0,1 0 1 0 0,0 0-1 0 0,0 0 0 0 0,1 0 1 0 0,3-4-1 0 0,-6 8-69 0 0,0-1 0 0 0,0 1-1 0 0,1 0 1 0 0,-1 0 0 0 0,0-1 0 0 0,0 1-1 0 0,1 0 1 0 0,-1 0 0 0 0,0 0 0 0 0,1-1-1 0 0,-1 1 1 0 0,0 0 0 0 0,1 0 0 0 0,-1 0-1 0 0,1 0 1 0 0,-1 0 0 0 0,0 0 0 0 0,1 0-1 0 0,-1 0 1 0 0,0 0 0 0 0,1 0 0 0 0,-1 0-1 0 0,0 0 1 0 0,1 0 0 0 0,-1 0-1 0 0,1 0 1 0 0,-1 0 0 0 0,1 1 20 0 0,0-1 0 0 0,0 1 0 0 0,0 0 1 0 0,0 0-1 0 0,-1 0 0 0 0,1-1 0 0 0,0 1 0 0 0,-1 0 0 0 0,1 0 1 0 0,-1 0-1 0 0,1 0 0 0 0,-1 0 0 0 0,1 0 0 0 0,-1 2 0 0 0,9 24 216 0 0,-2 0 0 0 0,-1 1-1 0 0,3 35 1 0 0,0 2-97 0 0,5 13-88 0 0,9 55-400 0 0,43 141 0 0 0,-39-199-2280 0 0,-13-41-4544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1:41.92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7367 0 0,'0'0'784'0'0,"8"43"-280"0"0,0 7 72 0 0,0-3 8 0 0,4 26 8 0 0,1 21 288 0 0,3 11 56 0 0,0-15 16 0 0,-4-11 0 0 0,0-12-416 0 0,-1-16-88 0 0,-1-6-8 0 0,14 18-9528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1:42.25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27 5983 0 0,'0'0'1347'0'0,"15"-3"-560"0"0,45-8 39 0 0,-26 6-3 0 0,41-2-39 0 0,-33 7-15 0 0,51 4-1 0 0,-86-4-615 0 0,0 0 0 0 0,0 1 1 0 0,0 0-1 0 0,8 2 0 0 0,66 16 600 0 0,-76-18-629 0 0,0 0 0 0 0,1 1 1 0 0,-1-1-1 0 0,0 1 0 0 0,6 4 0 0 0,60 26 620 0 0,-36-12-28 0 0,33 28-118 0 0,-36-23-57 0 0,27 30-12 0 0,-54-51-423 0 0,-1 0 0 0 0,0 1 0 0 0,0-1 0 0 0,5 8 0 0 0,34 47 428 0 0,-40-56-457 0 0,-1 1-1 0 0,1-1 1 0 0,-1 1 0 0 0,0 0-1 0 0,0 0 1 0 0,1 4-1 0 0,3 4 58 0 0,-1-1-17 0 0,0 0-1 0 0,-1 1 1 0 0,0-1-1 0 0,0 1 1 0 0,-2 0 0 0 0,1 0-1 0 0,0 14 1 0 0,-3-10 89 0 0,0 0 0 0 0,-1 0 0 0 0,-1 0 0 0 0,-1 0 0 0 0,0 0 0 0 0,-1-1 0 0 0,-11 29 0 0 0,6-23-43 0 0,-1 0-1 0 0,-2-1 1 0 0,0 0-1 0 0,-26 33 1 0 0,4-15-29 0 0,-2-1 0 0 0,-1-2 0 0 0,-2-2 0 0 0,-53 36-1 0 0,73-56-139 0 0,0 0 0 0 0,-1-2 0 0 0,-1 0 0 0 0,0-1 0 0 0,0-1 0 0 0,-1 0 0 0 0,0-2 0 0 0,-40 7 0 0 0,17-9-241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4:10.88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15 3024 6447 0 0,'-1'0'113'0'0,"0"0"1"0"0,1 1-1 0 0,-1-1 0 0 0,0 0 0 0 0,1 1 0 0 0,-1-1 0 0 0,0 0 0 0 0,0 1 0 0 0,1-1 0 0 0,-1 1 0 0 0,1-1 1 0 0,-1 1-1 0 0,0 0 0 0 0,1-1 0 0 0,-1 1 0 0 0,1 0 0 0 0,0-1 0 0 0,-1 1 0 0 0,1 0 0 0 0,-1-1 0 0 0,1 1 1 0 0,0 0-1 0 0,0 0 0 0 0,-1 0 0 0 0,1-1 0 0 0,0 1 0 0 0,0 0 0 0 0,0 0 0 0 0,0 0 0 0 0,0-1 0 0 0,0 1 1 0 0,0 0-1 0 0,0 0 0 0 0,0 0 0 0 0,1-1 0 0 0,-1 3 0 0 0,0-1 182 0 0,1 1 1 0 0,-1-1-1 0 0,0 1 1 0 0,1 0-1 0 0,0-1 0 0 0,0 1 1 0 0,0-1-1 0 0,0 0 0 0 0,0 1 1 0 0,0-1-1 0 0,2 3 1 0 0,1-2 146 0 0,0 0 1 0 0,1 0 0 0 0,-1 0 0 0 0,1-1 0 0 0,-1 0 0 0 0,1 0 0 0 0,0 0-1 0 0,12 4 1892 0 0,3-3-1620 0 0,59 13-67 0 0,-60-12-274 0 0,-2-1-117 0 0,48 9-28 0 0,-48-9-20 0 0,4-1-67 0 0,65 9-27 0 0,-49-7-9 0 0,63 1 103 0 0,8-4 0 0 0,-38-2-111 0 0,-53 1-26 0 0,6-1-18 0 0,69-2-26 0 0,-49 1 37 0 0,39-3-37 0 0,-44 2 15 0 0,49-5-31 0 0,13-4-11 0 0,-8-2 0 0 0,-48 9 0 0 0,30-5 0 0 0,-73 9 4 0 0,0 1-1 0 0,0-1 1 0 0,0 1-1 0 0,0-1 1 0 0,0 0-1 0 0,0 1 1 0 0,0-1-1 0 0,0 0 1 0 0,-1 0-1 0 0,1 0 1 0 0,0 0-1 0 0,-1 1 1 0 0,1-1-1 0 0,0 0 1 0 0,-1 0-1 0 0,1 0 1 0 0,-1-1-1 0 0,0 1 1 0 0,1 0-1 0 0,-1 0 1 0 0,0 0-1 0 0,1 0 1 0 0,-1 0-1 0 0,0 0 1 0 0,0 0-1 0 0,0-1 1 0 0,0 1 0 0 0,0 0-1 0 0,0 0 1 0 0,-1 0-1 0 0,1-1 1 0 0,-8-43 134 0 0,7 40-133 0 0,-3-10 6 0 0,-1 1 0 0 0,0-1-1 0 0,-1 1 1 0 0,-1 0 0 0 0,-15-25 0 0 0,-53-61 111 0 0,48 67-83 0 0,-26-42-1 0 0,8 3 8 0 0,-40-73 47 0 0,56 88 326 0 0,4-1 1 0 0,-29-93-1 0 0,48 126-541 0 0,0-1 1 0 0,1 1 0 0 0,1-1-1 0 0,2 0 1 0 0,1 0-1 0 0,0 0 1 0 0,2 0 0 0 0,9-51-1 0 0,-7 65 300 0 0,1 0-1 0 0,1 0 0 0 0,-1 0 1 0 0,2 0-1 0 0,0 1 1 0 0,12-17-1 0 0,51-60 644 0 0,-60 78-988 0 0,94-98-1678 0 0,-27 31 1762 0 0,-40 37 240 0 0,-2-1 0 0 0,-1-1 1 0 0,-3-2-1 0 0,-1-1 0 0 0,-3-1 0 0 0,-1-2 0 0 0,19-54 0 0 0,-27 56-281 0 0,-2 0 0 0 0,-2-1 0 0 0,-3-1 0 0 0,-1 0-1 0 0,3-60 1 0 0,-6-403-13 0 0,-14 292-2287 0 0,4 142-5639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5:15.96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2 223 12895 0 0,'0'0'998'0'0,"0"4"-657"0"0,-1 9-272 0 0,0-10 91 0 0,1 0-125 0 0,0 0 0 0 0,0 0 0 0 0,0 0-1 0 0,0 0 1 0 0,1 0 0 0 0,-1 0 0 0 0,1 0-1 0 0,1 5 1 0 0,2 5 28 0 0,18 153 1563 0 0,14 92 2320 0 0,-35-254-3872 0 0,0 1-1 0 0,0-1 1 0 0,0 0 0 0 0,0 1-1 0 0,1-1 1 0 0,1 4 0 0 0,4 19 614 0 0,0-35-621 0 0,-1 1-64 0 0,-3 5-10 0 0,0-1 1 0 0,0 0-1 0 0,-1 0 1 0 0,1 0-1 0 0,-1 0 1 0 0,0-1 0 0 0,0 1-1 0 0,0 0 1 0 0,0-1-1 0 0,0 0 1 0 0,-1 1-1 0 0,0-1 1 0 0,0 0-1 0 0,0 0 1 0 0,0 0 0 0 0,0-5-1 0 0,-15-266-1085 0 0,-1 39 639 0 0,15 234 793 0 0,0 7-191 0 0,9 136 702 0 0,26 245 282 0 0,-26-345-976 0 0,-7-47-101 0 0,1-5-79 0 0,-1-1-1 0 0,0 1 1 0 0,-1-1-1 0 0,-1 0 1 0 0,0 1-1 0 0,0-1 1 0 0,-3-14-1 0 0,-19-129-616 0 0,-14-152-1449 0 0,38 260 2233 0 0,2 54-48 0 0,15 22 0 0 0,-14-15 20 0 0,12 169 1189 0 0,-13-113-812 0 0,22 120 1 0 0,-24-183-419 0 0,11-16-30 0 0,-1 3-59 0 0,-8 4 2 0 0,0 0-1 0 0,1-1 0 0 0,-1 1 0 0 0,0-1 1 0 0,0 0-1 0 0,0 0 0 0 0,0-1 1 0 0,-1 1-1 0 0,1-1 0 0 0,-1 1 0 0 0,0-1 1 0 0,0 0-1 0 0,0-1 0 0 0,-1 1 1 0 0,0 0-1 0 0,1-1 0 0 0,2-8 1 0 0,9-36-457 0 0,-2 0 0 0 0,-2-1 0 0 0,-2 0 0 0 0,-2-1 0 0 0,-2-85 0 0 0,-7 115 276 0 0,0 20 183 0 0,-3 10 55 0 0,1 5 175 0 0,-1 1 0 0 0,2 0 1 0 0,0 0-1 0 0,1 1 1 0 0,-1 18-1 0 0,-2 82 341 0 0,5-87-406 0 0,1-1 4 0 0,6 340 725 0 0,-1-340-815 0 0,4-1-5 0 0,-7-22-23 0 0,4-13-91 0 0,-1 1 25 0 0,-1 0 0 0 0,1-1 0 0 0,-1 1 0 0 0,-1-1-1 0 0,1 0 1 0 0,-1 0 0 0 0,-1 0 0 0 0,1-1 0 0 0,1-14 0 0 0,-1-20-254 0 0,-2-1-1 0 0,-5-48 1 0 0,-18-88-334 0 0,7 60 302 0 0,13 106 274 0 0,0-10-71 0 0,-1-1 0 0 0,-1 0 0 0 0,-2 1-1 0 0,-9-28 1 0 0,15 52 104 0 0,0 0 0 0 0,0 0 0 0 0,0 0 0 0 0,0 0 0 0 0,0-1 0 0 0,0 1-1 0 0,0 0 1 0 0,0 0 0 0 0,0 0 0 0 0,0 0 0 0 0,0-1 0 0 0,0 1 0 0 0,0 0 0 0 0,0 0-1 0 0,0 0 1 0 0,-1 0 0 0 0,1 0 0 0 0,0-1 0 0 0,0 1 0 0 0,0 0 0 0 0,0 0 0 0 0,0 0 0 0 0,0 0-1 0 0,-1 0 1 0 0,1 0 0 0 0,0 0 0 0 0,0-1 0 0 0,0 1 0 0 0,0 0 0 0 0,0 0 0 0 0,-1 0 0 0 0,1 0-1 0 0,0 0 1 0 0,0 0 0 0 0,0 0 0 0 0,0 0 0 0 0,-1 0 0 0 0,1 0 0 0 0,0 0 0 0 0,0 0-1 0 0,0 0 1 0 0,0 0 0 0 0,-1 0 0 0 0,1 0 0 0 0,0 0 0 0 0,0 0 0 0 0,0 0 0 0 0,0 0 0 0 0,-1 1-1 0 0,1-1 1 0 0,-6 11 92 0 0,-1 15 196 0 0,7 19 91 0 0,1-1 1 0 0,3 0-1 0 0,17 79 1 0 0,-8-53-56 0 0,-10-51-219 0 0,0 6-18 0 0,2-1 0 0 0,1 0-1 0 0,11 29 1 0 0,-17-52-82 0 0,0 0-1 0 0,1 0 1 0 0,-1 0-1 0 0,1 0 1 0 0,-1 0-1 0 0,0 0 1 0 0,1 0-1 0 0,0 0 1 0 0,-1 0-1 0 0,1 0 1 0 0,-1-1 0 0 0,1 1-1 0 0,0 0 1 0 0,0 0-1 0 0,-1-1 1 0 0,1 1-1 0 0,0 0 1 0 0,0-1-1 0 0,0 1 1 0 0,0-1-1 0 0,0 1 1 0 0,0-1-1 0 0,0 1 1 0 0,0-1-1 0 0,0 0 1 0 0,0 0 0 0 0,0 1-1 0 0,0-1 1 0 0,1 0-1 0 0,3-1-1 0 0,0-1-1 0 0,-1 1 1 0 0,1-1 0 0 0,-1 0-1 0 0,1-1 1 0 0,-1 1 0 0 0,0-1-1 0 0,0 1 1 0 0,0-1 0 0 0,5-6-1 0 0,-6 7-3 0 0,-1-1 0 0 0,0 1 0 0 0,0-1 0 0 0,0 0 0 0 0,0 1 0 0 0,0-1 0 0 0,-1 0 0 0 0,0 0 0 0 0,1-1 0 0 0,-1 1 0 0 0,0 0-1 0 0,0 0 1 0 0,-1-1 0 0 0,1 1 0 0 0,-1-4 0 0 0,2-6-16 0 0,5-26-229 0 0,-1 0 0 0 0,-1-57-1 0 0,-9-80-538 0 0,-1 25 150 0 0,5 148 611 0 0,-2-27-98 0 0,2 30 134 0 0,0-1 1 0 0,0 1-1 0 0,0-1 0 0 0,0 1 0 0 0,0 0 0 0 0,0-1 1 0 0,0 1-1 0 0,0-1 0 0 0,0 1 0 0 0,-1-1 0 0 0,1 1 1 0 0,0 0-1 0 0,0-1 0 0 0,0 1 0 0 0,-1-1 1 0 0,1 1-1 0 0,0 0 0 0 0,0-1 0 0 0,-1 1 0 0 0,1 0 1 0 0,0-1-1 0 0,0 1 0 0 0,-1 0 0 0 0,1-1 0 0 0,-1 1 1 0 0,1 0-1 0 0,0 0 0 0 0,-1 0 0 0 0,1-1 0 0 0,0 1 1 0 0,-1 0-1 0 0,1 0 0 0 0,-1 0 0 0 0,1 0 1 0 0,-1 0-1 0 0,1 0 0 0 0,0-1 0 0 0,-1 1 0 0 0,1 0 1 0 0,-1 0-1 0 0,1 1 0 0 0,-1-1 0 0 0,1 0 0 0 0,-1 0 1 0 0,1 0-1 0 0,0 0 0 0 0,-1 0 0 0 0,1 0 0 0 0,-1 0 1 0 0,1 1-1 0 0,0-1 0 0 0,-1 0 0 0 0,0 1 1 0 0,-27 18 413 0 0,-79 55 2 0 0,93-62-351 0 0,0 0 1 0 0,1 1-1 0 0,0 0 0 0 0,1 1 1 0 0,-10 16-1 0 0,17-22-40 0 0,7-3 122 0 0,11-5 529 0 0,4-4-657 0 0,-9 2-5 0 0,0 1 0 0 0,0-1 0 0 0,0 1 1 0 0,0 0-1 0 0,9 1 0 0 0,-2-7 58 0 0,70-30 83 0 0,-39 19-69 0 0,-34 13 9 0 0,3-2 1 0 0,45-19 4 0 0,-45 20 16 0 0,-3-1 4 0 0,45-24 119 0 0,-48 24-178 0 0,26-24-1121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1:42.86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10591 0 0,'11'54'2788'0'0,"27"181"51"0"0,22 124-962 0 0,-50-310-1703 0 0,4 1-262 0 0,-11-39-46 0 0,0-2-159 0 0,8 26-694 0 0,-8-26-293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1:43.16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0 162 2759 0 0,'2'2'5728'0'0,"5"4"-5206"0"0,-1 0-1 0 0,-1 0 1 0 0,10 13-1 0 0,-6-6 168 0 0,1 0 0 0 0,14 14-1 0 0,-13-13-232 0 0,-4-5-13 0 0,0-1-1 0 0,1 1 1 0 0,0-1 0 0 0,12 9 0 0 0,32 29 2111 0 0,-37-37-1366 0 0,44 31-352 0 0,-44-30-150 0 0,-1-7-29 0 0,39 8-78 0 0,-39-8-301 0 0,-2-6-135 0 0,37-8-23 0 0,-48 10-112 0 0,1 1 0 0 0,-1 0-1 0 0,1-1 1 0 0,-1 1 0 0 0,1-1 0 0 0,-1 1 0 0 0,1-1 0 0 0,-1 0 0 0 0,1 0 0 0 0,-1 1 0 0 0,2-3-1 0 0,10-7 7 0 0,-1 0 0 0 0,0-1 0 0 0,0-1 0 0 0,-1 0-1 0 0,10-15 1 0 0,58-120-106 0 0,-59 105-224 0 0,50-78 0 0 0,-69 118 307 0 0,1 0 1 0 0,-1 1-1 0 0,1-1 0 0 0,-1 0 1 0 0,1 0-1 0 0,0 1 0 0 0,-1-1 0 0 0,1 1 1 0 0,4-3-1 0 0,0 0-5 0 0,-2 0-53 0 0,7 15 135 0 0,34 31 7 0 0,-44-41-68 0 0,0-1-1 0 0,0 1 1 0 0,1 0-1 0 0,-1 0 1 0 0,0 0 0 0 0,-1 1-1 0 0,1-1 1 0 0,0 0 0 0 0,0 0-1 0 0,0 0 1 0 0,-1 1 0 0 0,1-1-1 0 0,0 0 1 0 0,-1 1 0 0 0,0-1-1 0 0,1 0 1 0 0,-1 3 0 0 0,5 11 39 0 0,-1-4 14 0 0,-1 2 0 0 0,0-1-1 0 0,1 15 1 0 0,12 66 203 0 0,33 227 451 0 0,-39-263-515 0 0,3 4-32 0 0,11 22-1702 0 0,10 4-6305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1:43.84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9215 0 0,'1'0'301'0'0,"3"3"230"0"0,2 19 1815 0 0,137 766 5684 0 0,-132-731-8083 0 0,2-15-667 0 0,-3-4-1036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1:44.30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1 103 4607 0 0,'4'-5'123'0'0,"2"-3"60"0"0,1 1 0 0 0,0-1-1 0 0,16-12 429 0 0,-15 16-173 0 0,27-13 8 0 0,-27 13 22 0 0,3 0 10 0 0,31-10 2 0 0,-32 10 559 0 0,38 0-617 0 0,-33 2-348 0 0,-3 0 475 0 0,1 4-367 0 0,40 6 18 0 0,-40-6 1184 0 0,-5 2-1316 0 0,1 0 1 0 0,0 0 0 0 0,12 2 0 0 0,-6-1-19 0 0,-2 0 959 0 0,-7 5-929 0 0,20 32 66 0 0,-19-31 836 0 0,4-4-742 0 0,34 22 22 0 0,-34-22 478 0 0,1 1-342 0 0,37 25 5 0 0,-37-25 10 0 0,-1 4 3 0 0,32 35 0 0 0,-26-24 0 0 0,8 20 0 0 0,-15-20 0 0 0,-3-9-278 0 0,-4-6-25 0 0,1 0-1 0 0,-2 1 1 0 0,1-1-1 0 0,-1 1 1 0 0,2 10 0 0 0,8 36 207 0 0,-8-27-31 0 0,-2 77 230 0 0,-2-86-343 0 0,-2 0 1 0 0,0 0-1 0 0,-1-1 1 0 0,-8 30-1 0 0,3-28-104 0 0,-1 0 0 0 0,0 0 0 0 0,-2-1 0 0 0,0 0-1 0 0,-2-1 1 0 0,0-1 0 0 0,0 1 0 0 0,-25 22 0 0 0,19-22-54 0 0,-1-1 1 0 0,-1 0-1 0 0,-1-2 1 0 0,0 0-1 0 0,-1-1 1 0 0,-41 17-1 0 0,52-26-133 0 0,0-1-1 0 0,0 0 1 0 0,-19 3 0 0 0,-3-4-368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1:44.76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12895 0 0,'0'0'998'0'0,"0"9"-573"0"0,4 45 587 0 0,12 349 3443 0 0,-9-151-3198 0 0,-2-199-2370 0 0,-3-41 103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1:44.98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0 157 12439 0 0,'0'0'566'0'0,"7"-4"-6"0"0,18-10-278 0 0,-20 10-160 0 0,1 1-1 0 0,0 0 0 0 0,0 0 1 0 0,1 0-1 0 0,-1 1 0 0 0,10-3 0 0 0,-1 1 73 0 0,63-23 828 0 0,-50 19-791 0 0,6-4 193 0 0,4 0 583 0 0,2 0-1 0 0,53-7 1 0 0,-24 7-532 0 0,-37 8-156 0 0,-14 2-224 0 0,-8 0-12 0 0,1 1-1 0 0,0 1 1 0 0,0-1-1 0 0,15 3 1 0 0,27 1-127 0 0,-40-3-110 0 0,2 3-26 0 0,46 9-168 0 0,-46-9-689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2:05.23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845 1 13823 0 0,'-9'0'322'0'0,"-77"11"744"0"0,76-9-913 0 0,0 1 0 0 0,0 0 0 0 0,1 0 0 0 0,-1 1 0 0 0,1 0 0 0 0,-16 10 0 0 0,-31 25 337 0 0,2 2 0 0 0,1 2 0 0 0,3 3 0 0 0,1 2 0 0 0,-54 69-1 0 0,69-72-181 0 0,2 1 0 0 0,2 2-1 0 0,3 1 1 0 0,1 1 0 0 0,3 1 0 0 0,-31 101-1 0 0,32-67 39 0 0,4 2 0 0 0,3 0-1 0 0,-3 112 1 0 0,16-85-53 0 0,4 1 0 0 0,18 120-1 0 0,-10-164-103 0 0,3 0 0 0 0,3-1 0 0 0,3-1 0 0 0,56 133 0 0 0,-59-166-120 0 0,3-1 0 0 0,0-1 1 0 0,3-1-1 0 0,0-1 0 0 0,2-1 1 0 0,2-1-1 0 0,0-2 0 0 0,2 0 0 0 0,1-2 1 0 0,59 42-1 0 0,-49-45-33 0 0,1-1 0 0 0,0-2-1 0 0,2-2 1 0 0,0-2 0 0 0,1-2-1 0 0,1-1 1 0 0,0-3 0 0 0,0-1 0 0 0,82 5-1 0 0,-68-12-14 0 0,1-2 0 0 0,-1-3-1 0 0,-1-2 1 0 0,1-3 0 0 0,-1-3-1 0 0,0-2 1 0 0,68-24 0 0 0,-87 22-16 0 0,-1-2 0 0 0,0-1 0 0 0,-1-1 0 0 0,-1-3 0 0 0,-1 0-1 0 0,40-36 1 0 0,-34 22-1 0 0,-1-2 0 0 0,-3-2 0 0 0,-1-1-1 0 0,38-58 1 0 0,-37 45-14 0 0,-2-2 0 0 0,-2-2 0 0 0,-3 0 0 0 0,-3-2 0 0 0,-2-1 0 0 0,-3-1 0 0 0,21-105 0 0 0,-31 103 10 0 0,-4-1 0 0 0,-2 0 0 0 0,-3 0 0 0 0,-3 0 0 0 0,-15-103 0 0 0,7 118 0 0 0,-2 0 0 0 0,-2 1 0 0 0,-2 0 0 0 0,-2 2 0 0 0,-2 0 0 0 0,-2 0 0 0 0,-47-72 0 0 0,32 65 47 0 0,-2 2 0 0 0,-86-91 0 0 0,98 118-24 0 0,0 2-1 0 0,-2 0 1 0 0,-1 2-1 0 0,0 1 1 0 0,-2 1-1 0 0,-63-28 1 0 0,53 31-198 0 0,0 2 1 0 0,-1 2-1 0 0,-1 2 1 0 0,0 1-1 0 0,0 3 0 0 0,-1 1 1 0 0,0 2-1 0 0,1 2 1 0 0,-1 2-1 0 0,0 2 1 0 0,-85 17-1 0 0,59 0-8453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2:06.73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2794 160 10591 0 0,'-102'-37'3424'0'0,"42"14"-1489"0"0,-70-16 0 0 0,28 18 79 0 0,-137-13 0 0 0,166 30-1669 0 0,0 2 1 0 0,-128 14 0 0 0,79 5-252 0 0,0 5 0 0 0,1 5 1 0 0,-134 49-1 0 0,-158 103-94 0 0,310-124 0 0 0,-177 126 0 0 0,248-157 9 0 0,-117 91-48 0 0,115-86 28 0 0,2 1 0 0 0,-34 41-1 0 0,56-59 12 0 0,1 1 0 0 0,0 0 0 0 0,1 0 0 0 0,0 1 0 0 0,1 0 0 0 0,1 1 0 0 0,0 0-1 0 0,1 0 1 0 0,1 0 0 0 0,0 0 0 0 0,-2 19 0 0 0,4-9 2 0 0,1-1 0 0 0,1 0 0 0 0,2 0 0 0 0,0 0-1 0 0,1 1 1 0 0,10 36 0 0 0,0-15 21 0 0,3-1 0 0 0,35 74-1 0 0,58 80 34 0 0,-49-93 11 0 0,227 478 213 0 0,-43 18-19 0 0,-167-406-231 0 0,122 346 129 0 0,101 327 1556 0 0,-247-733-1985 0 0,6-3 1 0 0,110 184-1 0 0,-75-161-409 0 0,-64-114 668 0 0,13 11-31 0 0,0-9 31 0 0,-34-35 11 0 0,1-1 0 0 0,1 0 0 0 0,14 8 0 0 0,36 12 11 0 0,-60-27-10 0 0,-1-1 0 0 0,1 1 1 0 0,0-1-1 0 0,-1 0 0 0 0,1 1 0 0 0,0-1 1 0 0,-1 0-1 0 0,1 1 0 0 0,0-1 0 0 0,0 0 1 0 0,-1 0-1 0 0,1 0 0 0 0,0 0 0 0 0,0 0 1 0 0,-1 0-1 0 0,1 0 0 0 0,0 0 0 0 0,0 0 1 0 0,-1 0-1 0 0,1 0 0 0 0,0-1 0 0 0,0 1 1 0 0,-1 0-1 0 0,1 0 0 0 0,0-1 0 0 0,-1 1 1 0 0,1 0-1 0 0,0-1 0 0 0,-1 1 0 0 0,1-1 1 0 0,0 1-1 0 0,-1-1 0 0 0,1 0 0 0 0,-1 1-1 0 0,10-7 3 0 0,-1 1 0 0 0,-1-2-1 0 0,15-14 1 0 0,-18 15-3 0 0,-1 0 0 0 0,1 0 0 0 0,-1 0 0 0 0,0-1 0 0 0,-1 0 0 0 0,0 0 0 0 0,3-10 0 0 0,11-62 0 0 0,-13 57 0 0 0,49-315 0 0 0,15-75 0 0 0,32-15 75 0 0,6-33-3 0 0,-64 243-20 0 0,88-384-40 0 0,-82 426 44 0 0,112-426 208 0 0,-128 461-197 0 0,-6-2 0 0 0,-6-1 1 0 0,1-223-1 0 0,-11-78 80 0 0,-10 327-52 0 0,-20-152 1 0 0,8 144-242 0 0,-6 17-529 0 0,18 108 646 0 0,0 0 0 0 0,0 0 0 0 0,0 0 0 0 0,-1 1 0 0 0,1-1 0 0 0,0 0 0 0 0,0 0 0 0 0,-1 1 0 0 0,1-1 0 0 0,0 0 0 0 0,-1 1 0 0 0,1-1 0 0 0,-1 0 0 0 0,1 1 0 0 0,-1-1 0 0 0,0 0 0 0 0,1 1 0 0 0,-1-1 0 0 0,1 1 0 0 0,-1-1 0 0 0,0 1 0 0 0,1 0 0 0 0,-1-1 0 0 0,0 1 0 0 0,0 0 0 0 0,1-1 0 0 0,-1 1 0 0 0,0 0 0 0 0,0 0-1 0 0,-1-1 1 0 0,-4 1-12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8:49.15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298 736 7831 0 0,'-4'1'292'0'0,"0"0"0"0"0,0-1 0 0 0,0 1 0 0 0,0 1-1 0 0,0-1 1 0 0,0 1 0 0 0,1-1 0 0 0,-1 1 0 0 0,1 0-1 0 0,-1 0 1 0 0,-4 5 0 0 0,-34 30 534 0 0,28-21-514 0 0,1 1-1 0 0,0 0 0 0 0,2 1 1 0 0,0 1-1 0 0,1-1 0 0 0,1 2 1 0 0,-8 23-1 0 0,-38 146 1686 0 0,52-175-1857 0 0,-14 52 798 0 0,-13 119-1 0 0,28-165-792 0 0,1 0 0 0 0,1 1-1 0 0,1-1 1 0 0,0 0 0 0 0,2 1 0 0 0,0-1 0 0 0,2 0 0 0 0,0-1 0 0 0,1 1-1 0 0,12 27 1 0 0,-12-37-33 0 0,1 0 0 0 0,0-1 0 0 0,1 1 0 0 0,0-1 0 0 0,0-1 0 0 0,1 0 0 0 0,0 0 0 0 0,20 13 0 0 0,-18-14-57 0 0,1-1-1 0 0,1-1 1 0 0,-1 1-1 0 0,1-2 1 0 0,0 0-1 0 0,0 0 1 0 0,0-2-1 0 0,0 1 1 0 0,1-2-1 0 0,-1 0 1 0 0,1 0 0 0 0,-1-1-1 0 0,22-3 1 0 0,-5-1 5 0 0,0-2 0 0 0,0-1 0 0 0,-1-1 0 0 0,51-22 0 0 0,-37 10-49 0 0,-2-2-1 0 0,0-2 1 0 0,-2-1 0 0 0,-1-3-1 0 0,-1 0 1 0 0,-1-3 0 0 0,-2-1-1 0 0,60-72 1 0 0,-82 89-25 0 0,-1 0 0 0 0,0-1 0 0 0,-1-1 0 0 0,-1 1 0 0 0,-1-1 0 0 0,0-1 0 0 0,-1 0 0 0 0,-1 0 0 0 0,-1 0 0 0 0,4-21 0 0 0,-7 24 64 0 0,-1 0 1 0 0,0 0-1 0 0,-1 0 1 0 0,0 0-1 0 0,-1 0 1 0 0,-1 0-1 0 0,-1 0 0 0 0,0 1 1 0 0,-1-1-1 0 0,0 1 1 0 0,-1 0-1 0 0,-1 0 1 0 0,-9-17-1 0 0,2 9 7 0 0,-1 1-1 0 0,-1 0 0 0 0,-1 1 1 0 0,0 1-1 0 0,-2 0 0 0 0,0 1 1 0 0,-1 1-1 0 0,-24-17 0 0 0,-21-8-58 0 0,-94-47-1 0 0,114 66 13 0 0,-6-4-64 0 0,1-1 0 0 0,2-3-1 0 0,1-2 1 0 0,1-2 0 0 0,-65-66 0 0 0,97 87-1 0 0,-5-4 57 0 0,1 0 1 0 0,1-2 0 0 0,0 0 0 0 0,2-1 0 0 0,-12-23 0 0 0,23 39-15 0 0,1 0-1 0 0,0 0 1 0 0,0 0-1 0 0,0 0 1 0 0,1-1-1 0 0,-1 1 1 0 0,1-1 0 0 0,1 1-1 0 0,-1 0 1 0 0,1-1-1 0 0,0 1 1 0 0,0-1-1 0 0,0 1 1 0 0,1-1 0 0 0,0 1-1 0 0,0-1 1 0 0,0 1-1 0 0,1 0 1 0 0,0 0-1 0 0,0-1 1 0 0,0 1 0 0 0,1 1-1 0 0,-1-1 1 0 0,1 0-1 0 0,1 1 1 0 0,-1-1-1 0 0,0 1 1 0 0,1 0 0 0 0,5-5-1 0 0,2 0 0 0 0,0 0-1 0 0,0 1 1 0 0,1 1-1 0 0,0 0 0 0 0,0 0 1 0 0,1 1-1 0 0,0 1 1 0 0,20-6-1 0 0,-13 5 5 0 0,0 2 0 0 0,0 0 0 0 0,0 1 0 0 0,0 1 0 0 0,25 1 0 0 0,-15 4 9 0 0,-18-2-2 0 0,28 8-49 0 0,-5 2 24 0 0,-22-7 6 0 0,19 10-117 0 0,-20-8 77 0 0,0 1-1 0 0,0 1 0 0 0,0 0 0 0 0,-1 0 0 0 0,0 1 0 0 0,10 12 0 0 0,-17-17 61 0 0,-1 0 0 0 0,1 0 1 0 0,-1 0-1 0 0,0 0 0 0 0,-1 1 0 0 0,1-1 0 0 0,-1 1 0 0 0,0 0 0 0 0,0 0 1 0 0,0 0-1 0 0,0 0 0 0 0,-1 0 0 0 0,0 0 0 0 0,0 0 0 0 0,-1 1 1 0 0,1-1-1 0 0,-1 0 0 0 0,0 0 0 0 0,-1 1 0 0 0,1-1 0 0 0,-2 6 1 0 0,-2 0 84 0 0,1-1 1 0 0,-1 0-1 0 0,-1 0 1 0 0,0 0 0 0 0,0 0-1 0 0,-12 15 1 0 0,-48 52 297 0 0,30-38-306 0 0,-26 34 119 0 0,-143 176-215 0 0,188-228-1237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3:14.88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45 15 13823 0 0,'-4'-2'226'0'0,"1"0"0"0"0,-1-1 0 0 0,0 2 0 0 0,0-1 0 0 0,-6-2 0 0 0,10 4-218 0 0,-1 0 0 0 0,1 0 0 0 0,-1 0 1 0 0,1 0-1 0 0,-1 0 0 0 0,0 0 0 0 0,1 0 0 0 0,-1 0 1 0 0,1 0-1 0 0,-1 0 0 0 0,1 0 0 0 0,-1 0 0 0 0,1 0 0 0 0,-1 1 1 0 0,1-1-1 0 0,-1 0 0 0 0,1 0 0 0 0,-1 0 0 0 0,1 1 0 0 0,-2 0 1 0 0,2-1 4 0 0,-1 1 0 0 0,1 0 1 0 0,0 0-1 0 0,-1-1 0 0 0,1 1 1 0 0,0 0-1 0 0,-1 0 1 0 0,1 0-1 0 0,0 0 0 0 0,0-1 1 0 0,0 1-1 0 0,0 0 0 0 0,0 0 1 0 0,0 0-1 0 0,0 0 1 0 0,0 0-1 0 0,0 1 0 0 0,38 353 448 0 0,40 495 3030 0 0,-30-134-1425 0 0,-11-196-1397 0 0,127 1223 253 0 0,-43-1004-542 0 0,-82-530-234 0 0,-2-13-33 0 0,-37-193-111 0 0,1 0 0 0 0,-1-1 0 0 0,1 1 1 0 0,0-1-1 0 0,0 1 0 0 0,0 0 0 0 0,0-1 0 0 0,0 0 0 0 0,0 1 0 0 0,1-1 0 0 0,-1 0 0 0 0,1 1 0 0 0,2 1 0 0 0,-3-3 1 0 0,1-1-1 0 0,0 1 0 0 0,0 0 1 0 0,-1-1-1 0 0,1 1 0 0 0,0-1 0 0 0,0 1 1 0 0,0-1-1 0 0,0 0 0 0 0,0 0 0 0 0,0 0 1 0 0,0 0-1 0 0,0 0 0 0 0,-1 0 0 0 0,1-1 1 0 0,0 1-1 0 0,0-1 0 0 0,0 1 1 0 0,2-2-1 0 0,13-3 71 0 0,0-1-1 0 0,17-9 1 0 0,-9 3 1317 0 0,49-14 0 0 0,-10 8-614 0 0,-25 9-1136 0 0,56-10-500 0 0,-40 11-100 0 0,326-26-120 0 0,938-58 2091 0 0,-666 18-589 0 0,329-35-210 0 0,0 24-163 0 0,-736 68-6 0 0,357-22-44 0 0,85-14-507 0 0,-381 11-1868 0 0,-163 13-6017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5:16.50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33 337 5527 0 0,'-33'4'12655'0'0,"86"-20"-11887"0"0,-40 12 17 0 0,0 0 101 0 0,3-1-577 0 0,46-12 1256 0 0,1 1-830 0 0,41-9-1150 0 0,-13 4 171 0 0,5-4 272 0 0,-57 14 68 0 0,54-17-5 0 0,12-7-22 0 0,-10 1-16 0 0,-15 2-42 0 0,-19 5-26 0 0,-56 25-5 0 0,0 0-1 0 0,1 0 0 0 0,-1-1 1 0 0,-1 0-1 0 0,1 0 0 0 0,0 0 1 0 0,5-6-1 0 0,-1 1-22 0 0,0 2-85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3:15.75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1 605 16583 0 0,'5'-3'102'0'0,"-1"0"0"0"0,1 0 0 0 0,0 1 1 0 0,0-1-1 0 0,1 1 0 0 0,-1 0 0 0 0,0 1 0 0 0,1-1 0 0 0,-1 1 0 0 0,1 0 0 0 0,-1 0 0 0 0,1 1 0 0 0,10 0 0 0 0,24-4-621 0 0,553-92-1238 0 0,10 28 2544 0 0,874-70 2409 0 0,-533 43-1927 0 0,7 47-590 0 0,-347 39-176 0 0,918-24-186 0 0,-1426 29-317 0 0,45-2 0 0 0,-5-2 0 0 0,-22-1 0 0 0,-29 0 0 0 0,-56 5 14 0 0,-3 2-29 0 0,27-7 1 0 0,-47 8 30 0 0,0-1-1 0 0,-1 0 1 0 0,1 0-1 0 0,-1 0 0 0 0,1 0 1 0 0,-1-1-1 0 0,0 0 1 0 0,0 0-1 0 0,0 0 0 0 0,6-6 1 0 0,-1 2 334 0 0,-3 19-151 0 0,1 17-117 0 0,-1 1 0 0 0,-2-1 0 0 0,-1 1 1 0 0,1 52-1 0 0,-3-35-30 0 0,6 669 401 0 0,-11-466-313 0 0,15 2170 875 0 0,20-1732-3345 0 0,-21-570-5923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3:20.73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2 372 9671 0 0,'-1'-1'75'0'0,"1"-1"0"0"0,0 1-1 0 0,0 0 1 0 0,0 0 0 0 0,0-1-1 0 0,0 1 1 0 0,0 0 0 0 0,0-1-1 0 0,0 1 1 0 0,1 0 0 0 0,-1 0-1 0 0,0-1 1 0 0,1 1 0 0 0,-1 0-1 0 0,1 0 1 0 0,-1 0 0 0 0,1 0-1 0 0,1-2 1 0 0,19-18 917 0 0,-7 8-521 0 0,16-15 206 0 0,1 1 1 0 0,1 1 0 0 0,1 2-1 0 0,2 1 1 0 0,0 2 0 0 0,49-22 0 0 0,-32 22-117 0 0,1 1 1 0 0,1 3-1 0 0,0 2 1 0 0,59-7-1 0 0,-25 10 176 0 0,170-1 0 0 0,82 34 4 0 0,-162 5-408 0 0,-2 8 1 0 0,201 65-1 0 0,-333-85-205 0 0,70 24 0 0 0,-58-16-1 0 0,55 24-6 0 0,-57-21-1 0 0,51 29-3 0 0,-56-26-10 0 0,42 33-3 0 0,-49-32 0 0 0,31 29-4 0 0,-40-30-17 0 0,24 24-10 0 0,-32-27-1 0 0,18 25-29 0 0,-33-38-125 0 0,1 3-56 0 0,31 47-1616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3:22.16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451 53 8751 0 0,'40'-53'8654'0'0,"-47"56"-7463"0"0,-10 7-21 0 0,-303 290 1895 0 0,299-280-3043 0 0,2 1 0 0 0,0 1-1 0 0,-29 47 1 0 0,42-59-22 0 0,1 0-1 0 0,0 0 1 0 0,0 1-1 0 0,1-1 0 0 0,1 1 1 0 0,0 0-1 0 0,0 0 1 0 0,1 0-1 0 0,0 1 1 0 0,1-1-1 0 0,0 0 1 0 0,2 21-1 0 0,0-27 1 0 0,0 0 0 0 0,0 0 0 0 0,0-1 0 0 0,1 1 0 0 0,4 8 0 0 0,0 1 3 0 0,2 0-1 0 0,0 0 1 0 0,12 15 0 0 0,-1-7 23 0 0,23 22 1 0 0,-10-18 26 0 0,41 29-27 0 0,-41-32 32 0 0,-15-11-44 0 0,51 31 119 0 0,-10-10-18 0 0,-44-24-10 0 0,8 3-2 0 0,64 34-7 0 0,-49-26-7 0 0,27 12-1 0 0,-32-17-15 0 0,48 17-58 0 0,13 4-46 0 0,-20-7-130 0 0,-58-23-63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3:29.01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386 37 11055 0 0,'8'-9'701'0'0,"-6"7"-638"0"0,-1 0-1 0 0,1 0 0 0 0,0 0 1 0 0,-1 0-1 0 0,1 1 0 0 0,0-1 1 0 0,0 0-1 0 0,0 1 1 0 0,0 0-1 0 0,0-1 0 0 0,1 1 1 0 0,-1 0-1 0 0,0 0 0 0 0,1 0 1 0 0,-1 0-1 0 0,5 0 1 0 0,0 1 371 0 0,24-2 2056 0 0,-20 15-1636 0 0,-1-1-559 0 0,0 1 0 0 0,13 23-1 0 0,-22-32-228 0 0,0-1 1 0 0,0 1-1 0 0,0-1 0 0 0,-1 1 0 0 0,1 0 1 0 0,-1-1-1 0 0,0 1 0 0 0,0-1 0 0 0,0 1 1 0 0,-1 0-1 0 0,0-1 0 0 0,1 1 0 0 0,-1-1 1 0 0,0 1-1 0 0,0-1 0 0 0,-1 1 0 0 0,1-1 1 0 0,-1 0-1 0 0,0 0 0 0 0,-2 4 0 0 0,-3 6 163 0 0,-32 63 641 0 0,-3-1 1 0 0,-57 73-1 0 0,40-60-653 0 0,-54 73 52 0 0,-19 31-45 0 0,128-185-219 0 0,1-4 6 0 0,1 0 0 0 0,0 0 0 0 0,0 0 0 0 0,0 1 0 0 0,1-1 1 0 0,-1 1-1 0 0,1-1 0 0 0,0 1 0 0 0,-1 5 0 0 0,2-7 3 0 0,0 0-1 0 0,0 0 0 0 0,1 1 0 0 0,-1-1 1 0 0,1 0-1 0 0,-1 0 0 0 0,1 0 1 0 0,0 0-1 0 0,0 1 0 0 0,0-1 0 0 0,0 0 1 0 0,0-1-1 0 0,0 1 0 0 0,0 0 1 0 0,1 0-1 0 0,-1 0 0 0 0,1-1 0 0 0,-1 1 1 0 0,1-1-1 0 0,0 1 0 0 0,0-1 1 0 0,-1 0-1 0 0,4 2 0 0 0,18 4 67 0 0,77 18-13 0 0,18 3-54 0 0,-9-3-2 0 0,-62-13 31 0 0,50 15-20 0 0,-51-12 20 0 0,43 19-11 0 0,-45-16 65 0 0,44 22 4 0 0,-45-21-4 0 0,41 21-1 0 0,-43-21-7 0 0,38 19-7 0 0,-41-19-1 0 0,53 26-3 0 0,12 6-10 0 0,-15-3-14 0 0,-19-7-74 0 0,-56-32-139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3:29.32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1 507 6911 0 0,'4'-17'226'0'0,"-3"12"-181"0"0,0-1 1 0 0,1 0-1 0 0,-1 1 1 0 0,1 0-1 0 0,0-1 0 0 0,0 1 1 0 0,1 0-1 0 0,0 0 1 0 0,0 0-1 0 0,0 0 0 0 0,0 1 1 0 0,1-1-1 0 0,7-6 1 0 0,73-53 1697 0 0,3 5 0 0 0,97-50 1 0 0,-126 80-927 0 0,1 2-1 0 0,1 3 1 0 0,1 3 0 0 0,102-21 0 0 0,-59 25 200 0 0,1 5 0 0 0,0 4-1 0 0,154 10 1 0 0,315 60 816 0 0,-382-29-1477 0 0,-145-24-196 0 0,74 18-1 0 0,-63-14-7 0 0,53 12-7 0 0,-55-11-1 0 0,81 22-13 0 0,19 3-65 0 0,-16-10-74 0 0,-34-14-84 0 0,-64-13-1605 0 0,64-3-6367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3:32.13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12 278 11975 0 0,'-12'-15'1556'0'0,"15"26"-694"0"0,146 377 2792 0 0,-111-284-2248 0 0,82 159-1 0 0,-105-241-1112 0 0,26 33-6 0 0,-31-42-26 0 0,6 1-86 0 0,47 39-42 0 0,-47-39-5 0 0,4-8-8 0 0,60 19-35 0 0,-78-24-81 0 0,0 0-1 0 0,0 0 0 0 0,-1-1 0 0 0,1 1 0 0 0,0-1 0 0 0,0 1 0 0 0,0-1 0 0 0,0 0 0 0 0,0 0 1 0 0,0 0-1 0 0,-1 0 0 0 0,1 0 0 0 0,0 0 0 0 0,0 0 0 0 0,0-1 0 0 0,0 1 0 0 0,2-2 0 0 0,63-17 8 0 0,-60 16-11 0 0,-1 0 0 0 0,0 0 0 0 0,1-1 0 0 0,-2 0 0 0 0,1 0 0 0 0,0 0 0 0 0,-1-1 0 0 0,0 1 0 0 0,0-1 0 0 0,0-1 0 0 0,0 1 0 0 0,-1-1 0 0 0,0 1 0 0 0,0-1 0 0 0,5-13 0 0 0,2 1 0 0 0,27-48-103 0 0,35-83 0 0 0,17-75-229 0 0,-58 142 262 0 0,-1 1-63 0 0,33-79-238 0 0,-48 126 309 0 0,1 2 0 0 0,34-51 0 0 0,-46 76 57 0 0,1-1 1 0 0,0 1 0 0 0,1 1 0 0 0,-1-1 0 0 0,1 1 0 0 0,0 0 0 0 0,11-6 0 0 0,-15 10 17 0 0,-1 1 0 0 0,1-1 1 0 0,-1 1-1 0 0,1 0 0 0 0,0 0 1 0 0,-1 0-1 0 0,1 0 0 0 0,0 1 1 0 0,0-1-1 0 0,-1 1 0 0 0,1-1 0 0 0,0 1 1 0 0,0 0-1 0 0,0 0 0 0 0,0 1 1 0 0,-1-1-1 0 0,1 1 0 0 0,0-1 1 0 0,0 1-1 0 0,-1 0 0 0 0,1 0 1 0 0,0 0-1 0 0,-1 0 0 0 0,1 0 1 0 0,-1 1-1 0 0,1-1 0 0 0,3 4 1 0 0,2 2 63 0 0,0 2 0 0 0,0-1 1 0 0,-1 1-1 0 0,0 0 1 0 0,-1 0-1 0 0,11 20 0 0 0,25 67 240 0 0,-28-62-217 0 0,47 128 278 0 0,-32-82-128 0 0,73 145-1 0 0,-84-195-182 0 0,-4-9 0 0 0,33 40-54 0 0,-44-57-13 0 0,-1-1 0 0 0,1 1 0 0 0,1-1 0 0 0,-1 0 0 0 0,0 1 0 0 0,1-2 0 0 0,-1 1 0 0 0,1 0 0 0 0,7 3 0 0 0,9 4 0 0 0,32 11 0 0 0,-50-20-3 0 0,1 0 0 0 0,-1-1 0 0 0,0 1 0 0 0,0-1 0 0 0,0 0 0 0 0,0 1 0 0 0,0-1-1 0 0,1 0 1 0 0,-1 0 0 0 0,0-1 0 0 0,0 1 0 0 0,0 0 0 0 0,0-1 0 0 0,0 1 0 0 0,1-1 0 0 0,-1 1 0 0 0,0-1 0 0 0,0 0 0 0 0,0 0 0 0 0,-1 0-1 0 0,1 0 1 0 0,0-1 0 0 0,0 1 0 0 0,-1 0 0 0 0,1-1 0 0 0,0 1 0 0 0,-1-1 0 0 0,2-2 0 0 0,3-1-5 0 0,9-11-38 0 0,-1 1 1 0 0,-1-2-1 0 0,0 0 1 0 0,-2 0-1 0 0,16-30 1 0 0,38-99-201 0 0,-6-20 5 0 0,17-41-65 0 0,-63 178 230 0 0,1 1-1 0 0,1 0 1 0 0,2 1-1 0 0,37-47 1 0 0,-49 68 69 0 0,0 1 0 0 0,1-1 1 0 0,0 1-1 0 0,0 0 0 0 0,0 0 1 0 0,0 0-1 0 0,1 1 0 0 0,0 0 1 0 0,10-4-1 0 0,-14 7 12 0 0,0 0 0 0 0,0 0 1 0 0,0 1-1 0 0,0-1 0 0 0,0 1 0 0 0,0 0 1 0 0,0-1-1 0 0,0 1 0 0 0,0 1 0 0 0,0-1 1 0 0,0 0-1 0 0,0 1 0 0 0,0 0 0 0 0,0-1 1 0 0,0 1-1 0 0,-1 0 0 0 0,1 1 0 0 0,0-1 1 0 0,0 0-1 0 0,-1 1 0 0 0,1 0 0 0 0,-1-1 1 0 0,1 1-1 0 0,-1 0 0 0 0,0 0 0 0 0,4 4 1 0 0,18 25 128 0 0,-1 1 0 0 0,-1 1 1 0 0,-2 1-1 0 0,19 42 1 0 0,-11-21-25 0 0,21 39 452 0 0,61 108 99 0 0,-104-193-1057 0 0,8 2 276 0 0,41 31 120 0 0,-54-41 2 0 0,0 0 0 0 0,0 0 0 0 0,0 0 0 0 0,0 0 0 0 0,1 0 0 0 0,-1 0 0 0 0,0-1 0 0 0,0 1 0 0 0,1 0 0 0 0,-1-1 0 0 0,0 1 0 0 0,1-1 0 0 0,-1 0 0 0 0,1 1 0 0 0,-1-1 0 0 0,0 0 0 0 0,1 0 0 0 0,-1 0 0 0 0,1 0 0 0 0,2 0 0 0 0,15 0 4 0 0,34-5-1 0 0,-43 3-5 0 0,0-1 0 0 0,0-1 0 0 0,0 0 0 0 0,-1 0 0 0 0,1-1-1 0 0,-1 0 1 0 0,0 0 0 0 0,-1-1 0 0 0,1 0 0 0 0,-1-1 0 0 0,11-11 0 0 0,3-5-48 0 0,-2-1 1 0 0,25-38-1 0 0,-10 3-108 0 0,-2-1-1 0 0,-2-2 0 0 0,23-71 1 0 0,6-12-117 0 0,-54 133 260 0 0,-1-1-25 0 0,1 0 0 0 0,14-22-1 0 0,-19 34 37 0 0,0-1-1 0 0,0 0 0 0 0,0 1 0 0 0,0-1 1 0 0,1 0-1 0 0,-1 1 0 0 0,1-1 0 0 0,-1 1 1 0 0,1 0-1 0 0,-1 0 0 0 0,1-1 0 0 0,0 1 1 0 0,-1 0-1 0 0,1 0 0 0 0,0 0 0 0 0,0 1 0 0 0,0-1 1 0 0,0 0-1 0 0,0 1 0 0 0,-1-1 0 0 0,1 1 1 0 0,0 0-1 0 0,1 0 0 0 0,-1-1 0 0 0,0 1 1 0 0,0 1-1 0 0,2-1 0 0 0,-1 1 9 0 0,0 0 0 0 0,-1 1 0 0 0,1-1 0 0 0,-1 1 0 0 0,0 0 0 0 0,1-1 0 0 0,-1 1 0 0 0,0 0 0 0 0,0 0 0 0 0,0 0 0 0 0,0 1 0 0 0,-1-1 0 0 0,1 0 0 0 0,-1 1 0 0 0,1-1 0 0 0,1 5 0 0 0,16 47 166 0 0,-14-39-133 0 0,45 173 450 0 0,11 29 77 0 0,-38-164-432 0 0,-15-39-107 0 0,17 33 119 0 0,-18-37-117 0 0,-2 0 59 0 0,8-1 1 0 0,38 29 6 0 0,-51-37-92 0 0,1 0-1 0 0,-1-1 0 0 0,1 1 1 0 0,0-1-1 0 0,0 1 1 0 0,-1 0-1 0 0,1-1 1 0 0,0 1-1 0 0,0-1 0 0 0,0 0 1 0 0,-1 1-1 0 0,1-1 1 0 0,0 0-1 0 0,0 1 0 0 0,0-1 1 0 0,0 0-1 0 0,0 0 1 0 0,0 0-1 0 0,0 0 1 0 0,0 0-1 0 0,-1 0 0 0 0,1 0 1 0 0,0 0-1 0 0,0 0 1 0 0,0 0-1 0 0,0-1 1 0 0,0 1-1 0 0,0 0 0 0 0,0-1 1 0 0,-1 1-1 0 0,1 0 1 0 0,1-2-1 0 0,66-22 14 0 0,-61 20-16 0 0,0 1 0 0 0,0-1-1 0 0,-1 0 1 0 0,1-1 0 0 0,-1 1 0 0 0,0-1-1 0 0,-1 0 1 0 0,1-1 0 0 0,-1 0 0 0 0,0 0-1 0 0,7-10 1 0 0,1-1-9 0 0,10-14-61 0 0,-2 0-1 0 0,-1-2 1 0 0,18-39 0 0 0,37-109-236 0 0,-67 157 275 0 0,36-84-176 0 0,-38 96 189 0 0,0 1-1 0 0,0 1 1 0 0,1-1 0 0 0,1 1 0 0 0,0 0 0 0 0,17-17 0 0 0,-23 25 18 0 0,-1 1-1 0 0,0 0 1 0 0,0 0 0 0 0,1 0-1 0 0,-1 0 1 0 0,1 0-1 0 0,-1 0 1 0 0,1 0 0 0 0,-1 1-1 0 0,1-1 1 0 0,0 1 0 0 0,-1-1-1 0 0,1 1 1 0 0,0-1-1 0 0,-1 1 1 0 0,1 0 0 0 0,0 0-1 0 0,-1 0 1 0 0,1 0 0 0 0,0 0-1 0 0,0 0 1 0 0,-1 0-1 0 0,1 1 1 0 0,0-1 0 0 0,-1 0-1 0 0,1 1 1 0 0,-1 0-1 0 0,1-1 1 0 0,0 1 0 0 0,-1 0-1 0 0,1 0 1 0 0,-1 0 0 0 0,0 0-1 0 0,1 0 1 0 0,-1 0-1 0 0,0 0 1 0 0,1 0 0 0 0,-1 1-1 0 0,0-1 1 0 0,0 0 0 0 0,1 3-1 0 0,4 4 193 0 0,-1 1 1 0 0,0 0-1 0 0,0 0 0 0 0,-1 1 0 0 0,5 14 0 0 0,24 96 2793 0 0,-10 6-3550 0 0,-12-61-948 0 0,32 104 1 0 0,1-86-12048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3:41.74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350 0 10591 0 0,'-8'0'352'0'0,"3"0"-241"0"0,0 0 0 0 0,0 0 0 0 0,0 1 0 0 0,0-1-1 0 0,-6 3 1 0 0,8-2-53 0 0,1 0-1 0 0,0 0 0 0 0,0 0 0 0 0,0 0 0 0 0,0 0 0 0 0,0 1 1 0 0,1-1-1 0 0,-1 1 0 0 0,0-1 0 0 0,0 1 0 0 0,1 0 0 0 0,-1-1 1 0 0,1 1-1 0 0,-2 4 0 0 0,-71 93 2383 0 0,45-52-2244 0 0,3 2-1 0 0,2 0 1 0 0,2 2 0 0 0,3 0 0 0 0,2 2-1 0 0,2 0 1 0 0,2 1 0 0 0,-6 62-1 0 0,7-3 376 0 0,6 0 0 0 0,15 224-1 0 0,16-139 696 0 0,76 304 0 0 0,-75-398-863 0 0,5-2 0 0 0,67 151 0 0 0,-69-192-319 0 0,3-2 0 0 0,2-2 0 0 0,2-1 0 0 0,4-1-1 0 0,54 58 1 0 0,53 32 108 0 0,-109-115-97 0 0,64 44-6 0 0,-94-68-67 0 0,0 0 0 0 0,1-1 0 0 0,18 9 0 0 0,114 50 51 0 0,-94-44-66 0 0,2-3-1 0 0,0-2 0 0 0,86 16 1 0 0,-30-18-82 0 0,0-5 1 0 0,1-4 0 0 0,161-15-1 0 0,-173 2-214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3:42.34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5 980 10591 0 0,'0'0'37'0'0,"0"1"-1"0"0,-1-1 0 0 0,1 0 0 0 0,0 1 1 0 0,-1-1-1 0 0,1 0 0 0 0,0 1 1 0 0,-1-1-1 0 0,1 1 0 0 0,0-1 0 0 0,0 0 1 0 0,0 1-1 0 0,-1-1 0 0 0,1 1 0 0 0,0-1 1 0 0,0 1-1 0 0,0-1 0 0 0,0 1 1 0 0,0-1-1 0 0,0 1 0 0 0,0-1 0 0 0,0 1 1 0 0,0-1-1 0 0,0 0 0 0 0,0 1 0 0 0,0-1 1 0 0,0 1-1 0 0,0-1 0 0 0,1 1 1 0 0,-1-1-1 0 0,0 1 0 0 0,0-1 0 0 0,0 1 1 0 0,1-1-1 0 0,-1 0 0 0 0,0 1 1 0 0,1-1-1 0 0,-1 1 0 0 0,5 1 115 0 0,0 0 1 0 0,-1 0-1 0 0,1 0 1 0 0,0-1-1 0 0,0 0 1 0 0,7 1-1 0 0,61 12 14 0 0,-35-9-5 0 0,43-1 78 0 0,-43-5 323 0 0,36-8 140 0 0,-40 2 31 0 0,31-13-33 0 0,-34 9-155 0 0,30-16-61 0 0,-32 12-17 0 0,26-17-14 0 0,-30 15-49 0 0,5-7-47 0 0,-2-1 0 0 0,-1 0 0 0 0,37-45 0 0 0,-51 51-124 0 0,0-1 1 0 0,-1 0-1 0 0,19-43 1 0 0,-26 49-144 0 0,0-1-1 0 0,-1 0 1 0 0,-1 0 0 0 0,0 0 0 0 0,-1 0-1 0 0,-1 0 1 0 0,0-18 0 0 0,-2 18-11 0 0,0 0 0 0 0,-1 1 0 0 0,-1-1 0 0 0,0 1 0 0 0,-1 0 0 0 0,0 0 0 0 0,-1 0 0 0 0,-1 0 0 0 0,-12-21 0 0 0,6 16 55 0 0,-1 0-1 0 0,-1 1 1 0 0,-1 0 0 0 0,-1 1 0 0 0,-25-22 0 0 0,-1 4 5 0 0,-40-39 563 0 0,70 63-1088 0 0,2-1 0 0 0,0 0-1 0 0,0-1 1 0 0,-14-25 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4:43.54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2854 461 11975 0 0,'-190'-163'3391'0'0,"169"147"-3183"0"0,-34-26 743 0 0,-1 1-1 0 0,-112-57 1 0 0,132 80-518 0 0,-2 2 1 0 0,0 2-1 0 0,0 1 1 0 0,-1 2-1 0 0,-1 2 1 0 0,-52-6 0 0 0,35 11-221 0 0,1 3 0 0 0,-1 3 0 0 0,0 1 0 0 0,1 4 1 0 0,-74 16-1 0 0,23 5-39 0 0,-181 72-1 0 0,206-64-59 0 0,2 3 1 0 0,-138 92-1 0 0,-125 132 95 0 0,279-209-155 0 0,3 3 0 0 0,-60 71 0 0 0,94-95-35 0 0,2 1-1 0 0,1 0 0 0 0,2 2 1 0 0,1 1-1 0 0,2 0 0 0 0,-17 48 1 0 0,13-13-5 0 0,3 1-1 0 0,4 1 1 0 0,3 1 0 0 0,3-1 0 0 0,3 2 0 0 0,4 105-1 0 0,10-62 7 0 0,5 0-1 0 0,5-1 0 0 0,43 154 0 0 0,-35-183-9 0 0,3-2 0 0 0,5-1 0 0 0,3-1 0 0 0,4-2 0 0 0,66 103-1 0 0,-68-130 1 0 0,2-2 0 0 0,3-1 0 0 0,2-2 0 0 0,2-3 0 0 0,2-1 0 0 0,2-2 0 0 0,109 71 0 0 0,-95-77 22 0 0,2-3 0 0 0,1-3 0 0 0,2-3 0 0 0,129 37 0 0 0,-109-43 37 0 0,0-5 0 0 0,2-3 1 0 0,0-5-1 0 0,0-3 0 0 0,1-5 1 0 0,137-12-1 0 0,58-36 118 0 0,-225 30-143 0 0,-1-3 1 0 0,92-39-1 0 0,-75 21 6 0 0,-2-4 0 0 0,126-88-1 0 0,-155 92-50 0 0,-2-1 0 0 0,-1-3 0 0 0,-2-2 0 0 0,72-91 0 0 0,-68 69-3 0 0,-3-3 0 0 0,-3-2 0 0 0,-3-1 0 0 0,47-124 0 0 0,-64 135-13 0 0,-3-1 1 0 0,-3 0-1 0 0,-3-1 1 0 0,-2 0-1 0 0,-3-1 1 0 0,0-97-1 0 0,-14 36-6 0 0,-39-222 0 0 0,-66-115 5 0 0,100 419-8 0 0,-2 1 1 0 0,-2 1-1 0 0,-39-72 0 0 0,39 84-63 0 0,-2 1 0 0 0,-1 0-1 0 0,-1 2 1 0 0,-1 0 0 0 0,-46-39-1 0 0,12 21-1341 0 0,-3 5-4069 0 0,-6 1-2058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4:44.58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22 106 6447 0 0,'-5'-12'499'0'0,"2"8"-303"0"0,1 0 1 0 0,0 0-1 0 0,0 0 0 0 0,1-1 0 0 0,-1 1 1 0 0,1-1-1 0 0,0 1 0 0 0,0-1 0 0 0,1 1 0 0 0,-1-9 1 0 0,2-1 604 0 0,-2 12-580 0 0,1-1 1 0 0,1 0-1 0 0,10-12 2844 0 0,-11 15-3024 0 0,5 9 660 0 0,12 37 818 0 0,-1 1 1 0 0,10 54-1 0 0,9 100-205 0 0,-25-141-868 0 0,116 989 1738 0 0,-117-957-2088 0 0,9 111 147 0 0,44 311 439 0 0,-61-509-677 0 0,2 11 36 0 0,0 0 0 0 0,1-1 0 0 0,1 1 0 0 0,0-1 0 0 0,15 28 0 0 0,-20-43-35 0 0,0 0 0 0 0,0 1 0 0 0,0-1 0 0 0,1 0 0 0 0,-1 1 0 0 0,0-1 0 0 0,0 0 0 0 0,1 1 0 0 0,-1-1 0 0 0,0 0 1 0 0,1 0-1 0 0,-1 1 0 0 0,0-1 0 0 0,1 0 0 0 0,-1 0 0 0 0,1 1 0 0 0,-1-1 0 0 0,0 0 0 0 0,1 0 0 0 0,-1 0 0 0 0,1 0 0 0 0,-1 0 0 0 0,0 0 0 0 0,1 0 0 0 0,-1 0 0 0 0,1 0 0 0 0,-1 0 0 0 0,0 0 0 0 0,1 0 0 0 0,-1 0 0 0 0,1 0 0 0 0,0 0 0 0 0,11-12 89 0 0,9-28-33 0 0,-17 32-29 0 0,124-210 191 0 0,-42 78-117 0 0,478-718-43 0 0,-392 638-393 0 0,-87 121-6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5:17.01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1 455 11975 0 0,'0'0'2256'0'0,"9"-8"-1825"0"0,31-28 398 0 0,-37 34-658 0 0,1-1-1 0 0,-1 0 0 0 0,0 0 0 0 0,0 0 1 0 0,0 0-1 0 0,0-1 0 0 0,0 1 1 0 0,-1-1-1 0 0,3-5 0 0 0,1 0 173 0 0,-4 6-171 0 0,1-1 1 0 0,-1 1 0 0 0,0 0 0 0 0,0 0 0 0 0,0-1 0 0 0,0 0 0 0 0,0 1 0 0 0,1-7 0 0 0,0 1 85 0 0,8-12 685 0 0,-5 1-502 0 0,-2 3 266 0 0,-1 9-565 0 0,3-27 293 0 0,-2-9-64 0 0,1-63-122 0 0,-2 79-222 0 0,1-4 2 0 0,-3 26-85 0 0,-2 10-808 0 0,-2 14-814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4:46.6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76 1360 6911 0 0,'24'31'1336'0'0,"60"98"343"0"0,-53-79 5 0 0,69 86 0 0 0,-93-127-1485 0 0,-4-5-105 0 0,0 1 1 0 0,1-1-1 0 0,0 0 1 0 0,0 0-1 0 0,0-1 1 0 0,0 1-1 0 0,0-1 1 0 0,1 0-1 0 0,7 5 1 0 0,-11-9-96 0 0,-1 1-1 0 0,1 0 1 0 0,0 0-1 0 0,-1 0 1 0 0,1 0-1 0 0,-1 0 1 0 0,1 0-1 0 0,0-1 1 0 0,-1 1 0 0 0,1 0-1 0 0,-1-1 1 0 0,1 1-1 0 0,-1 0 1 0 0,1-1-1 0 0,-1 1 1 0 0,1 0-1 0 0,-1-1 1 0 0,1 1 0 0 0,-1-1-1 0 0,0 1 1 0 0,1-1-1 0 0,-1 1 1 0 0,0-1-1 0 0,1 0 1 0 0,-1 1-1 0 0,0-1 1 0 0,0 1 0 0 0,0-1-1 0 0,1 1 1 0 0,-1-1-1 0 0,0 0 1 0 0,0 1-1 0 0,0-1 1 0 0,0 0-1 0 0,0 1 1 0 0,0-2 0 0 0,1-23-251 0 0,-4-8-289 0 0,-2 0 1 0 0,-1 1 0 0 0,-11-35-1 0 0,-39-93-635 0 0,45 129 1015 0 0,-118-300-941 0 0,-3-8 1041 0 0,107 269 2223 0 0,57 111 1711 0 0,-7-10-3276 0 0,88 132 1013 0 0,-36-50-1052 0 0,80 128 436 0 0,-122-185-840 0 0,-31-49-136 0 0,23 32 24 0 0,-25-36-42 0 0,1 0 0 0 0,-1 0 0 0 0,1-1 0 0 0,-1 1 0 0 0,1-1 0 0 0,0 0 0 0 0,0 1 0 0 0,0-1 0 0 0,0-1 0 0 0,5 3 0 0 0,-8-4-6 0 0,1 0-1 0 0,0 0 1 0 0,0 0-1 0 0,-1 0 1 0 0,1 0-1 0 0,0 0 1 0 0,-1 0-1 0 0,1 0 1 0 0,0-1-1 0 0,-1 1 1 0 0,1 0 0 0 0,-1 0-1 0 0,1-1 1 0 0,0 1-1 0 0,-1 0 1 0 0,1-1-1 0 0,-1 1 1 0 0,1-1-1 0 0,-1 1 1 0 0,1-1-1 0 0,-1 1 1 0 0,1-1-1 0 0,-1 1 1 0 0,1-1-1 0 0,-1 1 1 0 0,0-1-1 0 0,1 0 1 0 0,-1 1-1 0 0,0-1 1 0 0,0 0 0 0 0,1 1-1 0 0,-1-1 1 0 0,0 0-1 0 0,0 1 1 0 0,0-1-1 0 0,0 0 1 0 0,0 1-1 0 0,0-1 1 0 0,0 0-1 0 0,0 0 1 0 0,1-32-361 0 0,-4-5-68 0 0,-2 1 0 0 0,-1-1-1 0 0,-23-71 1 0 0,-52-104-717 0 0,-47-70-243 0 0,-24-59-5 0 0,136 302 1315 0 0,-40-120 68 0 0,55 159 39 0 0,1 0 0 0 0,-1 0 0 0 0,1 0 1 0 0,0 0-1 0 0,-1 0 0 0 0,1 0 0 0 0,0 0 1 0 0,0 0-1 0 0,0 1 0 0 0,0-1 0 0 0,0 0 1 0 0,0 0-1 0 0,0 0 0 0 0,0 0 0 0 0,0 0 1 0 0,0 0-1 0 0,0 0 0 0 0,1 0 0 0 0,-1 0 1 0 0,0 0-1 0 0,1 0 0 0 0,-1 1 0 0 0,1-1 1 0 0,-1 0-1 0 0,1 0 0 0 0,0-1 0 0 0,0 2 12 0 0,0 0-1 0 0,0 0 1 0 0,0 0-1 0 0,0 0 1 0 0,0 0-1 0 0,0 0 0 0 0,0 1 1 0 0,0-1-1 0 0,0 0 1 0 0,0 1-1 0 0,0-1 1 0 0,0 0-1 0 0,-1 1 1 0 0,1-1-1 0 0,0 1 1 0 0,0 0-1 0 0,0-1 0 0 0,-1 1 1 0 0,1 0-1 0 0,0-1 1 0 0,-1 1-1 0 0,1 0 1 0 0,0 0-1 0 0,-1-1 1 0 0,1 1-1 0 0,0 2 1 0 0,273 434 3099 0 0,-186-284-2237 0 0,-1 4-60 0 0,59 93 65 0 0,-143-246-873 0 0,0 0 0 0 0,0 0 0 0 0,0 0 0 0 0,1-1 0 0 0,-1 0 0 0 0,1 1 0 0 0,0-1 0 0 0,0 0 0 0 0,0-1 0 0 0,7 5 0 0 0,-9-7-19 0 0,-1 1 1 0 0,0-1 0 0 0,0 0-1 0 0,0 1 1 0 0,1-1 0 0 0,-1 0-1 0 0,0 0 1 0 0,1 0-1 0 0,-1 0 1 0 0,0 0 0 0 0,0 0-1 0 0,1 0 1 0 0,-1 0 0 0 0,0-1-1 0 0,0 1 1 0 0,1 0-1 0 0,1-2 1 0 0,-2 1-8 0 0,1 0 0 0 0,-1 0 0 0 0,1 0 0 0 0,-1 0 0 0 0,0-1 0 0 0,0 1 0 0 0,1-1 0 0 0,-1 1 0 0 0,0-1 0 0 0,0 1-1 0 0,-1-1 1 0 0,1 1 0 0 0,0-1 0 0 0,0 0 0 0 0,0-3 0 0 0,1-4-38 0 0,0-1-1 0 0,0 1 0 0 0,-1 0 1 0 0,0-1-1 0 0,-1 0 0 0 0,-1-9 1 0 0,-8-60-310 0 0,5 54 258 0 0,-88-386-1294 0 0,34 180 1105 0 0,56 220 299 0 0,-12-64-113 0 0,13 70 114 0 0,1-1 0 0 0,-1 0 0 0 0,1 0 0 0 0,0 0 0 0 0,1 0 0 0 0,0 1 0 0 0,0-1 0 0 0,0 0 0 0 0,0 1 0 0 0,4-8 0 0 0,-5 12-4 0 0,0 0 0 0 0,1 1 0 0 0,-1-1 1 0 0,1 0-1 0 0,-1 1 0 0 0,0-1 0 0 0,1 0 0 0 0,-1 1 1 0 0,1-1-1 0 0,0 1 0 0 0,-1-1 0 0 0,1 1 0 0 0,-1-1 1 0 0,1 1-1 0 0,0 0 0 0 0,-1-1 0 0 0,1 1 0 0 0,0 0 1 0 0,0-1-1 0 0,-1 1 0 0 0,1 0 0 0 0,0 0 0 0 0,0 0 1 0 0,-1 0-1 0 0,1-1 0 0 0,1 1 0 0 0,0 1 30 0 0,0-1-1 0 0,0 1 1 0 0,0-1-1 0 0,0 1 1 0 0,0-1-1 0 0,0 1 1 0 0,-1 0-1 0 0,1 0 1 0 0,0 0-1 0 0,1 2 1 0 0,5 3 135 0 0,0 0-1 0 0,-1 1 1 0 0,8 8-1 0 0,-15-15-181 0 0,26 31 311 0 0,-1 1-1 0 0,25 42 1 0 0,37 78 121 0 0,-25-41-219 0 0,38 51-1669 0 0,-69-114-5926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4:30.43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784 170 11975 0 0,'-11'-11'487'0'0,"0"0"-1"0"0,0 1 1 0 0,0 0-1 0 0,-25-15 1 0 0,-54-24 882 0 0,76 43-1083 0 0,1 0 0 0 0,-1 0 0 0 0,0 2 0 0 0,-1 0 0 0 0,1 1 0 0 0,-1 0 0 0 0,-27-1 0 0 0,31 4-81 0 0,0 0-1 0 0,0 1 1 0 0,0 1-1 0 0,0 0 1 0 0,0 0-1 0 0,0 1 1 0 0,1 0-1 0 0,0 1 1 0 0,-1 0-1 0 0,1 1 1 0 0,-13 8-1 0 0,5 0-44 0 0,1 0 0 0 0,0 1 1 0 0,0 1-1 0 0,2 1 0 0 0,0 0 0 0 0,1 1 0 0 0,0 0 0 0 0,1 1 0 0 0,1 1 0 0 0,-16 34 0 0 0,4 1 10 0 0,3 0 0 0 0,-27 107 0 0 0,30-89-39 0 0,3 1 0 0 0,4 0 0 0 0,-3 105 1 0 0,13-145-72 0 0,2 0 0 0 0,1 1 0 0 0,2-1 0 0 0,2-1 0 0 0,0 1 0 0 0,2-1 0 0 0,2 0 0 0 0,1 0 0 0 0,1-2 0 0 0,18 33 0 0 0,10 2 92 0 0,-36-59-122 0 0,-1-1-1 0 0,1 0 1 0 0,0-1 0 0 0,10 9-1 0 0,66 68 103 0 0,-76-77-116 0 0,0 0 0 0 0,1 0 0 0 0,-1 0 0 0 0,1 0 0 0 0,0-1 0 0 0,0 0 0 0 0,8 5 0 0 0,1-1 5 0 0,16 11 25 0 0,0-2 0 0 0,2-2 0 0 0,0 0 0 0 0,45 11 0 0 0,-38-16-12 0 0,-1-2 0 0 0,1-2 0 0 0,0-2 0 0 0,0-1 0 0 0,0-2 1 0 0,0-2-1 0 0,0-1 0 0 0,-1-2 0 0 0,1-2 0 0 0,-1-1 0 0 0,64-24 0 0 0,-71 20-12 0 0,0-1 1 0 0,-2-2-1 0 0,0-1 0 0 0,0-2 0 0 0,-2 0 0 0 0,0-2 0 0 0,-1-1 0 0 0,-1-1 0 0 0,-1-1 1 0 0,-2-1-1 0 0,0-1 0 0 0,-1-1 0 0 0,-2-1 0 0 0,20-35 0 0 0,-25 35-5 0 0,-1-2 0 0 0,-1 1 0 0 0,-1-1 0 0 0,-1-1 0 0 0,-2 0-1 0 0,-1 0 1 0 0,-2-1 0 0 0,2-38 0 0 0,-5 29 1 0 0,-3 1 1 0 0,-1 0-1 0 0,-2 0 0 0 0,-2 0 1 0 0,-1 0-1 0 0,-14-43 0 0 0,1 21-53 0 0,-3 1-1 0 0,-41-79 1 0 0,40 96-10 0 0,-1 1-1 0 0,-2 1 1 0 0,-57-65-1 0 0,70 91-1 0 0,-1 1 0 0 0,0 0-1 0 0,-1 1 1 0 0,0 1 0 0 0,-1 0 0 0 0,-32-16 0 0 0,36 22-200 0 0,-1 0 0 0 0,0 1 1 0 0,0 1-1 0 0,0 0 0 0 0,-1 1 1 0 0,1 1-1 0 0,-1 0 0 0 0,0 1 0 0 0,1 0 1 0 0,-18 2-1 0 0,-37 9-7869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4:31.22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1 326 9215 0 0,'25'-16'2098'0'0,"49"-26"-694"0"0,2 4 0 0 0,2 2 0 0 0,1 4 0 0 0,109-28 0 0 0,-52 29 115 0 0,195-18 0 0 0,145 27-358 0 0,-402 22-1135 0 0,-33 2 32 0 0,85 5-31 0 0,12 5 36 0 0,-35-1 18 0 0,-66-6-13 0 0,64 14 63 0 0,-42-8-54 0 0,-44-8 3 0 0,3 0 0 0 0,55 10-3 0 0,-54-10-5 0 0,-4-4 14 0 0,45-2-17 0 0,-58 4-66 0 0,-1-1-1 0 0,1 0 1 0 0,0 0 0 0 0,-1 0-1 0 0,1-1 1 0 0,-1 1 0 0 0,1 0-1 0 0,-1-1 1 0 0,1 1 0 0 0,-1 0-1 0 0,0-1 1 0 0,1 0 0 0 0,2-1-1 0 0,28-18-76 0 0,-31 20 42 0 0,-1 0-1 0 0,1 0 1 0 0,-1 0 0 0 0,1-1 0 0 0,-1 1-1 0 0,1 0 1 0 0,-1-1 0 0 0,0 1 0 0 0,1-1 0 0 0,-1 1-1 0 0,1 0 1 0 0,-1-1 0 0 0,0 1 0 0 0,1-1-1 0 0,-1 1 1 0 0,0-1 0 0 0,0 1 0 0 0,1-1-1 0 0,-1 1 1 0 0,0-1 0 0 0,0 1 0 0 0,0-1 0 0 0,1 1-1 0 0,-1-1 1 0 0,0 0 0 0 0,0 1 0 0 0,0-1-1 0 0,0 1 1 0 0,0-1 0 0 0,0 1 0 0 0,0-1 0 0 0,-1 0-1 0 0,1 1 1 0 0,0-2 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4:31.98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9671 0 0,'4'0'3848'0'0,"12"8"-3238"0"0,44 24 4 0 0,-33-15 42 0 0,21 17 167 0 0,-21-13 69 0 0,32 31 17 0 0,-27-22-37 0 0,228 239 1658 0 0,-93-77-1523 0 0,173 256 0 0 0,-290-374-803 0 0,-3-6-121 0 0,-25-37-10 0 0,41 56 72 0 0,1 0 14 0 0,-19-29-79 0 0,-20-27-2 0 0,-1 2-36 0 0,4 12 46 0 0,-18-30-66 0 0,27 45 88 0 0,0 9 62 0 0,-4-7 0 0 0,-13-27-99 0 0,6 18 60 0 0,-21-39-111 0 0,1-3 47 0 0,0-2 17 0 0,21 26-12 0 0,-20-26 110 0 0,7-10-114 0 0,42-5-44 0 0,-55 6-23 0 0,0 0 0 0 0,0 0-1 0 0,0 0 1 0 0,0 0-1 0 0,0 0 1 0 0,0 0-1 0 0,0 0 1 0 0,0 0-1 0 0,0-1 1 0 0,0 1 0 0 0,0 0-1 0 0,0-1 1 0 0,0 1-1 0 0,-1-1 1 0 0,1 1-1 0 0,0-1 1 0 0,0 1 0 0 0,0-1-1 0 0,-1 1 1 0 0,1-1-1 0 0,0 0 1 0 0,-1 1-1 0 0,1-1 1 0 0,0-1-1 0 0,37-42 65 0 0,-8 2-41 0 0,-1-1 1 0 0,-3-2-1 0 0,31-67 0 0 0,47-151 25 0 0,-76 188-26 0 0,91-260-14 0 0,-67 187-11 0 0,38-120-84 0 0,81-215-2896 0 0,-128 377-5276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4:12.82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54 1 5527 0 0,'-2'-1'168'0'0,"0"1"-1"0"0,0 0 0 0 0,0 0 0 0 0,0 0 0 0 0,0 0 1 0 0,0 1-1 0 0,1-1 0 0 0,-1 0 0 0 0,0 1 0 0 0,0 0 1 0 0,0-1-1 0 0,1 1 0 0 0,-1 0 0 0 0,0 0 0 0 0,1-1 1 0 0,-1 1-1 0 0,-1 2 0 0 0,1-1 87 0 0,1 1 1 0 0,0-1 0 0 0,0 1-1 0 0,-1-1 1 0 0,1 1-1 0 0,1 0 1 0 0,-1-1-1 0 0,0 1 1 0 0,1 0-1 0 0,-1 4 1 0 0,-4 52 1160 0 0,2 0 1 0 0,3 0-1 0 0,8 68 1 0 0,-1-32 104 0 0,79 890-1184 0 0,-64-800-165 0 0,22 252 314 0 0,-34-301-137 0 0,29 141 0 0 0,-23-190-326 0 0,-4 1-1 0 0,2 111 0 0 0,-16-176-19 0 0,1-19-25 0 0,0 0-1 0 0,1 1 0 0 0,0-1 1 0 0,0 0-1 0 0,0 0 0 0 0,0 0 1 0 0,1 0-1 0 0,1 7 1 0 0,1 2-103 0 0,-3-12 92 0 0,0-1 0 0 0,0 1 0 0 0,0 0 0 0 0,0 0 0 0 0,0-1 0 0 0,0 1 0 0 0,1 0 0 0 0,-1-1 0 0 0,0 1 0 0 0,1 0 0 0 0,-1-1 0 0 0,0 1 0 0 0,1 0 0 0 0,-1-1 0 0 0,1 1 0 0 0,-1-1 0 0 0,1 1 0 0 0,-1-1 0 0 0,1 2 0 0 0,33 14-63 0 0,-30-14 173 0 0,18 1 359 0 0,-17-2-305 0 0,14 1-101 0 0,-3 1 41 0 0,-1-2 1 0 0,31 0-1 0 0,15-1 10 0 0,-46 0-1 0 0,91-7 220 0 0,-85 5-181 0 0,65-8 12 0 0,-64 8 4 0 0,-4 0 66 0 0,53-7 270 0 0,-53 7 117 0 0,3-1 21 0 0,61-8-138 0 0,-62 8-612 0 0,3 1-272 0 0,70-8-54 0 0,-53 6 55 0 0,41-1 274 0 0,20 1 124 0 0,-3 2 26 0 0,-60 1 32 0 0,47-3-33 0 0,-3 1 64 0 0,-65 2 791 0 0,2 0-356 0 0,59-3-134 0 0,-59 3-577 0 0,-3 0-748 0 0,51 0 507 0 0,-35 3 289 0 0,48 12 136 0 0,2 4 8 0 0,-65-14-49 0 0,-2-3-32 0 0,44 6-5 0 0,-44-5 0 0 0,1 0-337 0 0,2 2 412 0 0,-9-2-74 0 0,1 0 0 0 0,0-1 1 0 0,0 0-1 0 0,12 0 0 0 0,-8 2-11 0 0,41 12-45 0 0,-42-12-17 0 0,0 2-1335 0 0,37 15 1327 0 0,-23-14 520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4:13.6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1 776 4143 0 0,'4'-9'914'0'0,"49"-54"7283"0"0,-42 53-7532 0 0,3-2-422 0 0,38-38 1794 0 0,-9 5-1522 0 0,-32 33-55 0 0,0 2-20 0 0,31-31-7 0 0,-31 31-18 0 0,48-50 241 0 0,-47 48-351 0 0,2 0-14 0 0,41-36-58 0 0,-41 36-29 0 0,0 1-4 0 0,42-36-6 0 0,-42 36-28 0 0,0 1-7 0 0,38-30-6 0 0,-39 30-10 0 0,-3 2-40 0 0,55-40 126 0 0,-51 38-219 0 0,41-29 53 0 0,-11 5-40 0 0,-20 17 20 0 0,42-22-33 0 0,-41 25-32 0 0,-14 8-12 0 0,1-1-1 0 0,-1 2 1 0 0,24-8-1 0 0,-20 12-1205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4:14.46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230 2108 5063 0 0,'-2'-4'426'0'0,"1"0"-1"0"0,0-1 0 0 0,0 1 0 0 0,0 0 0 0 0,0-1 0 0 0,1-5 0 0 0,-6-76 2714 0 0,-13-107 410 0 0,-21 7-1119 0 0,-11-79-704 0 0,2-72-1668 0 0,14 100-2 0 0,21 75-45 0 0,8 85-26 0 0,3-17-840 0 0,14-140 0 0 0,-6 160 250 0 0,-4 70 531 0 0,0-14-522 0 0,0 0 0 0 0,-1 0 0 0 0,0 1 0 0 0,-5-25 1 0 0,3 32-295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4:15.43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 21 3223 0 0,'-3'-7'2101'0'0,"3"7"-2066"0"0,32-5 4773 0 0,47 0-4129 0 0,-60 3 60 0 0,2 2 11 0 0,60-1 5 0 0,-44 1 10 0 0,65 5 771 0 0,8 3-232 0 0,4 0-312 0 0,-6-2-122 0 0,-7-4-140 0 0,-28 0-387 0 0,-35-2-75 0 0,40 0-39 0 0,-39 0-5 0 0,43-2-9 0 0,-41 1-39 0 0,43 0-16 0 0,-43 1-7 0 0,42 0-2 0 0,-40 0-6 0 0,43 1-1 0 0,-43 1 0 0 0,46 2-8 0 0,-43-2-32 0 0,48 2-9 0 0,-45 0-6 0 0,77 7-2 0 0,20 6-6 0 0,-13 6-1 0 0,-13 3 0 0 0,-8-2-13 0 0,-7-2-54 0 0,-20-7-29 0 0,-51-12-75 0 0,34-3-61 0 0,-33-2-1463 0 0,56-11-5775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4:16.57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 1 3223 0 0,'-2'18'1720'0'0,"5"76"300"0"0,22 142 0 0 0,38 94 1024 0 0,-12-70-1570 0 0,31 247 882 0 0,-31-185-870 0 0,42 295 1099 0 0,-55-353-4055 0 0,-30-206-5157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4:17.19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8287 0 0,'1'5'208'0'0,"0"0"-1"0"0,0 1 1 0 0,0-1-1 0 0,1 0 1 0 0,3 9-1 0 0,4 10-20 0 0,89 385 2348 0 0,-24 7-611 0 0,-33-176-987 0 0,52 353 331 0 0,17 95 155 0 0,-88-585-1635 0 0,2-3-183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7:10.0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71 1813 9671 0 0,'-6'-14'212'0'0,"1"0"0"0"0,1 0 0 0 0,-1-1 0 0 0,2 0 0 0 0,-2-16 0 0 0,-6-38 31 0 0,-17-136 505 0 0,25 167-376 0 0,2 0 0 0 0,2-1 0 0 0,8-55 0 0 0,-1 50 255 0 0,3 0 0 0 0,2 0-1 0 0,1 2 1 0 0,3-1 0 0 0,1 2 0 0 0,38-65 0 0 0,-21 51-73 0 0,2 2 0 0 0,3 1 1 0 0,1 2-1 0 0,50-46 1 0 0,-35 46-220 0 0,68-49 0 0 0,70-34-35 0 0,-175 120-262 0 0,39-23 10 0 0,2 1 0 0 0,1 4 0 0 0,2 2 0 0 0,0 3 0 0 0,2 3 0 0 0,1 3 0 0 0,0 2 0 0 0,2 3 1 0 0,-1 4-1 0 0,2 2 0 0 0,-1 3 0 0 0,1 4 0 0 0,0 2 0 0 0,-1 3 0 0 0,1 4 0 0 0,94 20 0 0 0,-56 3-48 0 0,51 30 0 0 0,-5 17 0 0 0,-40-10 11 0 0,-73-40 31 0 0,49 43-31 0 0,16 26-11 0 0,-4 8 0 0 0,-11 6 0 0 0,-12 9 11 0 0,-48-65 15 0 0,35 90 1 0 0,-28-47 28 0 0,-4 2 0 0 0,-4 1 0 0 0,14 104 0 0 0,-32-131-14 0 0,-4 1-1 0 0,-3 0 1 0 0,-3-1 0 0 0,-3 1-1 0 0,-12 76 1 0 0,2-83 64 0 0,-2 0-1 0 0,-2-1 1 0 0,-49 118-1 0 0,42-132-30 0 0,-2-1 0 0 0,-3-2 0 0 0,-2 0 0 0 0,-1-3 0 0 0,-41 46-1 0 0,18-33-25 0 0,-2-3-1 0 0,-3-2 0 0 0,-3-3 0 0 0,-1-2 0 0 0,-95 54 0 0 0,110-74-47 0 0,-1-1 0 0 0,-77 60 0 0 0,54-30-1599 0 0,-2-3-3532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4:19.58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13 152 4607 0 0,'-13'-8'8076'0'0,"34"7"-7501"0"0,62-5-60 0 0,-45 4-3 0 0,31 1 54 0 0,-30 0 30 0 0,45-2 4 0 0,-37 2 10 0 0,54-2 39 0 0,-43 1 20 0 0,349-15 1093 0 0,-100-12-842 0 0,15-2-299 0 0,-122 18-360 0 0,497-20-196 0 0,-573 32-214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4:20.55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 63 4607 0 0,'-12'17'6036'0'0,"33"-13"-5601"0"0,63 8 36 0 0,-43-9 187 0 0,35-3 81 0 0,-32 0 18 0 0,-4 1-489 0 0,236-4 1928 0 0,-108-5-806 0 0,362-11 1308 0 0,391 16-1130 0 0,-560-1-1452 0 0,-244-4-197 0 0,125-25 1 0 0,-135 11-115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4:52.13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1 633 3223 0 0,'37'64'3111'0'0,"313"402"2093"0"0,-262-355-4571 0 0,-57-71-306 0 0,1-2 1 0 0,43 39-1 0 0,-75-76-316 0 0,1-1 0 0 0,-1 1 0 0 0,0-1 0 0 0,0 1 0 0 0,1-1-1 0 0,-1 0 1 0 0,1 1 0 0 0,-1-1 0 0 0,0 0 0 0 0,1 1 0 0 0,-1-1 0 0 0,1 0 0 0 0,-1 0 0 0 0,0 1 0 0 0,1-1 0 0 0,-1 0 0 0 0,1 0 0 0 0,-1 0 0 0 0,1 0 0 0 0,-1 0 0 0 0,1 0 0 0 0,-1 1 0 0 0,1-1 0 0 0,-1 0 0 0 0,1 0 0 0 0,-1-1 0 0 0,1 1 0 0 0,-1 0 0 0 0,1 0 0 0 0,-1 0 0 0 0,1 0 0 0 0,-1 0 0 0 0,2-1 0 0 0,-2 0-7 0 0,1 0 1 0 0,-1 0-1 0 0,0 0 0 0 0,1 0 1 0 0,-1 0-1 0 0,0 0 0 0 0,1 0 1 0 0,-1-1-1 0 0,0 1 1 0 0,0 0-1 0 0,0 0 0 0 0,0 0 1 0 0,0-2-1 0 0,-9-42-349 0 0,-25-57-377 0 0,-4 3 1 0 0,-55-104-1 0 0,-124-177 591 0 0,168 299 194 0 0,-60-142-1 0 0,103 200 423 0 0,6 23-476 0 0,0 0-1 0 0,0 0 1 0 0,0 0-1 0 0,0 0 1 0 0,0 0-1 0 0,0 0 0 0 0,0 0 1 0 0,0 0-1 0 0,0 0 1 0 0,0-1-1 0 0,0 1 0 0 0,0 0 1 0 0,0 0-1 0 0,0 0 1 0 0,0 0-1 0 0,0 0 0 0 0,0 0 1 0 0,0 0-1 0 0,0 0 1 0 0,0 0-1 0 0,0 0 0 0 0,0 0 1 0 0,1 0-1 0 0,-1 0 1 0 0,0 0-1 0 0,0 0 0 0 0,0 0 1 0 0,0-1-1 0 0,0 1 1 0 0,0 0-1 0 0,0 0 0 0 0,0 0 1 0 0,0 0-1 0 0,0 0 1 0 0,0 0-1 0 0,0 0 0 0 0,1 0 1 0 0,-1 0-1 0 0,0 0 1 0 0,0 0-1 0 0,0 0 0 0 0,0 0 1 0 0,0 0-1 0 0,0 0 1 0 0,0 0-1 0 0,0 0 0 0 0,0 1 1 0 0,0-1-1 0 0,0 0 1 0 0,0 0-1 0 0,1 0 0 0 0,-1 0 1 0 0,0 0-1 0 0,0 0 1 0 0,0 0-1 0 0,0 0 1 0 0,0 0-1 0 0,0 0 0 0 0,0 0 1 0 0,0 0-1 0 0,0 0 1 0 0,9 12 288 0 0,59 97 728 0 0,40 56-283 0 0,8-5 7 0 0,118 216 1 0 0,-234-375-750 0 0,8 14 11 0 0,0-1 1 0 0,0 0-1 0 0,1-1 0 0 0,1 0 0 0 0,0-1 0 0 0,15 15 0 0 0,-24-27-12 0 0,-1 0 0 0 0,0 0 0 0 0,0 0 0 0 0,0 0 0 0 0,0 1 0 0 0,0-1 0 0 0,1 0 0 0 0,-1 0 0 0 0,0 0 0 0 0,0 0 0 0 0,0 0 0 0 0,1 1 0 0 0,-1-1 0 0 0,0 0 0 0 0,0 0 0 0 0,0 0 0 0 0,1 0 0 0 0,-1 0 0 0 0,0 0 0 0 0,0 0 0 0 0,1 0 0 0 0,-1 0 0 0 0,0 0 0 0 0,0 0 0 0 0,1 0 0 0 0,-1 0 0 0 0,0 0 0 0 0,0 0 0 0 0,0 0 0 0 0,1 0 0 0 0,-1 0 0 0 0,0 0 0 0 0,0 0 0 0 0,1-1 0 0 0,-1 1 0 0 0,0 0 0 0 0,0 0 0 0 0,0 0 0 0 0,1 0 0 0 0,-1 0 0 0 0,0-1 0 0 0,0 1 0 0 0,0 0-1 0 0,0 0 1 0 0,0 0 0 0 0,1-1 0 0 0,-1 1 0 0 0,3-17-112 0 0,-5-18-114 0 0,-8-16-177 0 0,-2 1-1 0 0,-3 1 1 0 0,-30-73 0 0 0,-80-132-846 0 0,45 112 874 0 0,27 51 191 0 0,-76-183 0 0 0,121 257 140 0 0,6 14 98 0 0,1 0 0 0 0,-1-1 0 0 0,0 1 0 0 0,1-1 0 0 0,0 0 0 0 0,0 1 1 0 0,0-5-1 0 0,18 27 721 0 0,22 28-104 0 0,54 90 0 0 0,-50-71-328 0 0,205 334 1068 0 0,-73-112-940 0 0,-173-285-441 0 0,17 25 163 0 0,-19-27-177 0 0,1 0 0 0 0,0-1 0 0 0,-1 1 0 0 0,1 0 0 0 0,0 0 0 0 0,-1 0 0 0 0,1 0 0 0 0,0-1 0 0 0,0 1 0 0 0,0 0 0 0 0,0-1 0 0 0,0 1 0 0 0,0-1 0 0 0,0 1 0 0 0,0-1 0 0 0,0 1 0 0 0,0-1 0 0 0,0 0 0 0 0,0 0 0 0 0,0 1 0 0 0,0-1 0 0 0,0 0 0 0 0,2 0 0 0 0,-2-1-5 0 0,-1 1 0 0 0,1-1 0 0 0,0 0 0 0 0,-1 0 0 0 0,1 1 0 0 0,0-1 0 0 0,-1 0 1 0 0,1 0-1 0 0,-1 0 0 0 0,0 0 0 0 0,1 0 0 0 0,-1 0 0 0 0,0 0 0 0 0,1 0 0 0 0,-1 0 0 0 0,0 0 0 0 0,0 0 0 0 0,0 0 0 0 0,0 0 0 0 0,0 0 1 0 0,0 0-1 0 0,0-2 0 0 0,-3-26-13 0 0,2 26-1 0 0,-8-47-374 0 0,-3 1-1 0 0,-27-71 1 0 0,-49-91-373 0 0,30 75 421 0 0,48 113 276 0 0,-30-74-164 0 0,-46-165 0 0 0,86 259 210 0 0,-2-1 32 0 0,1 0 1 0 0,0-1-1 0 0,0 1 0 0 0,1-1 0 0 0,-1 1 1 0 0,1-1-1 0 0,0 1 0 0 0,1-9 0 0 0,-1 13-16 0 0,0 0-1 0 0,0 0 0 0 0,0 0 1 0 0,0 0-1 0 0,0-1 1 0 0,0 1-1 0 0,1 0 0 0 0,-1 0 1 0 0,0 0-1 0 0,0 0 1 0 0,0 0-1 0 0,0 0 1 0 0,0 0-1 0 0,0-1 0 0 0,0 1 1 0 0,0 0-1 0 0,0 0 1 0 0,0 0-1 0 0,0 0 0 0 0,1 0 1 0 0,-1 0-1 0 0,0 0 1 0 0,0 0-1 0 0,0 0 0 0 0,0 0 1 0 0,0 0-1 0 0,0 0 1 0 0,0-1-1 0 0,1 1 0 0 0,-1 0 1 0 0,0 0-1 0 0,0 0 1 0 0,0 0-1 0 0,0 0 0 0 0,0 0 1 0 0,1 0-1 0 0,-1 0 1 0 0,0 0-1 0 0,0 0 0 0 0,0 0 1 0 0,0 0-1 0 0,0 1 1 0 0,0-1-1 0 0,1 0 0 0 0,-1 0 1 0 0,0 0-1 0 0,7 6 192 0 0,5 9 17 0 0,200 346 1833 0 0,-108-177-1241 0 0,-99-175-799 0 0,-1-2 3 0 0,0 0 0 0 0,0 0 0 0 0,0 0 0 0 0,1 0 0 0 0,0-1 0 0 0,0 0 0 0 0,1 0 0 0 0,-1 0 1 0 0,13 8-1 0 0,-18-14-11 0 0,0 0 0 0 0,1 1 0 0 0,-1-1 0 0 0,0 0 0 0 0,1 0 0 0 0,-1 0 0 0 0,0 0 0 0 0,1 0 1 0 0,-1 0-1 0 0,0 0 0 0 0,1 0 0 0 0,-1 0 0 0 0,1 0 0 0 0,-1 0 0 0 0,0 0 0 0 0,1 0 1 0 0,-1-1-1 0 0,0 1 0 0 0,1 0 0 0 0,-1 0 0 0 0,0 0 0 0 0,1 0 0 0 0,-1-1 0 0 0,0 1 0 0 0,0 0 1 0 0,1 0-1 0 0,-1-1 0 0 0,0 1 0 0 0,0 0 0 0 0,1 0 0 0 0,-1-1 0 0 0,0 1 0 0 0,0 0 0 0 0,0-1 1 0 0,1 1-1 0 0,-1 0 0 0 0,0-1 0 0 0,0 1 0 0 0,0 0 0 0 0,0-1 0 0 0,0 1 0 0 0,0 0 1 0 0,0-1-1 0 0,0 1 0 0 0,0 0 0 0 0,0-1 0 0 0,0 1 0 0 0,0-1 0 0 0,0 1 0 0 0,0 0 0 0 0,0-1 1 0 0,0 1-1 0 0,0 0 0 0 0,-1-1 0 0 0,-1-25 61 0 0,2 25-57 0 0,-5-24-332 0 0,-16-45 0 0 0,-2 9-4743 0 0,4 19-484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8:02.81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801 173 10591 0 0,'-16'-39'5375'0'0,"14"33"-4896"0"0,0 0 1 0 0,-1 0-1 0 0,1-1 1 0 0,-1 2-1 0 0,0-1 1 0 0,-1 0-1 0 0,1 1 1 0 0,-1-1-1 0 0,0 1 1 0 0,0 0-1 0 0,-1 0 1 0 0,-7-5-1 0 0,1 2-371 0 0,0 1 0 0 0,0 1 0 0 0,-1 0-1 0 0,0 1 1 0 0,0 0 0 0 0,0 1 0 0 0,0 0 0 0 0,-1 1 0 0 0,0 0-1 0 0,0 1 1 0 0,0 1 0 0 0,-18-1 0 0 0,2 3 37 0 0,1 1 0 0 0,0 1 1 0 0,0 1-1 0 0,-47 14 0 0 0,50-10-42 0 0,0 0 1 0 0,1 2-1 0 0,0 0 1 0 0,-25 16-1 0 0,34-17-79 0 0,2 1 1 0 0,-1 0-1 0 0,1 1 1 0 0,1 0-1 0 0,0 1 0 0 0,0 0 1 0 0,-14 21-1 0 0,4-3 16 0 0,11-16 30 0 0,1 0 0 0 0,0 0 0 0 0,-13 29 0 0 0,17-27-37 0 0,0 1 0 0 0,2 0 0 0 0,0 0 1 0 0,0 0-1 0 0,2 0 0 0 0,-1 35 0 0 0,3-18 115 0 0,3 1-1 0 0,10 53 1 0 0,-12-83-121 0 0,0 3-8 0 0,1 0 1 0 0,1 0-1 0 0,0 0 0 0 0,0-1 0 0 0,0 1 1 0 0,1-1-1 0 0,7 11 0 0 0,1 2-19 0 0,6 10-2 0 0,-18-30 0 0 0,22 30 81 0 0,-7-11-37 0 0,2-1-31 0 0,5-1-11 0 0,4-3 0 0 0,2-3 0 0 0,1 1 11 0 0,0 1 31 0 0,-4-4-20 0 0,1-4 31 0 0,-3-3 11 0 0,-7-1 0 0 0,-14-1-66 0 0,39-8 79 0 0,-31 6-35 0 0,14-4-31 0 0,0-1 0 0 0,-14 5 31 0 0,72-20 33 0 0,-43 11-74 0 0,-36 10-5 0 0,35-17 71 0 0,-18 10-67 0 0,-2-1 0 0 0,1 1 0 0 0,0 0 0 0 0,4-4 0 0 0,-2 1 0 0 0,-5 1 0 0 0,-1-1 0 0 0,-6 4 0 0 0,0-1 0 0 0,0 0 0 0 0,-1 0 0 0 0,0-1 0 0 0,13-17 0 0 0,-14 17 0 0 0,1-6 0 0 0,0 1 0 0 0,0-1 0 0 0,6-18 0 0 0,-1 1 11 0 0,-9 21-4 0 0,0 0 0 0 0,-1 0 0 0 0,0 0 1 0 0,-1 0-1 0 0,0 0 0 0 0,-1 0 1 0 0,0-22-1 0 0,-2 11-8 0 0,-1 0-1 0 0,-1 0 1 0 0,-6-23 0 0 0,8 38-6 0 0,0 1 0 0 0,-1-1 0 0 0,0 1-1 0 0,0-1 1 0 0,-1 1 0 0 0,0 0 0 0 0,0 0 0 0 0,0 0-1 0 0,-1 0 1 0 0,1 0 0 0 0,-1 1 0 0 0,-1 0 0 0 0,1 0-1 0 0,-1 0 1 0 0,0 0 0 0 0,0 1 0 0 0,-10-7 0 0 0,-8-6-2416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8:04.63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 1 2303 0 0,'-4'0'3990'0'0,"5"11"-1842"0"0,5 13-287 0 0,55 220 3631 0 0,-29-111-4143 0 0,-29-121-1404 0 0,4 12 1142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8:11.44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 71 8231 0 0,'4'-12'12392'0'0,"23"-20"-10300"0"0,-24 30-1992 0 0,0 1-4 0 0,8-5 0 0 0,-8 5 4 0 0,0 0 16 0 0,9-3 4 0 0,-9 3 0 0 0,0 0-1 0 0,11-2-6 0 0,-10 2-1 0 0,0 0 0 0 0,19-1 228 0 0,41-1 0 0 0,-42 5-257 0 0,6 2 10 0 0,2 3-13 0 0,17 8-61 0 0,-39-11-11 0 0,4 1 27 0 0,0 1 0 0 0,-1 0 0 0 0,1 0 0 0 0,-1 1 0 0 0,0 1 0 0 0,-1 0 0 0 0,0 1 0 0 0,0 0 0 0 0,-1 0 0 0 0,0 1 0 0 0,15 21 0 0 0,-17-19 0 0 0,0 1 0 0 0,-1 0 0 0 0,0 0 0 0 0,-1 1 0 0 0,0 0 0 0 0,-1 0 0 0 0,-1 0 0 0 0,-1 0 0 0 0,1 1 0 0 0,-1 21 0 0 0,-3-11 109 0 0,-1 0 1 0 0,0 0-1 0 0,-2 0 1 0 0,-2 0-1 0 0,0 0 0 0 0,-1-1 1 0 0,-1 0-1 0 0,-2 0 1 0 0,0-1-1 0 0,-1 0 0 0 0,-2-1 1 0 0,0-1-1 0 0,-16 21 0 0 0,23-34-94 0 0,-1 0 1 0 0,0-1-1 0 0,0 0 0 0 0,-1 0 0 0 0,1 0 0 0 0,-1-1 0 0 0,-1-1 0 0 0,1 1 0 0 0,-1-1 0 0 0,0-1 0 0 0,0 1 0 0 0,-1-1 0 0 0,1-1 0 0 0,-15 4 0 0 0,15-6-72 0 0,1 0 0 0 0,0 0 0 0 0,0-1 0 0 0,0 0 0 0 0,0 0 0 0 0,-1-1 0 0 0,1 0-1 0 0,0-1 1 0 0,0 0 0 0 0,0 0 0 0 0,1 0 0 0 0,-1-1 0 0 0,0 0 0 0 0,1-1 0 0 0,0 1-1 0 0,-1-2 1 0 0,2 1 0 0 0,-10-8 0 0 0,4 2-450 0 0,2 0-1 0 0,-1-1 1 0 0,1 0 0 0 0,1-1-1 0 0,0 0 1 0 0,-14-24-1 0 0,4-5-8468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8:12.37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0 101 16127 0 0,'0'0'1620'0'0,"3"0"-1486"0"0,166-26 5696 0 0,85-36-6571 0 0,-212 49-7446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8:15.36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 0 4895 0 0,'-2'9'4368'0'0,"4"12"-2511"0"0,9 38-1 0 0,0 0-598 0 0,30 207 2335 0 0,-18-121-1885 0 0,7 142-1120 0 0,-13-97 144 0 0,-14-161-559 0 0,-1-2-13 0 0,13 50 1 0 0,22 120 326 0 0,-25-123-276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8:16.71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0 167 8751 0 0,'1'-2'1915'0'0,"19"-37"1876"0"0,-17 36-3213 0 0,6-8-39 0 0,-7 8-10 0 0,1 1-41 0 0,6-8-169 0 0,-6 8-79 0 0,10-9 208 0 0,-11 9-232 0 0,1 0-7 0 0,23-16 693 0 0,0 2-1 0 0,43-22 0 0 0,-65 37-757 0 0,14-4 236 0 0,-14 4-128 0 0,-1 1 4 0 0,11-1-32 0 0,-8 1-139 0 0,10 1-74 0 0,4 1-11 0 0,-1 2 0 0 0,0 0 0 0 0,16 6 16 0 0,-31-9 60 0 0,12 5 11 0 0,-10-3-34 0 0,7 5 0 0 0,2 3-42 0 0,-5 0 0 0 0,-3-4 111 0 0,2 10 460 0 0,3 10-65 0 0,-7-15-517 0 0,1 1 0 0 0,-1-1 0 0 0,-1 1 0 0 0,1 0 0 0 0,-2 2 0 0 0,1 0 0 0 0,-1 2 0 0 0,0 1 0 0 0,-1 0 0 0 0,0 0 0 0 0,3 69-320 0 0,-5-69 331 0 0,0-1 31 0 0,4 81 62 0 0,-1 107 275 0 0,-6-169-4330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8:22.06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0 645 3679 0 0,'0'-3'212'0'0,"1"0"-1"0"0,-1 0 0 0 0,0-1 0 0 0,1 1 0 0 0,0 0 0 0 0,0 0 0 0 0,0 0 0 0 0,0 0 0 0 0,2-4 1 0 0,-1 2-41 0 0,29-70 2479 0 0,2 1 0 0 0,63-100-1 0 0,-67 119-3725 0 0,23-61-1 0 0,-40 85 68 0 0,-5 12 927 0 0,1 0 0 0 0,11-19 0 0 0,-15 35 294 0 0,-4 10 215 0 0,0 1-282 0 0,1 27-208 0 0,7 34 0 0 0,1 23-43 0 0,-5-15-452 0 0,28 152-1 0 0,-4-73-1996 0 0,-25-137 2130 0 0,-2-10-375 0 0,1 1 1 0 0,0-1-1 0 0,5 17 0 0 0,-6-23 632 0 0,-3 1 152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7:10.8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50 10135 0 0,'4'-29'2050'0'0,"-4"28"-1957"0"0,0 0 0 0 0,0 0 0 0 0,1 0 0 0 0,-1 0 0 0 0,0 0 0 0 0,8-11 1394 0 0,-7 12-1394 0 0,0-1 0 0 0,-1 1 0 0 0,1-1 0 0 0,0 1 0 0 0,0 0 0 0 0,1-1 0 0 0,-1 1 2 0 0,0 1 1 0 0,0-1-1 0 0,0 1 0 0 0,0 0 1 0 0,0-1-1 0 0,0 1 1 0 0,0 0-1 0 0,0-1 1 0 0,0 1-1 0 0,0 0 1 0 0,-1 0-1 0 0,1 0 1 0 0,0 0-1 0 0,-1 0 1 0 0,1 0-1 0 0,-1 0 1 0 0,1 0-1 0 0,0 1 0 0 0,9 25 652 0 0,-8-23-578 0 0,16 61 776 0 0,-3 1 1 0 0,10 103-1 0 0,-14-89-714 0 0,20 179 347 0 0,-17-115-578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8:23.62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13 242 3223 0 0,'-1'-1'22'0'0,"0"1"-1"0"0,1 0 1 0 0,-1-1-1 0 0,0 1 0 0 0,1 0 1 0 0,-1-1-1 0 0,0 1 1 0 0,1-1-1 0 0,-1 1 1 0 0,0-1-1 0 0,1 0 0 0 0,-1 1 1 0 0,1-1-1 0 0,-1 0 1 0 0,1 1-1 0 0,0-1 0 0 0,-1 0 1 0 0,1 1-1 0 0,-1-1 1 0 0,1 0-1 0 0,0 0 0 0 0,0 0 1 0 0,0 1-1 0 0,-1-1 1 0 0,1 0-1 0 0,0 0 0 0 0,0 0 1 0 0,0 1-1 0 0,0-1 1 0 0,0 0-1 0 0,1-1 0 0 0,-1-32 2795 0 0,1 28-2726 0 0,-1-2 124 0 0,1 1 0 0 0,1-1 1 0 0,-1 1-1 0 0,1 0 0 0 0,1 0 0 0 0,-1 0 0 0 0,1 0 0 0 0,0 0 0 0 0,1 0 1 0 0,-1 1-1 0 0,2-1 0 0 0,8-11 0 0 0,-5 10-32 0 0,0 0 0 0 0,0 0 1 0 0,1 1-1 0 0,0 0 0 0 0,0 0 0 0 0,1 1 0 0 0,19-9 0 0 0,-28 14-87 0 0,3 0 26 0 0,14-3 9 0 0,-14 2 128 0 0,2 2-192 0 0,0-1-57 0 0,-4 0-2 0 0,0 1-1 0 0,1 0 0 0 0,-1-1 0 0 0,0 1 0 0 0,0 0 1 0 0,0 0-1 0 0,0 0 0 0 0,0 1 0 0 0,1-1 1 0 0,-1 0-1 0 0,0 1 0 0 0,2 0 0 0 0,26 7-6 0 0,-5 2-85 0 0,-20-8-38 0 0,0 1-5 0 0,1 2 43 0 0,0-1 0 0 0,0 1 0 0 0,0 1 0 0 0,-1-1-1 0 0,0 1 1 0 0,0 0 0 0 0,0 0 0 0 0,-1 0 0 0 0,0 1-1 0 0,0 0 1 0 0,0 0 0 0 0,-1 0 0 0 0,0 0 0 0 0,-1 0 0 0 0,1 0-1 0 0,-1 1 1 0 0,1 10 0 0 0,0 5 367 0 0,-2 0-1 0 0,0 0 1 0 0,-1 0-1 0 0,-7 44 1 0 0,0-25 413 0 0,-22 71-1 0 0,17-86-674 0 0,0-1-1 0 0,-1 0 0 0 0,-2-1 0 0 0,-30 41 1 0 0,28-43-90 0 0,10-13-217 0 0,-1 1 0 0 0,0-2 0 0 0,-1 1 0 0 0,-10 8 0 0 0,17-16 197 0 0,-1 1 0 0 0,0-1 1 0 0,-1 0-1 0 0,1 0 0 0 0,0 0 0 0 0,-1 0 1 0 0,1 0-1 0 0,-1-1 0 0 0,1 1 0 0 0,-1-1 1 0 0,0 0-1 0 0,1 0 0 0 0,-1 0 0 0 0,0-1 1 0 0,0 0-1 0 0,0 1 0 0 0,-6-2 0 0 0,12 0 286 0 0,-1-1 0 0 0,1 0 0 0 0,0 1 0 0 0,0-1 0 0 0,0 1 0 0 0,0-1 0 0 0,0 1 0 0 0,0 0 0 0 0,0 0 0 0 0,0 0 0 0 0,2-1 0 0 0,1 0-151 0 0,38-14 170 0 0,134-25 1936 0 0,-155 37-2090 0 0,-3 0 71 0 0,-4 2-166 0 0,-3 2-13 0 0,0-1-166 0 0,0 1 0 0 0,0 1-1 0 0,0 0 1 0 0,-1 1 0 0 0,20 4 0 0 0,-21-3-665 0 0,-1 1 1 0 0,0 0-1 0 0,0 0 1 0 0,-1 1-1 0 0,10 5 1 0 0,-1 2-2598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8:24.22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 1 6911 0 0,'-2'0'1968'0'0,"1"0"-1904"0"0,1 0-64 0 0,-1 0 0 0 0,1 0 0 0 0,-1 0 0 0 0,3 1-288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8:26.27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346 86 1375 0 0,'0'-4'287'0'0,"-1"1"0"0"0,1-1-1 0 0,0 1 1 0 0,-1-1-1 0 0,0 1 1 0 0,0-1-1 0 0,0 1 1 0 0,0 0-1 0 0,0-1 1 0 0,-1 1 0 0 0,1 0-1 0 0,-1 0 1 0 0,0 0-1 0 0,0 0 1 0 0,0 0-1 0 0,-1 1 1 0 0,1-1-1 0 0,0 1 1 0 0,-1-1 0 0 0,0 1-1 0 0,0 0 1 0 0,0 0-1 0 0,0 0 1 0 0,0 0-1 0 0,0 1 1 0 0,0-1-1 0 0,0 1 1 0 0,-1 0-1 0 0,1-1 1 0 0,0 2 0 0 0,-6-2-1 0 0,2 1-24 0 0,0 0 1 0 0,0 0-1 0 0,-1 0 0 0 0,1 1 0 0 0,-1 0 0 0 0,1 1 0 0 0,0 0 1 0 0,-1 0-1 0 0,1 0 0 0 0,0 1 0 0 0,0 0 0 0 0,0 1 1 0 0,0-1-1 0 0,-7 5 0 0 0,2 1-44 0 0,-1 0 0 0 0,1 1-1 0 0,1 0 1 0 0,-1 1 0 0 0,2 0 0 0 0,-1 0 0 0 0,1 1 0 0 0,1 1 0 0 0,-11 17-1 0 0,14-19-107 0 0,1 0 1 0 0,0 1-1 0 0,0-1 0 0 0,1 1 0 0 0,1 0 0 0 0,0 1 0 0 0,0-1 0 0 0,1 1 0 0 0,0-1 0 0 0,1 1 0 0 0,1 0 0 0 0,0 15 0 0 0,1-11-96 0 0,1 0 0 0 0,0 0 1 0 0,1 0-1 0 0,1-1 0 0 0,0 1 0 0 0,1-1 0 0 0,1 0 0 0 0,1 0 0 0 0,0-1 0 0 0,0 0 0 0 0,1 0 0 0 0,1-1 0 0 0,19 23 1 0 0,-15-20-5 0 0,3 1-10 0 0,12 11 1 0 0,-22-25 2 0 0,0 0 7 0 0,18 11 120 0 0,-20-11-2 0 0,1-2-64 0 0,22 6 0 0 0,-1-7-26 0 0,-21 0-113 0 0,-1-1-48 0 0,3-3 55 0 0,-1 0-1 0 0,1 0 1 0 0,-1 0-1 0 0,0-1 1 0 0,0 1-1 0 0,-1-1 1 0 0,1-1 0 0 0,-1 1-1 0 0,0-1 1 0 0,0 0-1 0 0,-1 0 1 0 0,7-12-1 0 0,-6 7 38 0 0,0 0 0 0 0,-1-1-1 0 0,-1 1 1 0 0,1-1 0 0 0,-2 0-1 0 0,1 0 1 0 0,0-17 0 0 0,-3 1-252 0 0,0 0 1 0 0,-2 0-1 0 0,-1 1 1 0 0,-1-1 0 0 0,-2 1-1 0 0,-11-37 1 0 0,12 33-174 0 0,5 27 160 0 0,-1 0 0 0 0,1 0-1 0 0,-1 0 1 0 0,1 0 0 0 0,-1 0-1 0 0,0 0 1 0 0,-1 0-1 0 0,1 0 1 0 0,-1 1 0 0 0,1-1-1 0 0,-5-6 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8:27.81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2 273 3679 0 0,'0'0'97'0'0,"0"-1"0"0"0,-1 0 0 0 0,1 1 0 0 0,0-1 0 0 0,0 1 0 0 0,0-1 0 0 0,-1 0 0 0 0,1 0 0 0 0,0 1-1 0 0,0-1 1 0 0,0 0 0 0 0,0 1 0 0 0,0-1 0 0 0,0 0 0 0 0,0 1 0 0 0,1-1 0 0 0,-1 0 0 0 0,0 1 0 0 0,0-1-1 0 0,1 0 1 0 0,-1 1 0 0 0,0-1 0 0 0,0 1 0 0 0,1-1 0 0 0,-1 0 0 0 0,2 0 0 0 0,11-22 365 0 0,-11 20-87 0 0,95-143 3561 0 0,-88 131-3870 0 0,1 0 1 0 0,0 1 0 0 0,24-24-1 0 0,-24 88 2258 0 0,22 116-2199 0 0,27 117 122 0 0,-34-131-2719 0 0,-21-120 1607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2:17.38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19 79 13823 0 0,'-4'-12'745'0'0,"2"8"-617"0"0,1-1 0 0 0,-1 1 1 0 0,1 0-1 0 0,0 0 1 0 0,0-9-1 0 0,1 11 135 0 0,0 0-141 0 0,0-1 0 0 0,0 1 0 0 0,0 0 0 0 0,0-1-1 0 0,-1 1 1 0 0,1 0 0 0 0,-1-1 0 0 0,1 1 0 0 0,-1 0 0 0 0,0 0-1 0 0,-1-4 1 0 0,2 22 1528 0 0,64 424 2191 0 0,26 187-3076 0 0,-77-518-642 0 0,96 957 1002 0 0,-76-559-684 0 0,54 709 270 0 0,-19-207-502 0 0,-21-263-114 0 0,-38-652 260 0 0,27 130-1 0 0,-23-169-950 0 0,3 1 0 0 0,2-2-1 0 0,40 82 1 0 0,-47-114 373 0 0,-1 1 0 0 0,-1 0 0 0 0,0 0 0 0 0,6 34 0 0 0,-13-44 207 0 0,0 1 0 0 0,-1-1 1 0 0,0 0-1 0 0,-1 0 0 0 0,-1 1 1 0 0,0-1-1 0 0,-1 0 0 0 0,0 0 1 0 0,-8 24-1 0 0,7-29 55 0 0,1 0-1 0 0,0 1 1 0 0,0-1-1 0 0,0 1 1 0 0,1-1-1 0 0,1 1 1 0 0,0 15-1 0 0,1-22-16 0 0,-1-1-1 0 0,1 0 1 0 0,-1 1 0 0 0,1-1 0 0 0,0 0-1 0 0,-1 0 1 0 0,1 0 0 0 0,0 0-1 0 0,0 0 1 0 0,0 0 0 0 0,0 0-1 0 0,0 0 1 0 0,0 0 0 0 0,2 1-1 0 0,10 12 185 0 0,-9-3 76 0 0,0 1 0 0 0,3 19 0 0 0,12-57-123 0 0,-16 20-143 0 0,11-19 29 0 0,-14 25-45 0 0,1-1 0 0 0,-1 1 0 0 0,0 0 0 0 0,1-1 0 0 0,-1 1 0 0 0,0-1 0 0 0,1 1 0 0 0,-1 0 0 0 0,0-1 1 0 0,1 1-1 0 0,-1 0 0 0 0,1 0 0 0 0,-1-1 0 0 0,1 1 0 0 0,-1 0 0 0 0,0 0 0 0 0,1-1 0 0 0,-1 1 0 0 0,1 0 0 0 0,-1 0 0 0 0,1 0 0 0 0,-1 0 1 0 0,1 0-1 0 0,-1 0 0 0 0,1 0 0 0 0,-1 0 0 0 0,1 0 0 0 0,-1 0 0 0 0,1 0 0 0 0,-1 0 0 0 0,1 0 0 0 0,-1 1 0 0 0,1-1 0 0 0,-1 0 0 0 0,1 0 1 0 0,-1 0-1 0 0,1 1 0 0 0,-1-1 0 0 0,1 0 0 0 0,-1 1 0 0 0,0-1 0 0 0,1 1 0 0 0,0-1 0 0 0,-1 1 0 0 0,0-1 0 0 0,0 0 0 0 0,0 0 0 0 0,1 1 0 0 0,-1-1 0 0 0,0 0 0 0 0,0 0 0 0 0,1 1 0 0 0,-1-1 0 0 0,0 0 0 0 0,1 0 0 0 0,-1 0 0 0 0,0 0 0 0 0,1 1 0 0 0,-1-1 0 0 0,0 0 0 0 0,1 0 0 0 0,-1 0 0 0 0,0 0 0 0 0,1 0 0 0 0,-1 0 0 0 0,0 0 0 0 0,1 0 0 0 0,-1 0 0 0 0,0 0 0 0 0,1 0 0 0 0,-1 0 0 0 0,0 0 0 0 0,1 0 0 0 0,-1 0 0 0 0,0 0 0 0 0,1 0 0 0 0,-1-1 0 0 0,0 1 0 0 0,1 0 0 0 0,-1 0 0 0 0,0 0 0 0 0,1-1 0 0 0,-1 1 0 0 0,0 0 0 0 0,0 0 0 0 0,1-1 0 0 0,-1 1 0 0 0,0 0 0 0 0,0 0 0 0 0,1-1 0 0 0,-1 1 0 0 0,0 0 0 0 0,0-1 0 0 0,0 1 0 0 0,0 0 0 0 0,0-1 0 0 0,0 1 0 0 0,1 0 0 0 0,-1-1 0 0 0,0 1 0 0 0,0 0 0 0 0,0-1 0 0 0,0 0 0 0 0,10-13 0 0 0,38-10 0 0 0,47-20 0 0 0,38-9 0 0 0,9 3 0 0 0,258-77 0 0 0,-137 65 136 0 0,352-37 0 0 0,1280-86 1078 0 0,-1522 152-1124 0 0,1517-220-1158 0 0,-1670 208 464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2:18.24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0 139 19351 0 0,'4'-3'140'0'0,"0"0"-1"0"0,0 0 1 0 0,1 1-1 0 0,-1-1 0 0 0,1 1 1 0 0,-1 0-1 0 0,1 0 1 0 0,0 0-1 0 0,0 1 1 0 0,0-1-1 0 0,0 1 1 0 0,0 1-1 0 0,0-1 0 0 0,5 0 1 0 0,38-5-384 0 0,602-78-1970 0 0,24 63 2446 0 0,663 32 2206 0 0,-443-7-1649 0 0,-500 16-660 0 0,56 2 122 0 0,236-41 173 0 0,-640 15-562 0 0,49-1 123 0 0,5 5 15 0 0,-72 3 0 0 0,44 8 0 0 0,9 12 11 0 0,-65-17 42 0 0,-9 5 12 0 0,23 35-6 0 0,-28-41-56 0 0,1-1 1 0 0,-1 1-1 0 0,-1-1 0 0 0,1 1 0 0 0,-1 0 1 0 0,0-1-1 0 0,0 1 0 0 0,0 0 0 0 0,-1 0 1 0 0,1 0-1 0 0,-1 6 0 0 0,0 8 30 0 0,24 393 39 0 0,-11-138-15 0 0,64 2368 1026 0 0,-87-2051-680 0 0,0 77-62 0 0,18-407-339 0 0,-1-180-260 0 0,21 95 1 0 0,-9-100-1621 0 0,5-11-6363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2:37.13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 31 4143 0 0,'-8'-30'3117'0'0,"14"47"-2100"0"0,37 125 2013 0 0,70 269-102 0 0,58 651 178 0 0,-74 9-1696 0 0,-76-758-1194 0 0,31 395 16 0 0,34-6 478 0 0,41 24 124 0 0,-74-409-743 0 0,-24-136-6464 0 0,-18-124 143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2:38.09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0 228 2039 0 0,'16'-32'152'0'0,"11"-29"-120"0"0,-25 52 215 0 0,1 0-1 0 0,-1 0 0 0 0,0 0 0 0 0,-1-1 0 0 0,0 1 0 0 0,-1 0 0 0 0,0 0 0 0 0,0-1 0 0 0,-1 1 1 0 0,0 0-1 0 0,-10-24 2212 0 0,11 33-2393 0 0,0 0 0 0 0,0 0 0 0 0,-1 0 0 0 0,1 0 0 0 0,-4 13 1239 0 0,3 23-49 0 0,52 392 3285 0 0,-14-134-3211 0 0,41 634 1368 0 0,-31 2-1463 0 0,3 51-300 0 0,-13-421-400 0 0,30 504 32 0 0,-49-643-933 0 0,-13-278-5386 0 0,-3-64-1115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2:40.41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38 1827 8751 0 0,'2'-7'76'0'0,"1"-1"0"0"0,0 0 0 0 0,0 1 0 0 0,1 0 0 0 0,0-1 0 0 0,1 2 0 0 0,-1-1 0 0 0,1 0 0 0 0,0 1 0 0 0,9-8-1 0 0,15-21-110 0 0,290-420 307 0 0,-17 23 1554 0 0,21 15 472 0 0,-272 355-2040 0 0,84-96 311 0 0,-98 119 113 0 0,77-63 0 0 0,-107 96-520 0 0,0 0 1 0 0,0 1-1 0 0,1 0 1 0 0,0 0-1 0 0,0 1 1 0 0,15-6-1 0 0,-22 10-140 0 0,-1 0 0 0 0,0 0 0 0 0,1 0 0 0 0,-1 0 0 0 0,1 0 0 0 0,-1 0 0 0 0,0 0 0 0 0,1 0 0 0 0,-1 0 0 0 0,0 0 0 0 0,1 0 0 0 0,-1 0 0 0 0,1 0 0 0 0,-1 0 0 0 0,0 0 0 0 0,1 0-1 0 0,-1 0 1 0 0,0 0 0 0 0,1 1 0 0 0,-1-1 0 0 0,0 0 0 0 0,1 0 0 0 0,-1 0 0 0 0,0 1 0 0 0,1-1 0 0 0,-1 0 0 0 0,0 0 0 0 0,0 1 0 0 0,1-1 0 0 0,-1 0 0 0 0,0 1 0 0 0,1 0 0 0 0,0 14 389 0 0,-11 20 10 0 0,9-34-379 0 0,-191 445 2020 0 0,156-370-1856 0 0,-311 638 89 0 0,30-64-133 0 0,-49 90-242 0 0,336-682 75 0 0,-127 263-56 0 0,153-313 39 0 0,0 1 0 0 0,0 0 1 0 0,1 0-1 0 0,1 0 1 0 0,-1 1-1 0 0,2-1 0 0 0,-1 1 1 0 0,1-1-1 0 0,1 1 1 0 0,0 15-1 0 0,0-24 5 0 0,0 0 0 0 0,0 0 0 0 0,0 0-1 0 0,1 0 1 0 0,-1 0 0 0 0,0 1 0 0 0,1-1 0 0 0,-1 0 0 0 0,0 0-1 0 0,1 0 1 0 0,-1 0 0 0 0,1 0 0 0 0,0 0 0 0 0,-1-1 0 0 0,1 1-1 0 0,0 0 1 0 0,0 0 0 0 0,-1 0 0 0 0,1-1 0 0 0,0 1-1 0 0,0 0 1 0 0,0-1 0 0 0,2 2 0 0 0,-2-2-7 0 0,1 1-1 0 0,0-1 1 0 0,-1 0-1 0 0,1 0 1 0 0,0 0-1 0 0,0 0 1 0 0,-1 0 0 0 0,1 0-1 0 0,0 0 1 0 0,-1-1-1 0 0,1 1 1 0 0,0-1 0 0 0,2 0-1 0 0,5-3-78 0 0,-1 0-1 0 0,1-1 0 0 0,-1 0 1 0 0,10-8-1 0 0,10-10-79 0 0,-2-1 0 0 0,-1-1 0 0 0,-1-1 0 0 0,21-30 1 0 0,75-121-256 0 0,131-240 76 0 0,-71 114 232 0 0,174-255-98 0 0,-207 334 228 0 0,113-161 0 0 0,-225 339 37 0 0,59-59-1 0 0,-73 84 175 0 0,1 1 0 0 0,2 1 0 0 0,0 0 0 0 0,40-22 0 0 0,-63 41-182 0 0,0-1-1 0 0,-1 1 0 0 0,1-1 1 0 0,0 1-1 0 0,0-1 1 0 0,0 1-1 0 0,-1 0 0 0 0,1-1 1 0 0,0 1-1 0 0,0 0 1 0 0,0 0-1 0 0,0-1 0 0 0,0 1 1 0 0,-1 0-1 0 0,1 0 1 0 0,0 0-1 0 0,0 0 0 0 0,0 0 1 0 0,1 1-1 0 0,-2-1-9 0 0,0 0 0 0 0,0 1-1 0 0,0-1 1 0 0,1 1 0 0 0,-1-1 0 0 0,0 1-1 0 0,0 0 1 0 0,0-1 0 0 0,0 1 0 0 0,0-1-1 0 0,0 1 1 0 0,0-1 0 0 0,-1 1 0 0 0,1-1-1 0 0,0 1 1 0 0,0-1 0 0 0,0 1 0 0 0,0-1-1 0 0,-1 0 1 0 0,1 1 0 0 0,0-1 0 0 0,0 1-1 0 0,-1 0 1 0 0,-24 36 506 0 0,22-33-484 0 0,-10 14 114 0 0,-147 219 850 0 0,-194 466-516 0 0,287-559-436 0 0,-253 511-43 0 0,-43 213-10 0 0,293-661-93 0 0,57-161 38 0 0,2 0 0 0 0,-7 74-1 0 0,18-120 54 0 0,-2 52-230 0 0,2-48 189 0 0,1 0 1 0 0,-1 0 0 0 0,1 0-1 0 0,-1 0 1 0 0,1-1-1 0 0,1 1 1 0 0,-1 0-1 0 0,0 0 1 0 0,1-1 0 0 0,3 6-1 0 0,-4-8 17 0 0,-1 0-1 0 0,1 0 1 0 0,0 0-1 0 0,0-1 1 0 0,0 1-1 0 0,0 0 1 0 0,0 0-1 0 0,0-1 1 0 0,0 1-1 0 0,0-1 1 0 0,0 1-1 0 0,0-1 1 0 0,0 1-1 0 0,0-1 1 0 0,1 0-1 0 0,-1 1 1 0 0,0-1-1 0 0,0 0 1 0 0,0 0-1 0 0,0 0 1 0 0,1 0-1 0 0,-1 0 1 0 0,0 0-1 0 0,0 0 1 0 0,0-1-1 0 0,1 1 1 0 0,-1 0-1 0 0,0 0 1 0 0,0-1-1 0 0,0 1 1 0 0,0-1-1 0 0,0 1 1 0 0,0-1-1 0 0,0 0 1 0 0,0 1-1 0 0,0-1 1 0 0,1-1-1 0 0,5-3-117 0 0,-1 0 0 0 0,0-1 0 0 0,0 0-1 0 0,6-7 1 0 0,31-44-526 0 0,-2-3 1 0 0,54-107-1 0 0,-48 82 323 0 0,171-284-47 0 0,-29 54 307 0 0,-102 161 69 0 0,162-270-62 0 0,-166 296 55 0 0,118-140 1 0 0,117-51 1135 0 0,-279 284-1028 0 0,-22 23 384 0 0,-17 12-454 0 0,0 0 1 0 0,0 0-1 0 0,0 0 0 0 0,0 0 0 0 0,1 0 0 0 0,-1 0 0 0 0,0 0 1 0 0,0 0-1 0 0,0 0 0 0 0,0 0 0 0 0,0 0 0 0 0,1 0 0 0 0,-1 0 1 0 0,0 0-1 0 0,0 1 0 0 0,0-1 0 0 0,0 0 0 0 0,0 0 1 0 0,0 0-1 0 0,1 0 0 0 0,-1 0 0 0 0,0 0 0 0 0,0 1 0 0 0,0-1 1 0 0,0 0-1 0 0,0 0 0 0 0,0 0 0 0 0,0 0 0 0 0,0 0 0 0 0,0 1 1 0 0,0-1-1 0 0,0 0 0 0 0,0 0 0 0 0,0 0 0 0 0,0 0 0 0 0,0 1 1 0 0,0-1-1 0 0,0 0 0 0 0,0 0 0 0 0,0 0 0 0 0,0 0 0 0 0,0 1 1 0 0,0-1-1 0 0,0 0 0 0 0,0 0 0 0 0,0 0 0 0 0,0 0 0 0 0,0 0 1 0 0,0 1-1 0 0,-1-1 0 0 0,-14 33 752 0 0,-499 898 1774 0 0,283-469-2446 0 0,-5 7-26 0 0,80-177-55 0 0,-57 110-11 0 0,20 7-3 0 0,-6 92 94 0 0,198-497-89 0 0,-41 133 132 0 0,38-121-126 0 0,1 0 1 0 0,1 1-1 0 0,0-1 1 0 0,2 0-1 0 0,-1 1 1 0 0,4 24-1 0 0,-3-39-9 0 0,1 0 0 0 0,-1-1 0 0 0,0 1 0 0 0,1 0 0 0 0,-1-1 1 0 0,1 1-1 0 0,-1 0 0 0 0,1-1 0 0 0,0 1 0 0 0,0-1 0 0 0,-1 1 0 0 0,1-1 0 0 0,0 1 0 0 0,1-1 0 0 0,-1 0 0 0 0,0 0 0 0 0,0 1 0 0 0,3 0 0 0 0,-3-1-4 0 0,0-1 0 0 0,0 1 1 0 0,1-1-1 0 0,-1 0 0 0 0,0 0 0 0 0,1 0 0 0 0,-1 1 0 0 0,0-1 0 0 0,1-1 0 0 0,-1 1 1 0 0,0 0-1 0 0,1 0 0 0 0,-1 0 0 0 0,0-1 0 0 0,0 1 0 0 0,1 0 0 0 0,-1-1 0 0 0,0 0 0 0 0,0 1 1 0 0,0-1-1 0 0,1 0 0 0 0,-1 1 0 0 0,0-1 0 0 0,1-1 0 0 0,11-9-58 0 0,0 0 0 0 0,-1-1 0 0 0,0 0 0 0 0,16-23 0 0 0,36-63-194 0 0,-41 63 174 0 0,268-440-407 0 0,-39 62 290 0 0,62-132 33 0 0,-184 313 108 0 0,-73 139 40 0 0,4 2 0 0 0,5 3 0 0 0,91-96 0 0 0,-31 26 269 0 0,-123 153-164 0 0,-103 151 623 0 0,-89 173-1 0 0,-72 219-513 0 0,124-240-137 0 0,59-135-46 0 0,-267 535 39 0 0,-14 86-41 0 0,350-762-10 0 0,-6 13 12 0 0,1 1 0 0 0,2 0 0 0 0,-13 67 0 0 0,25-98-11 0 0,-1-1 0 0 0,1 1 0 0 0,0 0 0 0 0,0 0 0 0 0,0-1-1 0 0,2 7 1 0 0,-2-10-2 0 0,0 0-1 0 0,0 0 1 0 0,1-1 0 0 0,-1 1-1 0 0,0 0 1 0 0,0-1 0 0 0,1 1-1 0 0,-1 0 1 0 0,1-1 0 0 0,-1 1-1 0 0,0 0 1 0 0,1-1 0 0 0,-1 1-1 0 0,1-1 1 0 0,-1 1 0 0 0,1-1-1 0 0,0 1 1 0 0,-1-1 0 0 0,1 1-1 0 0,0-1 1 0 0,-1 0 0 0 0,1 1-1 0 0,0-1 1 0 0,-1 0 0 0 0,1 1-1 0 0,0-1 1 0 0,-1 0 0 0 0,1 0-1 0 0,0 0 1 0 0,0 0 0 0 0,-1 0-1 0 0,1 0 1 0 0,0 0 0 0 0,0 0-1 0 0,0 0 1 0 0,-1 0 0 0 0,1 0-1 0 0,0 0 1 0 0,0 0 0 0 0,-1-1-1 0 0,1 1 1 0 0,0 0 0 0 0,-1-1-1 0 0,2 0 1 0 0,3-1-13 0 0,1-1 0 0 0,-1 0 0 0 0,0 0 0 0 0,-1-1 0 0 0,1 0 0 0 0,0 1 0 0 0,-1-2 0 0 0,5-4 0 0 0,30-43-152 0 0,-24 32 101 0 0,143-219-227 0 0,-71 105 240 0 0,565-989-69 0 0,-585 987 41 0 0,149-225 0 0 0,139-111-166 0 0,-345 460 246 0 0,-7 8 0 0 0,-1-1 0 0 0,2 2 0 0 0,-1-1 0 0 0,0 0 0 0 0,1 1 0 0 0,-1-1 1 0 0,1 1-1 0 0,7-4 0 0 0,-13 14 69 0 0,0 0 1 0 0,0 1-1 0 0,-1-1 1 0 0,0 0-1 0 0,-4 7 0 0 0,-123 297 507 0 0,31-70-354 0 0,54-139-152 0 0,-181 421 111 0 0,30 10-111 0 0,179-480-65 0 0,-131 457 10 0 0,147-508-15 0 0,-26 135 62 0 0,25-124-56 0 0,1 0 0 0 0,1 0 0 0 0,0 0 0 0 0,0 0 0 0 0,1 0 0 0 0,1 0 1 0 0,0 0-1 0 0,6 18 0 0 0,-7-29-5 0 0,0 0 0 0 0,-1 1 0 0 0,1-1 0 0 0,0 0 0 0 0,1 0 0 0 0,-1 0 0 0 0,0 0 0 0 0,0 0 0 0 0,1 0-1 0 0,-1 0 1 0 0,1 0 0 0 0,0-1 0 0 0,-1 1 0 0 0,1 0 0 0 0,0-1 0 0 0,0 0 0 0 0,0 1 0 0 0,0-1 0 0 0,0 0 0 0 0,1 0 0 0 0,-1 0 0 0 0,0 0 0 0 0,0-1 0 0 0,1 1 0 0 0,2 0 0 0 0,-1-1-15 0 0,1 0 0 0 0,-1 0 0 0 0,0-1 0 0 0,0 0 0 0 0,1 0 1 0 0,-1 0-1 0 0,0 0 0 0 0,0 0 0 0 0,0-1 0 0 0,0 0 0 0 0,0 0 0 0 0,0 0 0 0 0,3-3 0 0 0,7-5-12 0 0,-1 0-1 0 0,0-1 0 0 0,-1-1 0 0 0,0 0 0 0 0,-1 0 0 0 0,14-21 0 0 0,51-90-36 0 0,-48 74 48 0 0,216-379-114 0 0,145-236-52 0 0,-334 582 150 0 0,66-75 0 0 0,-120 156 31 0 0,22-23-3 0 0,-23 23 2 0 0,1 0 1 0 0,0 0 0 0 0,-1 0-1 0 0,1 1 1 0 0,0-1 0 0 0,0 0 0 0 0,0 1-1 0 0,0-1 1 0 0,0 1 0 0 0,0-1-1 0 0,-1 1 1 0 0,1-1 0 0 0,0 1-1 0 0,0 0 1 0 0,0-1 0 0 0,0 1 0 0 0,1 0-1 0 0,-1 0 1 0 0,0 0 0 0 0,0 0-1 0 0,0 0 1 0 0,0 0 0 0 0,0 0-1 0 0,2 0 1 0 0,-2 2 12 0 0,0 0 0 0 0,0 0-1 0 0,0 0 1 0 0,0 0 0 0 0,0 1 0 0 0,-1-1-1 0 0,1 0 1 0 0,-1 0 0 0 0,1 0-1 0 0,-1 1 1 0 0,0-1 0 0 0,0 0 0 0 0,0 0-1 0 0,0 1 1 0 0,0-1 0 0 0,-1 0 0 0 0,0 4-1 0 0,0 1 15 0 0,-6 50 173 0 0,-2-1 1 0 0,-22 70-1 0 0,16-70-94 0 0,-285 1023 539 0 0,274-988-1746 0 0,4 0-4620 0 0,4-10-1881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2:19.29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7831 0 0,'1'11'370'0'0,"0"1"0"0"0,1-1 1 0 0,1 1-1 0 0,6 19 0 0 0,3 11 165 0 0,102 606 2226 0 0,-49 13-621 0 0,-50-492-1505 0 0,82 1021 3435 0 0,-35 5-1503 0 0,-34-486-1841 0 0,7 309 248 0 0,-34-952-939 0 0,21 495 398 0 0,-16-516-357 0 0,15 56 1 0 0,-4-43-51 0 0,-13-49 24 0 0,-1-1 339 0 0,3 1 114 0 0,18 27 10 0 0,-18-26-61 0 0,10-1-274 0 0,4 3-147 0 0,41 18 0 0 0,-40-23-27 0 0,0-1 0 0 0,41 6-1 0 0,42 1-3 0 0,-3-1 11 0 0,-50-7-33 0 0,330 21-1232 0 0,659-18 1196 0 0,-654-13 228 0 0,-82 3-152 0 0,349-1-8 0 0,-607 4-4 0 0,599-5 55 0 0,-3-46-175 0 0,-151-49-733 0 0,-388 68 314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7:11.5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57 24 13359 0 0,'-57'-23'6496'0'0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2:20.04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76 15199 0 0,'12'-1'1172'0'0,"230"-24"456"0"0,-209 22-1500 0 0,651-44-805 0 0,-1 50 518 0 0,383 96 2247 0 0,-956-87-1872 0 0,219 25 349 0 0,552 65 586 0 0,-384-49-754 0 0,-117-14-98 0 0,485 24 197 0 0,-768-61-496 0 0,31-2 0 0 0,-20-3 0 0 0,-23 1 0 0 0,10 3-15 0 0,-98 0 19 0 0,0-1 0 0 0,0 1-1 0 0,0 0 1 0 0,1 0 0 0 0,-1 0-1 0 0,1 0 1 0 0,-1 1 0 0 0,1-1-1 0 0,-1 1 1 0 0,1 0-1 0 0,0-1 1 0 0,-1 1 0 0 0,1 0-1 0 0,0 0 1 0 0,0 0 0 0 0,1 1-1 0 0,-1-1 1 0 0,0 0-1 0 0,1 1 1 0 0,-1-1 0 0 0,0 4-1 0 0,-5 6 53 0 0,2 0 0 0 0,-1 0-1 0 0,-4 20 1 0 0,1 7 13 0 0,1 1 1 0 0,-2 54-1 0 0,4-34-21 0 0,-104 1376 493 0 0,55-605-314 0 0,-52 512 525 0 0,100-1258-667 0 0,-56 914 454 0 0,63-717-2608 0 0,4-201-6230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2:42.16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 1 7367 0 0,'-1'0'29'0'0,"1"0"-1"0"0,-1 0 0 0 0,1 0 0 0 0,-1 1 0 0 0,1-1 0 0 0,-1 0 1 0 0,1 0-1 0 0,-1 1 0 0 0,1-1 0 0 0,-1 0 0 0 0,1 0 0 0 0,-1 1 1 0 0,1-1-1 0 0,0 1 0 0 0,-1-1 0 0 0,1 0 0 0 0,0 1 0 0 0,-1-1 1 0 0,1 1-1 0 0,0-1 0 0 0,-1 1 0 0 0,1-1 0 0 0,0 1 0 0 0,0-1 1 0 0,0 1-1 0 0,0-1 0 0 0,-1 1 0 0 0,1 0 0 0 0,0-1 0 0 0,0 1 1 0 0,0-1-1 0 0,0 1 0 0 0,0-1 0 0 0,0 1 0 0 0,1 0 0 0 0,1 28 598 0 0,-1-15-210 0 0,57 933 5298 0 0,-4-64-2493 0 0,-3 489-2643 0 0,-44 3 133 0 0,-9-1309-667 0 0,-5 567 616 0 0,35-3 116 0 0,18-310-783 0 0,-17-186-2938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2:42.80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26 0 6447 0 0,'-2'8'95'0'0,"1"0"-1"0"0,0 0 0 0 0,0 0 1 0 0,1 0-1 0 0,0 0 0 0 0,0 0 0 0 0,3 11 1 0 0,-1 10 46 0 0,36 584 1642 0 0,6 137 835 0 0,-23 2-323 0 0,-120 2302 2057 0 0,74-2542-5117 0 0,21-404 26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2:44.76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115 1571 6911 0 0,'7'-12'265'0'0,"0"2"-1"0"0,1-1 0 0 0,15-16 0 0 0,-6 8-113 0 0,405-441 1796 0 0,-118 137-94 0 0,-208 216-1203 0 0,141-154 809 0 0,20 22-40 0 0,-241 227-1310 0 0,-2-1 69 0 0,2 0-1 0 0,-1 1 1 0 0,1 1-1 0 0,1 1 1 0 0,0 0 0 0 0,24-9-1 0 0,-40 19-151 0 0,-1 0-1 0 0,1-1 1 0 0,-1 1 0 0 0,1 0-1 0 0,0 0 1 0 0,-1 0 0 0 0,1-1-1 0 0,-1 1 1 0 0,1 0-1 0 0,0 0 1 0 0,-1 0 0 0 0,1 0-1 0 0,0 0 1 0 0,-1 0-1 0 0,1 0 1 0 0,0 0 0 0 0,-1 0-1 0 0,1 1 1 0 0,0-1 0 0 0,-1 0-1 0 0,1 0 1 0 0,-1 1-1 0 0,1-1 1 0 0,0 1 0 0 0,0-1-3 0 0,-1 1 1 0 0,0 0 0 0 0,0-1 0 0 0,0 1 0 0 0,0-1-1 0 0,0 1 1 0 0,0 0 0 0 0,0-1 0 0 0,0 1 0 0 0,0 0 0 0 0,0-1-1 0 0,0 1 1 0 0,0-1 0 0 0,-1 1 0 0 0,1 0 0 0 0,0-1-1 0 0,0 1 1 0 0,-1-1 0 0 0,1 2 0 0 0,-22 30 557 0 0,21-31-549 0 0,-112 147 1206 0 0,-118 203 1 0 0,-102 239-754 0 0,271-478-473 0 0,-142 274 20 0 0,-209 557 0 0 0,400-908-30 0 0,0-5-76 0 0,2 1-1 0 0,1 0 1 0 0,-11 60-1 0 0,21-88 45 0 0,0 0 1 0 0,0 0-1 0 0,0 0 0 0 0,0 0 1 0 0,0 1-1 0 0,0-1 0 0 0,1 0 1 0 0,0 0-1 0 0,-1-1 0 0 0,1 1 1 0 0,2 4-1 0 0,-2-6 8 0 0,-1 0-1 0 0,1 0 1 0 0,0 0 0 0 0,-1 0-1 0 0,1 0 1 0 0,0-1 0 0 0,0 1 0 0 0,0 0-1 0 0,0-1 1 0 0,0 1 0 0 0,-1-1 0 0 0,1 1-1 0 0,0-1 1 0 0,0 1 0 0 0,1-1-1 0 0,-1 0 1 0 0,0 1 0 0 0,0-1 0 0 0,0 0-1 0 0,0 0 1 0 0,0 0 0 0 0,0 0 0 0 0,0 0-1 0 0,0 0 1 0 0,0 0 0 0 0,0 0-1 0 0,1 0 1 0 0,-1 0 0 0 0,0-1 0 0 0,0 1-1 0 0,0 0 1 0 0,0-1 0 0 0,0 1-1 0 0,1-1 1 0 0,6-4-44 0 0,1 1 1 0 0,-1-1-1 0 0,0 0 0 0 0,0-1 0 0 0,0 1 0 0 0,-1-2 1 0 0,9-8-1 0 0,47-57 41 0 0,-57 64 7 0 0,307-451-2903 0 0,-142 194 2539 0 0,225-346 449 0 0,-168 281 219 0 0,-177 269-153 0 0,2 2 1 0 0,2 3-1 0 0,63-50 1 0 0,-110 99-77 0 0,-4 4-3 0 0,-1-1 0 0 0,1 1 0 0 0,0 0 0 0 0,0 0 0 0 0,0 1 0 0 0,0-1 0 0 0,0 1 0 0 0,1 0 0 0 0,-1 0 0 0 0,1 0 0 0 0,6-1 0 0 0,-11 3-39 0 0,1 1-1 0 0,-1-1 0 0 0,1 0 1 0 0,-1 0-1 0 0,1 0 1 0 0,-1 0-1 0 0,0 1 0 0 0,1-1 1 0 0,-1 0-1 0 0,1 0 1 0 0,-1 1-1 0 0,0-1 0 0 0,1 0 1 0 0,-1 1-1 0 0,0-1 1 0 0,1 1-1 0 0,-1-1 0 0 0,0 0 1 0 0,1 1-1 0 0,-1-1 1 0 0,0 1-1 0 0,0-1 0 0 0,0 1 1 0 0,1-1-1 0 0,-1 1 1 0 0,0-1-1 0 0,0 1 0 0 0,0-1 1 0 0,0 1-1 0 0,0-1 1 0 0,0 1-1 0 0,0-1 0 0 0,0 0 1 0 0,0 1-1 0 0,0-1 1 0 0,0 1-1 0 0,0-1 0 0 0,0 1 1 0 0,-1-1-1 0 0,1 1 1 0 0,-6 23 311 0 0,6-23-307 0 0,-19 45 319 0 0,-1-1 0 0 0,-3-1 0 0 0,-37 54 0 0 0,23-37-114 0 0,-471 878 992 0 0,115-196-937 0 0,-164 399 119 0 0,367-719-251 0 0,183-408-146 0 0,2-6 5 0 0,0 1 0 0 0,1 0 0 0 0,0 0 0 0 0,1 1-1 0 0,0-1 1 0 0,1 1 0 0 0,0 0 0 0 0,-1 18 0 0 0,3-28-6 0 0,-1 0 0 0 0,1 0 0 0 0,0-1 1 0 0,1 1-1 0 0,-1 0 0 0 0,0 0 1 0 0,0 0-1 0 0,0 0 0 0 0,0-1 0 0 0,1 1 1 0 0,-1 0-1 0 0,0 0 0 0 0,1 0 1 0 0,-1-1-1 0 0,1 1 0 0 0,-1 0 0 0 0,1-1 1 0 0,-1 1-1 0 0,1 0 0 0 0,-1-1 1 0 0,1 1-1 0 0,0 0 0 0 0,-1-1 0 0 0,1 1 1 0 0,0-1-1 0 0,-1 1 0 0 0,1-1 1 0 0,0 0-1 0 0,0 1 0 0 0,-1-1 0 0 0,1 0 1 0 0,0 1-1 0 0,0-1 0 0 0,0 0 1 0 0,0 0-1 0 0,0 0 0 0 0,-1 0 0 0 0,1 0 1 0 0,0 0-1 0 0,0 0 0 0 0,0 0 1 0 0,0 0-1 0 0,-1 0 0 0 0,2-1 0 0 0,4 0-3 0 0,-1-1 0 0 0,0 1 0 0 0,-1-1 0 0 0,1 0 0 0 0,0-1 0 0 0,4-2 0 0 0,4-4-42 0 0,0 0-1 0 0,-1-1 1 0 0,-1 0-1 0 0,1-1 1 0 0,-2 0-1 0 0,10-13 1 0 0,53-82-207 0 0,181-360-482 0 0,-94 160 604 0 0,216-325 35 0 0,27 15 59 0 0,-335 518 36 0 0,161-175 0 0 0,-60 95 54 0 0,-163 174 69 0 0,-6 6-15 0 0,-8 15 68 0 0,-17 24 38 0 0,-35 52 104 0 0,-170 285 113 0 0,-92 265-380 0 0,-13 23-22 0 0,20-55-29 0 0,56 24 0 0 0,256-625 1 0 0,-1 2 11 0 0,-1 1 0 0 0,2-1 0 0 0,0 1 0 0 0,0 0 0 0 0,1 0-1 0 0,1 0 1 0 0,0 17 0 0 0,1-28-9 0 0,-1-1 0 0 0,1 0 0 0 0,0 0-1 0 0,1 0 1 0 0,-1 0 0 0 0,0 0 0 0 0,0 0 0 0 0,0 0 0 0 0,1 0-1 0 0,-1 1 1 0 0,0-1 0 0 0,1 0 0 0 0,-1 0 0 0 0,1 0 0 0 0,-1 0-1 0 0,1-1 1 0 0,0 1 0 0 0,-1 0 0 0 0,1 0 0 0 0,0 0-1 0 0,0 0 1 0 0,0-1 0 0 0,-1 1 0 0 0,1 0 0 0 0,2 0 0 0 0,-2-1-3 0 0,1 1 1 0 0,-1-1 0 0 0,0-1 0 0 0,1 1 0 0 0,-1 0 0 0 0,1 0-1 0 0,-1 0 1 0 0,0-1 0 0 0,1 1 0 0 0,-1 0 0 0 0,0-1 0 0 0,1 0-1 0 0,-1 1 1 0 0,0-1 0 0 0,0 0 0 0 0,1 1 0 0 0,0-2 0 0 0,8-6-7 0 0,0 0-1 0 0,-1-1 1 0 0,11-13 0 0 0,-18 20 6 0 0,38-48-153 0 0,68-112-1 0 0,-66 94 82 0 0,162-239-118 0 0,82-133 111 0 0,-171 246 82 0 0,256-399-94 0 0,-115 273-158 0 0,-66 90 202 0 0,-121 148-6 0 0,-118 163 578 0 0,-329 569 82 0 0,328-562-594 0 0,-339 666 119 0 0,199-366-46 0 0,-183 416 196 0 0,354-758-245 0 0,2 0 1 0 0,2 1-1 0 0,-15 86 0 0 0,29-125-35 0 0,0 0 0 0 0,1 0 0 0 0,0 0 0 0 0,1 1 0 0 0,-1-1 0 0 0,3 10 0 0 0,-2-17-3 0 0,-1 1 1 0 0,0-1-1 0 0,1 0 1 0 0,-1 0-1 0 0,0 1 1 0 0,1-1 0 0 0,-1 0-1 0 0,1 0 1 0 0,0 0-1 0 0,-1 0 1 0 0,1 0-1 0 0,0 0 1 0 0,0 0 0 0 0,0 0-1 0 0,0 0 1 0 0,0 0-1 0 0,0 0 1 0 0,0 0-1 0 0,0-1 1 0 0,0 1-1 0 0,0 0 1 0 0,0-1 0 0 0,0 1-1 0 0,1-1 1 0 0,-1 1-1 0 0,0-1 1 0 0,0 1-1 0 0,1-1 1 0 0,-1 0-1 0 0,0 0 1 0 0,0 0 0 0 0,1 0-1 0 0,-1 0 1 0 0,0 0-1 0 0,1 0 1 0 0,-1 0-1 0 0,0 0 1 0 0,0-1-1 0 0,1 1 1 0 0,-1 0 0 0 0,0-1-1 0 0,0 1 1 0 0,1-1-1 0 0,-1 0 1 0 0,0 1-1 0 0,0-1 1 0 0,1-1-1 0 0,9-4-35 0 0,0-1 0 0 0,0 0 0 0 0,-1-1 0 0 0,0 0 0 0 0,15-17 0 0 0,44-56-96 0 0,-53 61 103 0 0,218-309-193 0 0,-22-14 136 0 0,41-64-6 0 0,211-244 16 0 0,-422 600 49 0 0,64-60 1 0 0,-89 99 13 0 0,-12 12 14 0 0,-6 10 0 0 0,-9 14 67 0 0,-1 0-1 0 0,-16 24 1 0 0,-10 19 89 0 0,-85 196 137 0 0,-70 140-69 0 0,-161 332 15 0 0,274-543 50 0 0,-103 385 0 0 0,172-537-240 0 0,-24 128 245 0 0,32-151-250 0 0,0 1 1 0 0,1 0-1 0 0,1 0 1 0 0,1 0-1 0 0,0-1 1 0 0,1 1 0 0 0,6 21-1 0 0,-7-34-35 0 0,1-1 0 0 0,-1 0 0 0 0,1 0 1 0 0,0 0-1 0 0,0 0 0 0 0,0 0 0 0 0,0 0 0 0 0,1-1 0 0 0,-1 1 0 0 0,1-1 0 0 0,0 1 0 0 0,0-1 0 0 0,0 0 0 0 0,6 4 1 0 0,-7-6-11 0 0,1 0 0 0 0,-1 0 1 0 0,1 0-1 0 0,-1 0 0 0 0,1 0 1 0 0,-1-1-1 0 0,1 1 0 0 0,0-1 1 0 0,-1 1-1 0 0,1-1 0 0 0,0 0 1 0 0,-1 0-1 0 0,1 0 0 0 0,0-1 1 0 0,-1 1-1 0 0,1-1 0 0 0,0 1 0 0 0,-1-1 1 0 0,1 0-1 0 0,-1 0 0 0 0,1 0 1 0 0,-1 0-1 0 0,1-1 0 0 0,-1 1 1 0 0,2-2-1 0 0,7-5-2 0 0,0 0 0 0 0,-1-1 0 0 0,0 0-1 0 0,0-1 1 0 0,-1 0 0 0 0,15-21 0 0 0,41-76-73 0 0,-49 78 60 0 0,168-318-232 0 0,70-120-89 0 0,-214 401 274 0 0,9-16-103 0 0,70-88 0 0 0,-117 167 159 0 0,2-1-12 0 0,-1-1-1 0 0,1 1 1 0 0,0 0-1 0 0,0 1 0 0 0,8-7 1 0 0,-12 10 18 0 0,0-1-1 0 0,0 1 1 0 0,0 0 0 0 0,0 0 0 0 0,1 0 0 0 0,-1 0 0 0 0,0 0 0 0 0,0 0-1 0 0,0 0 1 0 0,0 0 0 0 0,1 0 0 0 0,-1 0 0 0 0,0-1 0 0 0,0 1-1 0 0,0 0 1 0 0,0 0 0 0 0,1 0 0 0 0,-1 0 0 0 0,0 0 0 0 0,0 0 0 0 0,0 0-1 0 0,1 0 1 0 0,-1 0 0 0 0,0 0 0 0 0,0 1 0 0 0,0-1 0 0 0,0 0-1 0 0,1 0 1 0 0,-1 0 0 0 0,0 0 0 0 0,0 0 0 0 0,0 0 0 0 0,0 0 0 0 0,1 0-1 0 0,-1 0 1 0 0,0 1 0 0 0,0-1 0 0 0,0 0 0 0 0,0 0 0 0 0,0 0-1 0 0,0 0 1 0 0,0 0 0 0 0,1 1 0 0 0,-1-1 0 0 0,0 0 0 0 0,0 0 0 0 0,0 0-1 0 0,0 0 1 0 0,0 1 0 0 0,0-1 0 0 0,0 0 0 0 0,0 0 0 0 0,0 1-1 0 0,-1 16-11 0 0,-7 17-31 0 0,-135 312 390 0 0,121-298-313 0 0,-192 373 48 0 0,49-103-628 0 0,115-215 154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2:46.35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1725 12895 0 0,'0'-1'74'0'0,"-1"-1"-1"0"0,1 1 0 0 0,0-1 1 0 0,0 1-1 0 0,1-1 1 0 0,-1 1-1 0 0,0-1 0 0 0,0 0 1 0 0,1 1-1 0 0,-1 0 1 0 0,1-1-1 0 0,-1 1 0 0 0,1-1 1 0 0,0 1-1 0 0,0-1 1 0 0,-1 1-1 0 0,1 0 0 0 0,0 0 1 0 0,2-2-1 0 0,26-23-488 0 0,-9 10 216 0 0,254-267-1863 0 0,-178 179 1366 0 0,-15 16 239 0 0,462-469 1421 0 0,-102 132 1761 0 0,-387 370-2059 0 0,103-79 0 0 0,-144 128-285 0 0,-13 6-367 0 0,0 0 0 0 0,0 0 0 0 0,0 0 0 0 0,0 0 0 0 0,1 0 0 0 0,-1 0 0 0 0,0 0 0 0 0,0 0 0 0 0,0 0 0 0 0,0 0 0 0 0,0 0 0 0 0,1 0 0 0 0,-1 0 0 0 0,0 0 0 0 0,0 0 0 0 0,0 0 0 0 0,0 0 0 0 0,0 1-1 0 0,0-1 1 0 0,0 0 0 0 0,1 0 0 0 0,-1 0 0 0 0,0 0 0 0 0,0 0 0 0 0,0 0 0 0 0,0 1 0 0 0,0-1 0 0 0,0 0 0 0 0,0 0 0 0 0,0 0 0 0 0,0 0 0 0 0,0 0 0 0 0,0 0 0 0 0,0 1 0 0 0,0-1 0 0 0,0 0 0 0 0,0 0 0 0 0,0 0 0 0 0,0 0 0 0 0,0 0 0 0 0,0 1 0 0 0,0-1 0 0 0,0 0 0 0 0,-1 3 75 0 0,1-1 0 0 0,-1 0 0 0 0,0 1-1 0 0,0-1 1 0 0,0 0 0 0 0,-1 0 0 0 0,1 0 0 0 0,-3 4 0 0 0,-101 138 1006 0 0,6 5 0 0 0,-145 298 1 0 0,-104 257-592 0 0,23-16-274 0 0,30 16-169 0 0,174-412-46 0 0,116-280-12 0 0,-77 196-13 0 0,61-149 50 0 0,-19 95 1 0 0,38-146 80 0 0,1 1 1 0 0,0-1 0 0 0,1 0 0 0 0,-1 1-1 0 0,2-1 1 0 0,0 10 0 0 0,-1-17-91 0 0,0 1 0 0 0,1-1 1 0 0,-1 0-1 0 0,1 1 0 0 0,-1-1 0 0 0,1 0 1 0 0,-1 1-1 0 0,1-1 0 0 0,0 0 1 0 0,-1 0-1 0 0,1 0 0 0 0,0 0 0 0 0,0 0 1 0 0,0 0-1 0 0,0 0 0 0 0,0 0 0 0 0,0 0 1 0 0,1 1-1 0 0,0-2-32 0 0,-1 1 0 0 0,1-1 0 0 0,0 1 0 0 0,-1-1 0 0 0,1 0 0 0 0,0 0 0 0 0,-1 0 0 0 0,1 0 0 0 0,0 0 0 0 0,-1 0 0 0 0,1 0 0 0 0,0-1 0 0 0,-1 1 0 0 0,1-1 0 0 0,-1 1 0 0 0,1-1 0 0 0,-1 1 0 0 0,1-1 0 0 0,1-1 0 0 0,8-4-174 0 0,0-1-1 0 0,-1 0 1 0 0,0 0 0 0 0,0-1-1 0 0,-1 0 1 0 0,0-1-1 0 0,11-13 1 0 0,52-76-383 0 0,174-322-100 0 0,-169 279 585 0 0,142-233-64 0 0,26 17 130 0 0,235-262 146 0 0,-338 456-39 0 0,-116 137 36 0 0,2 2 1 0 0,1 0-1 0 0,55-34 0 0 0,-83 57-123 0 0,0 0 1 0 0,1 0-1 0 0,-1 0 0 0 0,1 1 0 0 0,-1-1 1 0 0,1 0-1 0 0,-1 1 0 0 0,1-1 0 0 0,-1 1 1 0 0,1 0-1 0 0,1-1 0 0 0,-2 1-7 0 0,-1 0-1 0 0,0 1 0 0 0,0-1 1 0 0,0 0-1 0 0,1 0 0 0 0,-1 0 1 0 0,0 1-1 0 0,0-1 1 0 0,0 0-1 0 0,0 0 0 0 0,0 1 1 0 0,0-1-1 0 0,0 0 0 0 0,0 0 1 0 0,1 1-1 0 0,-1-1 1 0 0,0 0-1 0 0,0 0 0 0 0,0 1 1 0 0,0-1-1 0 0,0 0 0 0 0,0 0 1 0 0,0 1-1 0 0,-1-1 0 0 0,1 0 1 0 0,0 0-1 0 0,0 1 1 0 0,0-1-1 0 0,0 0 0 0 0,0 0 1 0 0,0 1-1 0 0,0-1 0 0 0,0 0 1 0 0,-1 0-1 0 0,1 0 1 0 0,0 1-1 0 0,0-1 0 0 0,-1 0 1 0 0,-25 38 334 0 0,20-29-313 0 0,-167 261 623 0 0,18 15-496 0 0,-120 264-89 0 0,17-35-70 0 0,-350 858 1509 0 0,538-1194-1129 0 0,-101 291-1938 0 0,162-443 1536 0 0,2 1-1 0 0,1 0 1 0 0,1 0 0 0 0,1 0-1 0 0,-1 41 1 0 0,5-65 24 0 0,1 0-1 0 0,-1 0 0 0 0,0 0 1 0 0,1 0-1 0 0,0 0 0 0 0,-1 0 1 0 0,1 0-1 0 0,0 0 1 0 0,1-1-1 0 0,-1 1 0 0 0,0 0 1 0 0,1-1-1 0 0,0 1 0 0 0,-1-1 1 0 0,1 1-1 0 0,3 3 0 0 0,-3-5-1 0 0,0 0 0 0 0,-1 0 0 0 0,1 0 0 0 0,0 0 0 0 0,0 0 0 0 0,0-1 0 0 0,0 1 0 0 0,-1-1-1 0 0,1 1 1 0 0,0-1 0 0 0,0 1 0 0 0,0-1 0 0 0,0 0 0 0 0,0 0 0 0 0,0 0 0 0 0,0 0-1 0 0,0-1 1 0 0,0 1 0 0 0,0 0 0 0 0,0-1 0 0 0,0 1 0 0 0,0-1 0 0 0,0 0 0 0 0,-1 0-1 0 0,1 1 1 0 0,2-3 0 0 0,7-3 36 0 0,0-1 1 0 0,0-1-1 0 0,0 0 0 0 0,-1-1 1 0 0,0 0-1 0 0,-1 0 0 0 0,0-1 0 0 0,8-12 1 0 0,60-95 458 0 0,-76 115-486 0 0,274-514 81 0 0,-6 11-1203 0 0,252-356-335 0 0,-109 239 1371 0 0,-28 39 32 0 0,-382 581 40 0 0,9-20 154 0 0,-11 16 64 0 0,-11 11 100 0 0,-3 7-161 0 0,0 0 0 0 0,1 1-1 0 0,1 1 1 0 0,0 0 0 0 0,-12 19-1 0 0,3-5-19 0 0,-65 91 73 0 0,-87 157-1 0 0,-47 141-53 0 0,-35 135-105 0 0,85-177-2 0 0,4-30-39 0 0,-93 203 0 0 0,197-406 69 0 0,-84 297 1 0 0,144-429-91 0 0,-21 94 671 0 0,22-92-308 0 0,-1-1 0 0 0,1 1 0 0 0,1 0-1 0 0,0 0 1 0 0,1 0 0 0 0,3 17 0 0 0,-3-26-277 0 0,-1-1-1 0 0,1 0 0 0 0,0 1 0 0 0,-1-1 1 0 0,1 0-1 0 0,0 0 0 0 0,0 0 0 0 0,0 0 1 0 0,1 0-1 0 0,-1 0 0 0 0,0 0 0 0 0,1 0 1 0 0,0-1-1 0 0,-1 1 0 0 0,1 0 0 0 0,2 1 1 0 0,-2-2-47 0 0,0 0 0 0 0,0 0 0 0 0,0-1 0 0 0,0 1 0 0 0,-1-1 0 0 0,1 1 0 0 0,0-1 0 0 0,0 0 0 0 0,0 0 0 0 0,0 1 0 0 0,0-1 0 0 0,0-1 0 0 0,0 1 0 0 0,0 0 0 0 0,3-1 0 0 0,3-2-140 0 0,0 0 0 0 0,-1 0-1 0 0,0-1 1 0 0,0 0 0 0 0,0 0 0 0 0,0 0 0 0 0,0-1 0 0 0,6-6 0 0 0,27-26-1477 0 0,58-69 0 0 0,25-53 1197 0 0,-82 106 396 0 0,282-423-89 0 0,-39-26 73 0 0,-216 377 6 0 0,6 4 0 0 0,5 3 0 0 0,161-185 0 0 0,-228 289 16 0 0,-10 10 0 0 0,1 1 0 0 0,0 0 0 0 0,0-1 0 0 0,0 1 0 0 0,0 1 0 0 0,0-1 0 0 0,6-3 0 0 0,-6 8 44 0 0,-4 6-14 0 0,-4 10 0 0 0,-39 78 221 0 0,-64 107 0 0 0,63-123-169 0 0,-353 736 316 0 0,59 27 109 0 0,337-837-502 0 0,-76 214 233 0 0,58-154-132 0 0,-16 91 0 0 0,33-116-36 0 0,3-41-69 0 0,0 1-1 0 0,0-1 1 0 0,0 1-1 0 0,0-1 1 0 0,0 1-1 0 0,1 0 1 0 0,-1-1-1 0 0,0 1 1 0 0,0-1 0 0 0,0 1-1 0 0,0-1 1 0 0,1 1-1 0 0,-1-1 1 0 0,0 0-1 0 0,0 1 1 0 0,1-1-1 0 0,-1 1 1 0 0,0-1-1 0 0,1 1 1 0 0,-1-1-1 0 0,1 0 1 0 0,-1 1-1 0 0,0-1 1 0 0,1 1-1 0 0,0-2 0 0 0,0 1 0 0 0,0 0 0 0 0,0 0 0 0 0,0-1 0 0 0,0 1-1 0 0,0 0 1 0 0,-1-1 0 0 0,1 1 0 0 0,0-1 0 0 0,0 1 0 0 0,0-1-1 0 0,-1 1 1 0 0,1-1 0 0 0,0 1 0 0 0,-1-1 0 0 0,1 0 0 0 0,0 0-1 0 0,-1 1 1 0 0,2-3 0 0 0,16-23-37 0 0,0-1 1 0 0,-2-1-1 0 0,-1-1 1 0 0,14-36-1 0 0,-11 24-11 0 0,93-213-191 0 0,57-122-3 0 0,-110 258 170 0 0,83-121 0 0 0,-110 193 33 0 0,52-60 0 0 0,-67 89 39 0 0,1 0-1 0 0,0 1 1 0 0,2 0 0 0 0,-1 2-1 0 0,41-24 1 0 0,-56 36 0 0 0,0 1 0 0 0,0-1 0 0 0,1 1 0 0 0,-1-1 0 0 0,0 1 0 0 0,1 0 0 0 0,-1 1 0 0 0,1-1 0 0 0,-1 0 0 0 0,1 1 0 0 0,6 0 0 0 0,-9 0 0 0 0,0 0 0 0 0,-1 0 0 0 0,1 0 0 0 0,0 1 0 0 0,-1-1 0 0 0,1 0 0 0 0,0 1 0 0 0,-1-1 0 0 0,1 0 0 0 0,0 1 0 0 0,-1-1 0 0 0,1 1 0 0 0,0-1 0 0 0,-1 1 0 0 0,1-1 0 0 0,-1 1 0 0 0,1 0 0 0 0,-1-1 0 0 0,0 1 0 0 0,1 0 0 0 0,-1-1 0 0 0,1 2 0 0 0,-1 0 0 0 0,1 0 0 0 0,-1 0 0 0 0,1 0 0 0 0,-1 0 0 0 0,0 1 0 0 0,0-1 0 0 0,0 0 0 0 0,0 0 0 0 0,-1 0 0 0 0,1 0 0 0 0,-1 4 0 0 0,-13 38 71 0 0,-1 0-1 0 0,-2-2 1 0 0,-31 56-1 0 0,15-32 72 0 0,-123 266 282 0 0,-234 472-280 0 0,255-549-579 0 0,73-143 6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2:47.72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237 1946 12439 0 0,'18'-50'264'0'0,"3"0"-1"0"0,2 2 1 0 0,38-60-1 0 0,-25 46-267 0 0,446-813-519 0 0,-435 787 753 0 0,130-227 859 0 0,-132 244 135 0 0,3 2 0 0 0,71-79 0 0 0,-112 141-1085 0 0,-2 0 50 0 0,1 0 1 0 0,1 1-1 0 0,-1-1 1 0 0,1 1-1 0 0,0 1 0 0 0,16-10 1 0 0,-23 15-175 0 0,0 0 0 0 0,0-1 0 0 0,1 1 0 0 0,-1 0 0 0 0,0 0 0 0 0,0 0 0 0 0,1 0 0 0 0,-1 0 0 0 0,0-1 0 0 0,1 1 0 0 0,-1 0 0 0 0,0 0 0 0 0,0 0 0 0 0,1 0 0 0 0,-1 0 0 0 0,0 0 0 0 0,1 0 0 0 0,-1 0 0 0 0,0 0 0 0 0,1 0 0 0 0,-1 0 0 0 0,0 0 0 0 0,0 0 0 0 0,1 0 0 0 0,-1 1 0 0 0,0-1 0 0 0,1 0 0 0 0,-1 0 0 0 0,0 0 0 0 0,0 0 0 0 0,1 0 0 0 0,-1 1 0 0 0,0-1 0 0 0,0 0 0 0 0,0 0 0 0 0,1 0 0 0 0,-1 1 0 0 0,0-1 0 0 0,0 0 0 0 0,0 0 0 0 0,1 1 0 0 0,-2 16 269 0 0,-12 20-24 0 0,13-37-257 0 0,-103 227 928 0 0,-7 18-432 0 0,-133 387 42 0 0,-115 270-235 0 0,317-811-282 0 0,-219 511 139 0 0,42 14 93 0 0,211-592-231 0 0,-22 87 63 0 0,25-96-69 0 0,2 1 1 0 0,0 0 0 0 0,1-1-1 0 0,1 31 1 0 0,0-45-18 0 0,0 1 1 0 0,0-1 0 0 0,0 1-1 0 0,0-1 1 0 0,1 1 0 0 0,-1-1-1 0 0,0 1 1 0 0,1-1 0 0 0,-1 0-1 0 0,1 1 1 0 0,0-1 0 0 0,-1 0-1 0 0,1 1 1 0 0,0-1 0 0 0,0 0-1 0 0,0 0 1 0 0,0 0-1 0 0,0 0 1 0 0,0 1 0 0 0,2 0-1 0 0,-2-2 0 0 0,0 1 0 0 0,0-1-1 0 0,0 0 1 0 0,0 0-1 0 0,1 0 1 0 0,-1 1-1 0 0,0-1 1 0 0,0 0-1 0 0,0 0 1 0 0,1-1-1 0 0,-1 1 1 0 0,0 0 0 0 0,0 0-1 0 0,0-1 1 0 0,1 1-1 0 0,-1 0 1 0 0,0-1-1 0 0,0 1 1 0 0,1-2-1 0 0,6-2 1 0 0,-1-1-1 0 0,0 0 0 0 0,0 0 0 0 0,-1-1 0 0 0,9-9 0 0 0,10-14-5 0 0,-1 0-1 0 0,34-58 1 0 0,28-71-50 0 0,-47 83 49 0 0,56-100 5 0 0,233-466 0 0 0,-198 346 0 0 0,206-413 0 0 0,-294 637 11 0 0,2 2-1 0 0,4 3 1 0 0,2 1 0 0 0,3 3-1 0 0,61-56 1 0 0,-112 116-8 0 0,-1 0 1 0 0,1 1-1 0 0,-1 0 0 0 0,1-1 0 0 0,0 1 0 0 0,0 0 1 0 0,-1 0-1 0 0,1 0 0 0 0,0 0 0 0 0,0 0 1 0 0,0 0-1 0 0,3 0 0 0 0,-5 1-2 0 0,0 0 0 0 0,0 0 0 0 0,1 0 0 0 0,-1 0-1 0 0,0 0 1 0 0,0 0 0 0 0,1 0 0 0 0,-1 0 0 0 0,0 0 0 0 0,0 1 0 0 0,1-1 0 0 0,-1 0 0 0 0,0 0 0 0 0,0 0-1 0 0,0 0 1 0 0,1 1 0 0 0,-1-1 0 0 0,0 0 0 0 0,0 0 0 0 0,0 0 0 0 0,0 1 0 0 0,1-1 0 0 0,-1 0-1 0 0,0 0 1 0 0,0 1 0 0 0,0-1 0 0 0,0 0 0 0 0,0 0 0 0 0,0 1 0 0 0,0-1 0 0 0,0 1 0 0 0,-1 17 7 0 0,-10 25 60 0 0,-1-1-1 0 0,-29 61 1 0 0,9-25 22 0 0,-346 891 429 0 0,237-613-474 0 0,-372 902 38 0 0,425-1047 173 0 0,-110 406 1 0 0,188-579-46 0 0,2 1-1 0 0,2 0 1 0 0,1 0 0 0 0,2 1-1 0 0,3 40 1 0 0,0-75-326 0 0,1 1 1 0 0,0 0-1 0 0,1-1 0 0 0,-1 0 0 0 0,1 1 1 0 0,0-1-1 0 0,5 10 0 0 0,-6-14 94 0 0,0 1 1 0 0,-1-1-1 0 0,1 0 0 0 0,0 0 1 0 0,0 0-1 0 0,-1 0 0 0 0,1 0 0 0 0,0 0 1 0 0,0 0-1 0 0,0 0 0 0 0,0 0 1 0 0,0 0-1 0 0,1 0 0 0 0,-1-1 0 0 0,0 1 1 0 0,0 0-1 0 0,0-1 0 0 0,1 1 0 0 0,-1-1 1 0 0,0 0-1 0 0,1 1 0 0 0,-1-1 1 0 0,0 0-1 0 0,1 0 0 0 0,-1 0 0 0 0,0 0 1 0 0,1 0-1 0 0,-1 0 0 0 0,1 0 1 0 0,-1 0-1 0 0,0 0 0 0 0,1-1 0 0 0,-1 1 1 0 0,0-1-1 0 0,0 1 0 0 0,1-1 0 0 0,0 0 1 0 0,8-6-2 0 0,-1 0 0 0 0,0-1 0 0 0,0 0 0 0 0,-1-1 0 0 0,0 0 0 0 0,-1 0 0 0 0,0 0 0 0 0,11-20 0 0 0,-8 13 1 0 0,160-260-151 0 0,198-442 0 0 0,-59 55 85 0 0,-223 492 19 0 0,158-236-1 0 0,-171 298 56 0 0,124-170-46 0 0,-187 267 59 0 0,-9 13 32 0 0,-4 7 42 0 0,-8 11 68 0 0,-141 264 422 0 0,87-152-464 0 0,-51 89 15 0 0,-160 319-11 0 0,-321 720 16 0 0,400-822-3 0 0,148-310 99 0 0,-50 197 0 0 0,68-158-5 0 0,28-144-174 0 0,2 0-1 0 0,0 1 0 0 0,2-1 0 0 0,0 0 0 0 0,6 32 0 0 0,-6-51-35 0 0,-1 1-1 0 0,1-1 1 0 0,0 0 0 0 0,0-1 0 0 0,0 1-1 0 0,1 0 1 0 0,-1 0 0 0 0,1 0-1 0 0,-1-1 1 0 0,1 1 0 0 0,0-1-1 0 0,0 1 1 0 0,0-1 0 0 0,0 0-1 0 0,0 1 1 0 0,1-1 0 0 0,-1 0-1 0 0,4 1 1 0 0,-4-2-1 0 0,1 0 0 0 0,-1 0 0 0 0,1 0 0 0 0,0-1 0 0 0,-1 1 0 0 0,1-1 0 0 0,0 1 0 0 0,0-1 0 0 0,-1 0 0 0 0,1 0 0 0 0,0-1 0 0 0,0 1-1 0 0,-1 0 1 0 0,1-1 0 0 0,0 0 0 0 0,-1 1 0 0 0,1-1 0 0 0,0 0 0 0 0,-1-1 0 0 0,4-1 0 0 0,7-4-6 0 0,0-1 0 0 0,-1-1 0 0 0,-1 0 0 0 0,1 0 1 0 0,12-15-1 0 0,48-60-60 0 0,-63 73 66 0 0,607-875-342 0 0,-528 748 253 0 0,6 3-1 0 0,160-178 0 0 0,-195 250 80 0 0,112-112-60 0 0,-170 174 71 0 0,1-1 0 0 0,-1 1 0 0 0,0 0 0 0 0,1 0 0 0 0,-1 0 0 0 0,1 0 0 0 0,-1 0 0 0 0,1 0-1 0 0,-1 0 1 0 0,1 1 0 0 0,0-1 0 0 0,-1 0 0 0 0,1 1 0 0 0,0-1 0 0 0,3 1 0 0 0,-4 0 0 0 0,-1 0 1 0 0,0 0-1 0 0,1 0 1 0 0,-1 0-1 0 0,0 1 1 0 0,1-1-1 0 0,-1 0 1 0 0,0 0-1 0 0,1 0 1 0 0,-1 1-1 0 0,0-1 1 0 0,1 0-1 0 0,-1 1 1 0 0,0-1-1 0 0,0 0 1 0 0,1 1-1 0 0,-1-1 1 0 0,0 0-1 0 0,0 1 1 0 0,0-1-1 0 0,1 0 1 0 0,-1 1-1 0 0,0-1 1 0 0,0 1-1 0 0,0-1 1 0 0,0 21 29 0 0,-9 19 71 0 0,-2-1-1 0 0,-2 0 0 0 0,-22 46 1 0 0,14-33-33 0 0,-381 811 491 0 0,90-232-549 0 0,197-355-2575 0 0,89-204-6027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2:20.96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 7831 0 0,'2'-1'1109'0'0,"-2"0"-1091"0"0,5 10 420 0 0,4 15-131 0 0,1 68 1453 0 0,-4 116-1 0 0,-4-88-848 0 0,47 876 3523 0 0,-6-191-2379 0 0,4 969-645 0 0,-89-658-187 0 0,9-582-847 0 0,44-356-80 0 0,-11-172-277 0 0,1 0 0 0 0,0 0 0 0 0,0 0 0 0 0,0-1 1 0 0,0 1-1 0 0,4 8 0 0 0,0-3 7 0 0,-5-8-18 0 0,1-1-1 0 0,0 1 0 0 0,0-1 1 0 0,0 1-1 0 0,0-1 1 0 0,0 0-1 0 0,1 1 0 0 0,1 1 1 0 0,29 48 17 0 0,-31-50-20 0 0,0 0-1 0 0,1 0 1 0 0,-1 0-1 0 0,0 0 1 0 0,1 0-1 0 0,0-1 1 0 0,-1 1-1 0 0,1 0 1 0 0,0-1-1 0 0,0 1 1 0 0,0-1-1 0 0,2 1 1 0 0,-4-2-5 0 0,19 13 34 0 0,37 19 0 0 0,-40-25-14 0 0,1-1 1 0 0,0-1 0 0 0,32 6-1 0 0,52 4 83 0 0,-54-11-12 0 0,285 9 201 0 0,872-69 784 0 0,588-7-787 0 0,-1329 53-282 0 0,-335 0-291 0 0,197-40 0 0 0,-277 39 65 0 0,0-3-1 0 0,-1-2 1 0 0,-1-2 0 0 0,74-40 0 0 0,-24 1-388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2:21.61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0 211 2303 0 0,'1'-4'-7'0'0,"-1"0"1"0"0,1 1-1 0 0,0-1 0 0 0,0 1 0 0 0,0-1 0 0 0,0 1 0 0 0,1-1 0 0 0,-1 1 0 0 0,1 0 0 0 0,0-1 0 0 0,0 1 0 0 0,0 0 0 0 0,4-3 0 0 0,-4 4 248 0 0,1 0-1 0 0,-1 0 1 0 0,1 0-1 0 0,0 0 1 0 0,0 1 0 0 0,0-1-1 0 0,4 0 1 0 0,36-9 7390 0 0,-27 9-7200 0 0,482-73 4725 0 0,17 21-4530 0 0,681 51 1816 0 0,-4 89-847 0 0,-1012-72-1545 0 0,812 78 209 0 0,-309-27-149 0 0,64-9 154 0 0,-472-53-152 0 0,-193-4-112 0 0,25 5 0 0 0,-16 2 0 0 0,-21 4 20 0 0,-57-7 75 0 0,-9 14-3 0 0,0 0-66 0 0,-2-10-14 0 0,0 1 0 0 0,-1-1 0 0 0,1 1 0 0 0,-2-1-1 0 0,1 1 1 0 0,-1 0 0 0 0,0-1 0 0 0,0 1-1 0 0,-1 0 1 0 0,0-1 0 0 0,-4 14 0 0 0,-203 942 1182 0 0,69 12-514 0 0,125-869-577 0 0,-200 1666 1014 0 0,200-1646-1704 0 0,-25 255 1410 0 0,24-128-8545 0 0,11-161-349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2:49.11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 0 10135 0 0,'-1'17'280'0'0,"0"1"-1"0"0,1-1 1 0 0,3 20 0 0 0,0 8-244 0 0,28 2133 5517 0 0,-30-2024-5066 0 0,-11 2358 3602 0 0,5-1591-3574 0 0,5-719-718 0 0,0-135-185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2:49.77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 0 9215 0 0,'-1'17'1067'0'0,"1"0"0"0"0,3 29-1 0 0,-2-42-1003 0 0,53 840 4601 0 0,0 454-762 0 0,-53 5-2486 0 0,-24-474-1085 0 0,-2 185 101 0 0,35-682-291 0 0,2-193-6644 0 0,-5-78-751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7:19.8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10 640 3223 0 0,'-9'-12'470'0'0,"12"20"346"0"0,15 22 418 0 0,3 3 342 0 0,-12-21-1032 0 0,25 34 0 0 0,-26-35-37 0 0,3 3-155 0 0,51 65 213 0 0,-11-16 61 0 0,-41-48-507 0 0,-1-2 84 0 0,1-1-1 0 0,17 18 0 0 0,37 39 616 0 0,-20-24-362 0 0,-20-24 6 0 0,26 20 0 0 0,-23-21-12 0 0,32 21-2 0 0,-27-22 0 0 0,38 19-17 0 0,-33-18-74 0 0,44 21-34 0 0,-39-21-10 0 0,49 18-5 0 0,-44-21-17 0 0,52 16-10 0 0,-46-17-1 0 0,286 55 1096 0 0,573 9 1905 0 0,4-59-3034 0 0,-474-16-247 0 0,418-1 0 0 0,-488-8-1 0 0,938-26 15 0 0,-8-99 173 0 0,-758 13-123 0 0,-407 79-53 0 0,197-59 117 0 0,-9-23 162 0 0,-97 16-484 0 0,223-137-1 0 0,-410 214 195 0 0,-1-2 0 0 0,-1-1 0 0 0,61-60-1 0 0,-78 65-543 0 0,0 0 1 0 0,-2-2-1 0 0,-1 0 0 0 0,-1-1 0 0 0,-1-1 0 0 0,20-47 0 0 0,-7-4-2225 0 0,-20 51 2217 0 0,0 0 0 0 0,2 0 1 0 0,1 2-1 0 0,1-1 0 0 0,19-25 0 0 0,-20 33 286 0 0,-12 16 191 0 0,1-1-1 0 0,1 1 0 0 0,-1 0 1 0 0,0 0-1 0 0,1 0 1 0 0,-1 0-1 0 0,1 0 0 0 0,0 1 1 0 0,0-1-1 0 0,0 1 1 0 0,0 0-1 0 0,0 0 1 0 0,1 0-1 0 0,39-20 4826 0 0,-42 23-4672 0 0,2 0 74 0 0,-1 1 0 0 0,0-1 0 0 0,-1 1 0 0 0,1 0 0 0 0,0-1 0 0 0,0 1 0 0 0,-1 0 0 0 0,1 0 0 0 0,-1 0 0 0 0,0 0 0 0 0,1 1-1 0 0,-1-1 1 0 0,1 4 0 0 0,9 30 430 0 0,-9-28-637 0 0,10 36 653 0 0,6 47 1 0 0,-4-14-162 0 0,-12-65-371 0 0,8 25 202 0 0,-6-22-224 0 0,16 44 170 0 0,-15-45-172 0 0,-2-5-4 0 0,0 0 0 0 0,1 0-1 0 0,0 0 1 0 0,6 9 0 0 0,-4-5-5 0 0,-3-5-1 0 0,1 0 0 0 0,0 0 0 0 0,1-1 0 0 0,7 11 0 0 0,15 20 60 0 0,-21-28-17 0 0,4 1-10 0 0,31 37-1 0 0,-31-37 0 0 0,5 0-10 0 0,42 31-28 0 0,-42-32 49 0 0,4-1-5 0 0,55 27 1 0 0,-40-22 1 0 0,-17-7-48 0 0,1 0 36 0 0,36 10-1 0 0,14 3 6 0 0,-31-10-1 0 0,43 11 0 0 0,-38-10 3 0 0,46 11 10 0 0,-42-11 3 0 0,48 12 0 0 0,-45-13-3 0 0,79 11-5 0 0,127 3 72 0 0,507-5-133 0 0,-56-25-11 0 0,-17 0 0 0 0,-147-14 0 0 0,-109-19 0 0 0,-3-20 0 0 0,-407 55 0 0 0,1126-209 0 0 0,-1080 194-1 0 0,0-4 0 0 0,75-36 1 0 0,127-76 6 0 0,-188 91 1 0 0,84-45 46 0 0,-112 59-42 0 0,27-13 42 0 0,1-3 11 0 0,-6 1-11 0 0,-5 1-42 0 0,-11 4-11 0 0,-22 10-13 0 0,-31 24-110 0 0,30-27-849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2:50.43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1322 11975 0 0,'87'11'3715'0'0,"4"-1"-3008"0"0,-68-7 49 0 0,0-1 10 0 0,67 8-40 0 0,-67-8-178 0 0,2 3-72 0 0,78 12-18 0 0,-59-9-30 0 0,26 7-118 0 0,-52-11-57 0 0,6 1-12 0 0,73 15-26 0 0,-53-12-100 0 0,33 6-22 0 0,-39-8-5 0 0,39 0-20 0 0,-72-5-35 0 0,1-1 0 0 0,-1 0-1 0 0,1 0 1 0 0,0 0 0 0 0,-1-1 0 0 0,1 0 0 0 0,-1 0 0 0 0,1 0 0 0 0,-1 0-1 0 0,0-1 1 0 0,1 0 0 0 0,-1-1 0 0 0,9-5 0 0 0,-10 6-6 0 0,-1-1 0 0 0,0 0 0 0 0,0 0 0 0 0,0 0 0 0 0,-1 0 0 0 0,1-1 1 0 0,-1 1-1 0 0,0-1 0 0 0,0 0 0 0 0,0 1 0 0 0,0-1 0 0 0,0 0 0 0 0,-1 0 0 0 0,2-7 1 0 0,-1-7 45 0 0,-1 0 0 0 0,0 0-1 0 0,-1 0 1 0 0,-1 0 0 0 0,-1 0 0 0 0,-5-27 0 0 0,5 33-53 0 0,-29-220-489 0 0,10-2 0 0 0,13-339 1 0 0,17 387-7398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6:34.98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 1 2303 0 0,'-3'12'5899'0'0,"3"26"-3538"0"0,0-27-1373 0 0,25 319 2431 0 0,-6-155-2230 0 0,-3 85-1174 0 0,5-61 443 0 0,-11-124-284 0 0,2 89 1 0 0,-8 3-167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6:39.99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1 667 12895 0 0,'0'0'1848'0'0,"5"-4"-1344"0"0,45-39 1279 0 0,-3-1 0 0 0,67-80 0 0 0,5-7-72 0 0,-44 61-1048 0 0,94-68-1 0 0,-58 56-7357 0 0,-68 52-587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6:40.80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 13 7831 0 0,'-11'-12'9818'0'0,"86"214"-6449"0"0,41 105-1713 0 0,21-20-1431 0 0,-133-281-373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6:42.63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 49 2759 0 0,'-3'-49'9372'0'0,"3"50"-9342"0"0,11 19 2262 0 0,-5-9-2102 0 0,14 38 653 0 0,83 319 1483 0 0,36 111 317 0 0,-114-412-2236 0 0,-10-31-255 0 0,-11-28-7 0 0,1 1-14 0 0,17 25-52 0 0,-17-26 201 0 0,4-9-199 0 0,26-8 8 0 0,-34 8-84 0 0,0 0-1 0 0,-1 1 1 0 0,1-1-1 0 0,0 1 1 0 0,0-1-1 0 0,-1 0 1 0 0,1 0-1 0 0,-1 1 1 0 0,1-1-1 0 0,0 0 1 0 0,-1 0-1 0 0,1 0 1 0 0,-1 0 0 0 0,0 1-1 0 0,1-1 1 0 0,-1 0-1 0 0,0 0 1 0 0,1 0-1 0 0,-1 0 1 0 0,0-2-1 0 0,0-21 65 0 0,0 14-39 0 0,5-108-16 0 0,7-63-474 0 0,-8 151 409 0 0,-4 19 30 0 0,1 1 0 0 0,0-1 0 0 0,1 0 0 0 0,0 1 0 0 0,1 0 0 0 0,0 0 0 0 0,1 0 0 0 0,6-13 0 0 0,1 13 21 0 0,-10 10 0 0 0,0-1 0 0 0,0 1 0 0 0,-1 0 0 0 0,1 0 0 0 0,0 0 0 0 0,0 1 0 0 0,-1-1 0 0 0,1 0 0 0 0,0 0 0 0 0,-1 0 0 0 0,1 0 0 0 0,0 1 0 0 0,-1-1 0 0 0,1 0 0 0 0,0 1 0 0 0,-1-1 0 0 0,1 0 0 0 0,-1 1 0 0 0,1-1 0 0 0,0 1 0 0 0,0 0 0 0 0,45 36 0 0 0,-36-28 4 0 0,0 2-1 0 0,10 15 1 0 0,20 31 49 0 0,4 7 14 0 0,1 3 10 0 0,-2-4 3 0 0,-4-5 6 0 0,-29-40-53 0 0,-6-12-6 0 0,0 0-1 0 0,-1 0 1 0 0,2-1 0 0 0,-1 1-1 0 0,9 7 1 0 0,-7-5 0 0 0,-3-5-12 0 0,-1 1 0 0 0,1-1 0 0 0,0 0 0 0 0,0 0 0 0 0,1 0-1 0 0,-1 0 1 0 0,0-1 0 0 0,6 3 0 0 0,24 19 65 0 0,-17-14-3 0 0,18 8-10 0 0,-25-13 154 0 0,-1-5-154 0 0,26 0-3 0 0,-33 0-59 0 0,0 0-1 0 0,0 0 0 0 0,-1-1 1 0 0,1 1-1 0 0,0 0 0 0 0,0 0 1 0 0,-1-1-1 0 0,1 1 1 0 0,0 0-1 0 0,-1-1 0 0 0,1 1 1 0 0,0 0-1 0 0,-1-1 1 0 0,1 1-1 0 0,0-1 0 0 0,-1 0 1 0 0,1 1-1 0 0,-1-1 1 0 0,1 1-1 0 0,-1-1 0 0 0,1 0 1 0 0,-1 1-1 0 0,0-1 0 0 0,1 0 1 0 0,-1 1-1 0 0,0-1 1 0 0,1 0-1 0 0,-1 0 0 0 0,0 1 1 0 0,0-1-1 0 0,0 0 1 0 0,0 0-1 0 0,0 0 0 0 0,0 1 1 0 0,0-1-1 0 0,0-1 1 0 0,0 0 24 0 0,3-39 101 0 0,-2 0 0 0 0,-2 0 0 0 0,-13-81 0 0 0,1 16-42 0 0,-9-270-24 0 0,21 301-73 0 0,2 42-647 0 0,-2-1 0 0 0,-7-48 0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6:57.84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482 75 7831 0 0,'-1'-1'603'0'0,"-8"-8"864"0"0,0 0 0 0 0,-1 0 0 0 0,1 1 0 0 0,-2 0 0 0 0,-21-12 0 0 0,27 18-1175 0 0,0 1 0 0 0,1-1 0 0 0,-2 0-1 0 0,1 1 1 0 0,0 0 0 0 0,0 1-1 0 0,0-1 1 0 0,0 1 0 0 0,-1 0-1 0 0,1 0 1 0 0,0 0 0 0 0,0 1-1 0 0,-1 0 1 0 0,1 0 0 0 0,0 0-1 0 0,-8 4 1 0 0,-5 1-211 0 0,0 1 0 0 0,1 1-1 0 0,0 1 1 0 0,0 1 0 0 0,1 0 0 0 0,0 1-1 0 0,1 0 1 0 0,1 2 0 0 0,-1-1 0 0 0,2 2 0 0 0,0 0-1 0 0,1 1 1 0 0,0 0 0 0 0,1 0 0 0 0,1 1-1 0 0,0 1 1 0 0,1 0 0 0 0,1 0 0 0 0,1 1-1 0 0,-6 18 1 0 0,6-8-76 0 0,1 1 0 0 0,1 0 0 0 0,1 1 0 0 0,2-1 0 0 0,1 1 0 0 0,1-1 0 0 0,2 1 0 0 0,1-1 0 0 0,1 0 0 0 0,1 0 0 0 0,17 50 0 0 0,-11-52-5 0 0,8 14 0 0 0,5-1 0 0 0,6-6 0 0 0,6-3 0 0 0,7-5 11 0 0,-41-25-7 0 0,-1 0 0 0 0,1-1-1 0 0,-1 1 1 0 0,1 0 0 0 0,0-1 0 0 0,-1 1 0 0 0,1-1 0 0 0,0 1 0 0 0,0-1 0 0 0,1 1-1 0 0,40 5 20 0 0,-21-5 25 0 0,23-6-25 0 0,-23 0 19 0 0,27-14-31 0 0,-35 14-9 0 0,-9 3 5 0 0,-1 1 1 0 0,1-1-1 0 0,-1 0 0 0 0,0-1 1 0 0,0 1-1 0 0,7-7 0 0 0,22-16 4 0 0,12-12-11 0 0,-11 5 0 0 0,-4 1 0 0 0,-4 0 0 0 0,-3-1 0 0 0,-3 0 0 0 0,-6 0 0 0 0,-5-2 0 0 0,-7 14 7 0 0,0-1-1 0 0,-1 0 1 0 0,-1 1 0 0 0,-1-1-1 0 0,-1 0 1 0 0,-1 1 0 0 0,-8-32-1 0 0,-53-139 9 0 0,54 165-19 0 0,8 18 3 0 0,-1 1 1 0 0,-1-1-1 0 0,1 1 1 0 0,-1 0-1 0 0,0 0 0 0 0,-7-8 1 0 0,8 13 22 0 0,1-1 0 0 0,-1 1 1 0 0,0 0-1 0 0,1 0 0 0 0,-1-1 1 0 0,0 2-1 0 0,-1-1 1 0 0,1 0-1 0 0,0 1 0 0 0,0-1 1 0 0,-1 1-1 0 0,1 0 1 0 0,-1 0-1 0 0,1 1 0 0 0,-1-1 1 0 0,-5 0-1 0 0,-61-4-177 0 0,55 2-130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6:59.12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43 6911 0 0,'0'0'10088'0'0,"10"0"-9245"0"0,1 1-577 0 0,-7-1-63 0 0,0 1 1 0 0,0-1-1 0 0,0 0 1 0 0,0 0-1 0 0,0-1 0 0 0,0 1 1 0 0,0-1-1 0 0,0 0 0 0 0,6-2 1 0 0,43-10 1091 0 0,-8 2-1090 0 0,-34 8-40 0 0,-9 3-145 0 0,0 1 0 0 0,0-1 0 0 0,0 0 0 0 0,0 0 0 0 0,0 0 0 0 0,0 0-1 0 0,0 0 1 0 0,0 0 0 0 0,0-1 0 0 0,0 1 0 0 0,3-2 0 0 0,0 1 19 0 0,-1 0 0 0 0,1 0 0 0 0,0 0-1 0 0,0 0 1 0 0,8 0 0 0 0,41-1 78 0 0,2 1-173 0 0,-20 1 54 0 0,-19 0 44 0 0,24 4-31 0 0,-31-3-11 0 0,0 1 0 0 0,0 1 0 0 0,11 3 0 0 0,-16-4 2 0 0,0 1-1 0 0,1-1 1 0 0,-1 1-1 0 0,0 0 1 0 0,0 0-1 0 0,7 7 1 0 0,-10-8 2 0 0,0 0 0 0 0,0 0 1 0 0,0 1-1 0 0,0-1 0 0 0,-1 1 0 0 0,1-1 1 0 0,-1 1-1 0 0,0 0 0 0 0,2 5 0 0 0,0 12 7 0 0,-6-2-1 0 0,0-13 12 0 0,-2 0-1 0 0,-3 7-10 0 0,-14 16 7 0 0,-1-1 0 0 0,-34 30 0 0 0,6-5-273 0 0,-58 50-446 0 0,103-97 591 0 0,4-4-4 0 0,8-5-260 0 0,18-12 465 0 0,-18 12 86 0 0,1 3-81 0 0,24-4 0 0 0,-24 4 3 0 0,1 2 12 0 0,23 4 7 0 0,-23-4 2 0 0,0 2-7 0 0,27 8-27 0 0,-26-8-13 0 0,0 1-1 0 0,32 14-1 0 0,0 5-6 0 0,-2 2-12 0 0,2 5-42 0 0,-5 2-11 0 0,-26-23 2 0 0,-6-5 7 0 0,0 0-1 0 0,0 0 1 0 0,0 1-1 0 0,-1-1 1 0 0,4 7-1 0 0,12 18 3 0 0,-1 6-11 0 0,-8 1 13 0 0,-9-27 24 0 0,0 1 0 0 0,0-1 0 0 0,-1 1 0 0 0,-1-1-1 0 0,0 1 1 0 0,0-1 0 0 0,-1 1 0 0 0,0-1-1 0 0,0 0 1 0 0,-1 0 0 0 0,-5 11 0 0 0,2-8 26 0 0,-1 1-1 0 0,0-1 1 0 0,-1-1 0 0 0,0 1-1 0 0,0-1 1 0 0,-2-1 0 0 0,-11 12 0 0 0,7-10 34 0 0,0 0 1 0 0,-1-1-1 0 0,0 0 1 0 0,-1-2 0 0 0,0 0-1 0 0,0 0 1 0 0,-1-2 0 0 0,0 0-1 0 0,0 0 1 0 0,-1-2-1 0 0,-35 6 1 0 0,44-9-108 0 0,-1-1 0 0 0,0-1 0 0 0,0 0 0 0 0,1 0 0 0 0,-1-1-1 0 0,0 0 1 0 0,0-1 0 0 0,1 0 0 0 0,-1 0 0 0 0,1-1 0 0 0,0 0 0 0 0,-1-1 0 0 0,2 0 0 0 0,-1-1-1 0 0,0 1 1 0 0,1-2 0 0 0,0 1 0 0 0,0-1 0 0 0,0 0 0 0 0,1-1 0 0 0,0 0 0 0 0,0 0 0 0 0,-7-12-1 0 0,-5-10-426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7:03.94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 1 5527 0 0,'-6'12'3328'0'0,"7"-11"-3204"0"0,-4 19 1136 0 0,10 41 1823 0 0,22 98-1 0 0,-1-19-1495 0 0,3 154 906 0 0,-9-66-3660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7:04.53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0 582 8751 0 0,'0'-1'674'0'0,"1"-1"-436"0"0,0 0 0 0 0,1 0 0 0 0,-1 0 1 0 0,1 0-1 0 0,-1 0 0 0 0,1 1 0 0 0,-1-1 0 0 0,1 0 1 0 0,0 1-1 0 0,3-3 0 0 0,0 0 255 0 0,140-150 6402 0 0,-28 26-4687 0 0,45-24-972 0 0,-133 129-1584 0 0,1 1 1 0 0,0 1-1 0 0,2 2 1 0 0,34-17-1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7:05.26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9215 0 0,'19'24'5248'0'0,"-14"-14"-4490"0"0,28 51 659 0 0,-4-1-70 0 0,5 14-519 0 0,87 168 566 0 0,-77-148-1003 0 0,-6-24-258 0 0,-11-22-121 0 0,0-3-940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1:49.75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7831 0 0,'10'312'6846'0'0,"-8"-164"-4980"0"0,15 512 2932 0 0,16 331-3160 0 0,-28-861-1418 0 0,69 1154 560 0 0,-32-793-408 0 0,-16-183-124 0 0,-9 16-43 0 0,-6-87-558 0 0,-7-171-19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7:06.40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23 122 4143 0 0,'-5'-8'627'0'0,"1"-1"0"0"0,0 0-1 0 0,-3-10 1 0 0,6 17-337 0 0,0-1 0 0 0,0 0 0 0 0,16-32 7058 0 0,-14 36-7269 0 0,9 16 1304 0 0,9 36 494 0 0,-5-13-1091 0 0,10 58 0 0 0,-9-36-323 0 0,12 45 108 0 0,91 304 911 0 0,-115-401-1461 0 0,0-1-1 0 0,1 0 0 0 0,8 14 1 0 0,-6-11-12 0 0,6 8 44 0 0,14 20 12 0 0,-25-38-59 0 0,0-1-1 0 0,0 1 0 0 0,0-1 1 0 0,0 1-1 0 0,0-1 0 0 0,0 0 1 0 0,0 0-1 0 0,0 0 0 0 0,1 1 1 0 0,-1-1-1 0 0,1-1 0 0 0,1 2 1 0 0,38 25 48 0 0,-40-27-50 0 0,-1 1-1 0 0,1 0 1 0 0,0-1-1 0 0,1 1 0 0 0,-1 0 1 0 0,0-1-1 0 0,0 1 1 0 0,0-1-1 0 0,0 0 0 0 0,0 1 1 0 0,0-1-1 0 0,1 0 0 0 0,-1 0 1 0 0,0 0-1 0 0,0 0 1 0 0,0 0-1 0 0,1 0 0 0 0,-1 0 1 0 0,0 0-1 0 0,0 0 0 0 0,0-1 1 0 0,1 1-1 0 0,-1 0 1 0 0,0-1-1 0 0,0 1 0 0 0,0-1 1 0 0,0 1-1 0 0,0-1 0 0 0,0 0 1 0 0,0 1-1 0 0,0-1 1 0 0,0 0-1 0 0,0 0 0 0 0,0 1 1 0 0,0-1-1 0 0,-1 0 1 0 0,1 0-1 0 0,0 0 0 0 0,-1 0 1 0 0,1 0-1 0 0,0-2 0 0 0,2-2 10 0 0,-1-1-1 0 0,0 0 0 0 0,-1 0 0 0 0,1 0 0 0 0,0-10 0 0 0,-1 13-16 0 0,14-139 3 0 0,-9 74-74 0 0,16-74-1 0 0,-21 137 77 0 0,8-23-3 0 0,-8 27 2 0 0,0 0 1 0 0,-1 0 0 0 0,1 0-1 0 0,0 0 1 0 0,0 0 0 0 0,0 0-1 0 0,0 0 1 0 0,0 0-1 0 0,0 0 1 0 0,0 0 0 0 0,0 1-1 0 0,0-1 1 0 0,1 1-1 0 0,-1-1 1 0 0,0 1 0 0 0,0-1-1 0 0,1 1 1 0 0,-1-1-1 0 0,0 1 1 0 0,1 0 0 0 0,-1 0-1 0 0,0 0 1 0 0,2 0-1 0 0,8 9 54 0 0,30 29-28 0 0,-24-17 41 0 0,18 33 13 0 0,1 3-1 0 0,-2-2-7 0 0,0-3-18 0 0,-6-12-32 0 0,-14-24 20 0 0,27 27-20 0 0,6-3 31 0 0,-37-32 78 0 0,0-9-67 0 0,34-1-38 0 0,-42 2-19 0 0,-1-1-1 0 0,1 0 1 0 0,0 1-1 0 0,0-1 1 0 0,-1 0-1 0 0,1 0 1 0 0,0 0-1 0 0,-1 0 1 0 0,1-1-1 0 0,-1 1 1 0 0,1 0-1 0 0,-1-1 1 0 0,0 1-1 0 0,1-1 1 0 0,-1 1-1 0 0,0-1 0 0 0,0 0 1 0 0,0 1-1 0 0,0-1 1 0 0,-1 0-1 0 0,1 0 1 0 0,0 0-1 0 0,-1 1 1 0 0,1-1-1 0 0,-1 0 1 0 0,0 0-1 0 0,0 0 1 0 0,1-3-1 0 0,-1 0 20 0 0,3-20 27 0 0,-1 0 0 0 0,-1 0-1 0 0,-2 0 1 0 0,0 0 0 0 0,-10-48 0 0 0,3 13 6 0 0,0-12-56 0 0,-32-437-350 0 0,41 436-2046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7:07.72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488 81 9215 0 0,'-34'-23'1375'0'0,"20"13"-520"0"0,-1 1 0 0 0,0 0 0 0 0,-26-12 0 0 0,36 20-610 0 0,1-1 0 0 0,-1 1 0 0 0,0-1 0 0 0,0 2 0 0 0,0-1 0 0 0,0 0 0 0 0,0 1 0 0 0,0 0 0 0 0,0 0 0 0 0,0 0 0 0 0,0 1 0 0 0,0 0 0 0 0,0 0 0 0 0,0 0 0 0 0,1 0 0 0 0,-1 1 1 0 0,-5 2-1 0 0,-8 6 81 0 0,0 0 0 0 0,1 1 1 0 0,0 1-1 0 0,1 1 1 0 0,0 0-1 0 0,1 1 1 0 0,1 1-1 0 0,-17 21 1 0 0,17-18-260 0 0,1 1 0 0 0,1 1 0 0 0,0 0 0 0 0,2 1 0 0 0,0 0 0 0 0,1 0 0 0 0,-7 26 0 0 0,10-17-8 0 0,1 1-1 0 0,1-1 0 0 0,2 1 1 0 0,1 0-1 0 0,1 0 0 0 0,2 0 1 0 0,1-1-1 0 0,12 51 0 0 0,0-31 12 0 0,-10-36-60 0 0,-4-9-1 0 0,1 1 0 0 0,-1-1 0 0 0,1 0 0 0 0,1 0-1 0 0,-1 0 1 0 0,1 0 0 0 0,5 8 0 0 0,0-2 3 0 0,-6-7-1 0 0,0 1-1 0 0,0-1 0 0 0,1 1 1 0 0,0-1-1 0 0,0 0 1 0 0,0 0-1 0 0,7 7 0 0 0,-1-3 3 0 0,9 9 62 0 0,30 19-6 0 0,-46-34-62 0 0,1 0-1 0 0,-1 0 1 0 0,1-1 0 0 0,0 1-1 0 0,-1-1 1 0 0,1 1 0 0 0,5 0-1 0 0,48 19 17 0 0,-29-14 25 0 0,26 0-25 0 0,-32-7 19 0 0,-12 0-33 0 0,-5 0 0 0 0,0-1 0 0 0,0 1-1 0 0,0-1 1 0 0,0 0-1 0 0,0 0 1 0 0,0 0-1 0 0,5-2 1 0 0,8-4 8 0 0,0 1 0 0 0,0-2 1 0 0,-1 0-1 0 0,0-1 0 0 0,0-1 1 0 0,-1-1-1 0 0,0 0 0 0 0,-1 0 1 0 0,21-23-1 0 0,-21 17-17 0 0,0-1-1 0 0,-1-1 0 0 0,-1 0 1 0 0,-1 0-1 0 0,-1-1 1 0 0,-1 0-1 0 0,9-28 0 0 0,-14 35 6 0 0,0-1-1 0 0,-1 0 1 0 0,-1 0-1 0 0,0 0 1 0 0,-1 0-1 0 0,-1 0 1 0 0,0 0-1 0 0,-1 0 1 0 0,-1 0-1 0 0,0 0 1 0 0,0 0-1 0 0,-8-21 0 0 0,-11-19 78 0 0,-31-55 0 0 0,-2-5-67 0 0,45 94-984 0 0,-16-30 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7:08.69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32 8287 0 0,'1'-3'200'0'0,"0"1"0"0"0,0 0 0 0 0,0 0 0 0 0,0 0 0 0 0,1 0 1 0 0,-1 0-1 0 0,1 0 0 0 0,-1 0 0 0 0,1 1 0 0 0,-1-1 0 0 0,1 0 0 0 0,0 1 0 0 0,0 0 0 0 0,2-2 0 0 0,-3 2-92 0 0,0 1 1 0 0,0 0 0 0 0,-1-1 0 0 0,1 1-1 0 0,0 0 1 0 0,0 0 0 0 0,0 0 0 0 0,-1 0-1 0 0,1 0 1 0 0,0 0 0 0 0,0 0 0 0 0,0 0-1 0 0,-1 0 1 0 0,1 0 0 0 0,0 0 0 0 0,0 0-1 0 0,-1 0 1 0 0,1 1 0 0 0,0-1 0 0 0,0 0-1 0 0,-1 1 1 0 0,1-1 0 0 0,0 0 0 0 0,-1 1-1 0 0,1-1 1 0 0,0 1 0 0 0,-1-1 0 0 0,1 1-1 0 0,-1-1 1 0 0,1 1 0 0 0,-1 0 0 0 0,1-1-1 0 0,-1 1 1 0 0,1 0 0 0 0,-1-1-1 0 0,1 1 1 0 0,-1 0 0 0 0,0 0 0 0 0,0-1-1 0 0,1 1 1 0 0,-1 0 0 0 0,0 0 0 0 0,0-1-1 0 0,0 1 1 0 0,0 1 0 0 0,3 15 541 0 0,-1 0-1 0 0,0-1 1 0 0,-2 1 0 0 0,0 0-1 0 0,0 0 1 0 0,-2 0 0 0 0,-6 31-1 0 0,-1 16 71 0 0,6-36-589 0 0,-3 30 146 0 0,2 96-1 0 0,6-131-217 0 0,5 5 6 0 0,-6-26-1 0 0,7 5 5 0 0,25 21 22 0 0,-25-22 0 0 0,4-5-22 0 0,33 3-5 0 0,-34-3 0 0 0,-1-1 0 0 0,28 0 5 0 0,-18 0 17 0 0,18-2-12 0 0,-4 1 16 0 0,-2-4-58 0 0,-17 1 17 0 0,32-6 34 0 0,121-44 82 0 0,-125 38-170 0 0,-24 10 11 0 0,10-1-96 0 0,18-6-342 0 0,-19 7 185 0 0,-22 4-62 0 0,3 0-259 0 0,26-7-116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7:09.03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40 46 5063 0 0,'-2'-6'338'0'0,"1"2"47"0"0,-1 1 1 0 0,1-1 0 0 0,0 1-1 0 0,-1 0 1 0 0,0-1-1 0 0,0 1 1 0 0,0 0-1 0 0,0 0 1 0 0,0 0-1 0 0,-4-3 1 0 0,5 6-311 0 0,1 0-1 0 0,-1 0 1 0 0,1 0-1 0 0,-1 0 1 0 0,1 0-1 0 0,0 0 1 0 0,-1 0 0 0 0,1 0-1 0 0,-1 0 1 0 0,1 1-1 0 0,-1-1 1 0 0,1 0-1 0 0,0 0 1 0 0,-1 0-1 0 0,1 1 1 0 0,-1-1 0 0 0,0 1 148 0 0,1-1-148 0 0,0 1-1 0 0,-1-1 1 0 0,1 0-1 0 0,0 1 1 0 0,0-1 0 0 0,-1 1-1 0 0,1-1 1 0 0,0 0-1 0 0,0 1 1 0 0,0-1-1 0 0,0 1 1 0 0,0-1 0 0 0,-1 1-1 0 0,1-1 1 0 0,0 1-1 0 0,0-1 1 0 0,0 1-1 0 0,0-1 1 0 0,0 1-1 0 0,1 0 1 0 0,-5 21 1548 0 0,4 154 3454 0 0,25 88-3033 0 0,-20-219-1665 0 0,60 346 661 0 0,-53-340-982 0 0,4 20-43 0 0,-11-48-134 0 0,1 1-275 0 0,4 6-5386 0 0,5 16-1367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7:14.93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13 6911 0 0,'17'-13'7335'0'0,"-14"20"-6723"0"0,1 1-337 0 0,0 1 0 0 0,-1 0 0 0 0,0 1-1 0 0,-1-1 1 0 0,3 16 0 0 0,61 638 3793 0 0,-61-634-3931 0 0,2-2-24 0 0,-1 3-99 0 0,-1-5-60 0 0,1 11-2217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7:23.18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0 527 12895 0 0,'0'0'3658'0'0,"8"-6"-2784"0"0,22-16 108 0 0,-23 16 18 0 0,4-3-63 0 0,53-44 232 0 0,-3 4-226 0 0,9-6-421 0 0,181-141 193 0 0,-74 65-2365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7:23.79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12895 0 0,'0'0'1939'0'0,"2"6"-1331"0"0,15 32 655 0 0,3 8-757 0 0,79 175 2643 0 0,-76-176-3502 0 0,2-1-1 0 0,60 78 0 0 0,-55-86-6578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7:29.32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 71 7831 0 0,'-2'-5'474'0'0,"0"0"-1"0"0,1 1 0 0 0,-2-53 11355 0 0,8 65-11486 0 0,15 21-80 0 0,-17-24-185 0 0,1 1 1 0 0,-2-1-1 0 0,1 1 0 0 0,-1 0 1 0 0,0 0-1 0 0,0 0 0 0 0,-1 0 1 0 0,1 1-1 0 0,-1 8 0 0 0,0-8-66 0 0,34 196 610 0 0,-10-50-310 0 0,32 76-34 0 0,-45-195-266 0 0,8 12-11 0 0,1-4 11 0 0,1-6 31 0 0,1-7-20 0 0,-18-23 31 0 0,1-10 0 0 0,19-16-42 0 0,-23 17-10 0 0,0 1 3 0 0,-1 1-1 0 0,0 0 1 0 0,0-1-1 0 0,0 0 1 0 0,0 1-1 0 0,0-1 1 0 0,-1 1-1 0 0,1-1 1 0 0,0 0-1 0 0,-1 0 1 0 0,1 1-1 0 0,-1-1 1 0 0,0 0-1 0 0,1-3 0 0 0,4-22 8 0 0,0 0-11 0 0,-1 1 0 0 0,0-1 0 0 0,1-7 0 0 0,-1-2-16 0 0,0 2-61 0 0,2 0 7 0 0,1 2 46 0 0,0 4-18 0 0,3 1 31 0 0,1 1 22 0 0,-9 20 206 0 0,7 7-142 0 0,29 4-10 0 0,-38-5-62 0 0,1 0-1 0 0,0 0 1 0 0,-1 0-1 0 0,1 0 0 0 0,0 0 1 0 0,-1 0-1 0 0,1 1 1 0 0,0-1-1 0 0,-1 0 1 0 0,1 0-1 0 0,-1 0 1 0 0,1 1-1 0 0,0-1 1 0 0,-1 0-1 0 0,1 1 1 0 0,-1-1-1 0 0,1 1 0 0 0,-1-1 1 0 0,1 0-1 0 0,-1 1 1 0 0,1-1-1 0 0,-1 1 1 0 0,1-1-1 0 0,-1 1 1 0 0,1 0-1 0 0,25 32 62 0 0,5 4-11 0 0,4 2-42 0 0,4-1-11 0 0,4-3 0 0 0,-1-2 0 0 0,-1-4 0 0 0,-1-1 0 0 0,-1-3 0 0 0,1 2 0 0 0,3 0 11 0 0,-10-6 42 0 0,-19-16 0 0 0,19 4-31 0 0,-32-9-20 0 0,0 0 0 0 0,-1 1 0 0 0,1-1 0 0 0,0 0-1 0 0,0 0 1 0 0,-1 0 0 0 0,1 0 0 0 0,0 0 0 0 0,-1 0 0 0 0,1 0 0 0 0,0 0 0 0 0,-1 0 0 0 0,1 0 0 0 0,0 0 0 0 0,0 0 0 0 0,-1 0 0 0 0,1-1 0 0 0,0 1 0 0 0,-1 0 0 0 0,1-1 0 0 0,0 0-1 0 0,31-13 21 0 0,-20 6 20 0 0,9-18-31 0 0,-15 18-9 0 0,-4 6 5 0 0,0 0-1 0 0,-1-1 0 0 0,1 1 1 0 0,0-1-1 0 0,-1 0 1 0 0,0 0-1 0 0,2-5 0 0 0,7-20 16 0 0,0-10 20 0 0,0-38 63 0 0,-3 1-1 0 0,-5-107 1 0 0,0 15-88 0 0,1 118-145 0 0,2-35 399 0 0,-6 73-674 0 0,1 1 0 0 0,-1 0-1 0 0,-1-1 1 0 0,1 1-1 0 0,-7-17 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7:30.68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431 187 455 0 0,'-17'-37'5846'0'0,"-29"-49"-1"0"0,27 58-5917 0 0,17 25 360 0 0,0 1-1 0 0,-1-1 1 0 0,1 0 0 0 0,-1 1-1 0 0,1-1 1 0 0,-1 1 0 0 0,0 0-1 0 0,0 0 1 0 0,0 0 0 0 0,0 0-1 0 0,0 1 1 0 0,0-1-1 0 0,-1 1 1 0 0,1 0 0 0 0,0 0-1 0 0,-1 0 1 0 0,1 0 0 0 0,-1 0-1 0 0,1 1 1 0 0,-1 0 0 0 0,0 0-1 0 0,-5 0 1 0 0,2 1-22 0 0,0 1 0 0 0,0 0 0 0 0,0 0 0 0 0,0 1 0 0 0,1-1 0 0 0,-1 2-1 0 0,1-1 1 0 0,0 1 0 0 0,0 0 0 0 0,-8 6 0 0 0,-2 3-172 0 0,0 0 0 0 0,0 2 0 0 0,2-1 0 0 0,0 2 0 0 0,0 0 0 0 0,2 1-1 0 0,0 0 1 0 0,1 1 0 0 0,1 0 0 0 0,0 1 0 0 0,1 0 0 0 0,2 0 0 0 0,0 1 0 0 0,0 0 0 0 0,2 0-1 0 0,1 1 1 0 0,0-1 0 0 0,0 29 0 0 0,3-11-20 0 0,3-1 0 0 0,0 0-1 0 0,3-1 1 0 0,1 1 0 0 0,13 42 0 0 0,-8-43 0 0 0,11 15 17 0 0,-15-36-62 0 0,-4-9-9 0 0,0 1 0 0 0,0-1 0 0 0,1 0 0 0 0,0 0 0 0 0,6 6 0 0 0,-5-3-10 0 0,-3-5 0 0 0,1-1 1 0 0,-1 1-1 0 0,1-1 0 0 0,-1 0 0 0 0,1 1 0 0 0,0-1 0 0 0,1 0 1 0 0,3 3-1 0 0,28 23 62 0 0,-25-22-46 0 0,-1-1-1 0 0,19 9 1 0 0,-19-11-9 0 0,0-1-1 0 0,1 1 1 0 0,12 1 0 0 0,-13-3-11 0 0,0-1 0 0 0,0 0 0 0 0,13 0 0 0 0,-11-2 8 0 0,-1 0 0 0 0,19-4 0 0 0,19-12-3 0 0,1-9-11 0 0,-3-7 0 0 0,-4-3 0 0 0,-7 1 0 0 0,-8-2 0 0 0,-7-2 0 0 0,-15 24 0 0 0,0 0 0 0 0,-1 1 0 0 0,-1-1 0 0 0,0-1 0 0 0,-1 1 0 0 0,-1 0 0 0 0,-1 0 0 0 0,0-1 0 0 0,0 1 0 0 0,-6-27 0 0 0,-2 3 0 0 0,-1 1 0 0 0,-29-74 0 0 0,31 98 7 0 0,1-1 0 0 0,-2 1 0 0 0,0 0-1 0 0,-1 1 1 0 0,0 0 0 0 0,-1 0 0 0 0,0 1 0 0 0,-23-21-1 0 0,7 12-205 0 0,-1 1-1 0 0,-1 1 0 0 0,-34-18 1 0 0,50 31-1626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7:31.70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25 11 11975 0 0,'-1'0'923'0'0,"-6"-4"488"0"0,7 1-1320 0 0,-13-1 1194 0 0,12 9-524 0 0,-1 12 58 0 0,2-12-33 0 0,1 2-183 0 0,4 39 429 0 0,1-2-155 0 0,-2 5-177 0 0,-3 3-169 0 0,0-2-214 0 0,-2-4-94 0 0,-1 13-67 0 0,2-54-87 0 0,2 0 0 0 0,-1 1-41 0 0,3 15 103 0 0,3-24-62 0 0,25-16-54 0 0,0-7-15 0 0,-23 18-2 0 0,-6 5-4 0 0,0 0-1 0 0,0 1 1 0 0,0-1-1 0 0,0 1 1 0 0,0 0 0 0 0,0 0-1 0 0,1 0 1 0 0,3-1-1 0 0,22-11-16 0 0,-15 8-19 0 0,23-4 20 0 0,-29 9 12 0 0,0 0-1 0 0,0 0 0 0 0,15 1 1 0 0,-14 1 4 0 0,1 0 1 0 0,-1 1 0 0 0,15 5-1 0 0,-10-2-8 0 0,0 1 0 0 0,17 10 0 0 0,29 22 3 0 0,-14 1 11 0 0,-33-29 2 0 0,-8-5 8 0 0,0 0 1 0 0,0 0-1 0 0,0 0 0 0 0,7 11 0 0 0,-6-10 0 0 0,-3-3-3 0 0,0 0 1 0 0,-1-1-1 0 0,0 1 1 0 0,1 0-1 0 0,-1 0 1 0 0,-1 1-1 0 0,1-1 1 0 0,0 0-1 0 0,1 5 0 0 0,2-1 6 0 0,-3-4-3 0 0,-1 0 1 0 0,1 0-1 0 0,0 1 0 0 0,-1-1 1 0 0,0 0-1 0 0,0 0 0 0 0,0 1 0 0 0,1 5 1 0 0,1-1 14 0 0,3 25 83 0 0,-4-25-87 0 0,-1-5-7 0 0,-1 1 0 0 0,1-1 0 0 0,-1 1 0 0 0,0-1 0 0 0,0 1-1 0 0,0-1 1 0 0,-1 6 0 0 0,1-1 13 0 0,-4 23 118 0 0,4-23-116 0 0,0-6-14 0 0,-1 1 0 0 0,1 0 0 0 0,-1 0-1 0 0,1-1 1 0 0,-1 1 0 0 0,0 0 0 0 0,0-1 0 0 0,0 1 0 0 0,-2 3-1 0 0,-3 5 60 0 0,1 0-1 0 0,-2 0 0 0 0,1 0 1 0 0,-1-1-1 0 0,-1 0 0 0 0,0-1 1 0 0,-12 12-1 0 0,14-16-13 0 0,0 0 1 0 0,0 0-1 0 0,-1-1 0 0 0,0 1 0 0 0,0-1 1 0 0,0-1-1 0 0,0 0 0 0 0,-1 0 1 0 0,0 0-1 0 0,1-1 0 0 0,-1 0 1 0 0,0 0-1 0 0,-11 0 0 0 0,-6-2-104 0 0,0-1-1 0 0,0-1 1 0 0,0-1 0 0 0,0-2-1 0 0,0 0 1 0 0,-25-10 0 0 0,16 6-389 0 0,13 3 16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12.19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0 238 15199 0 0,'1'-4'2602'0'0,"-2"4"-2564"0"0,19 0 408 0 0,-8 0-1053 0 0,39 0 218 0 0,-37 0 575 0 0,2 0 256 0 0,67 3 532 0 0,-13 1-218 0 0,11-1-48 0 0,6 2 40 0 0,-1-1-21 0 0,2 2-287 0 0,3 1-82 0 0,-69-5-311 0 0,57 2 141 0 0,-56-2-153 0 0,60-2 137 0 0,24-3 21 0 0,177-14 255 0 0,700-49 1488 0 0,-575 38-1276 0 0,633 35 0 0 0,-1032-6-659 0 0,674 33 331 0 0,3-39-41 0 0,-351-24-1955 0 0,494-108 0 0 0,-688 106-7112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7:32.14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52 13823 0 0,'0'0'2128'0'0,"11"0"-1842"0"0,54-1 992 0 0,-4 2 188 0 0,5-3-24 0 0,-50 2-1204 0 0,48-4 866 0 0,137-26-2346 0 0,-129 15-6098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9:09.99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32 917 5063 0 0,'-2'-1'209'0'0,"1"1"0"0"0,-1-1 0 0 0,0 0 0 0 0,1 1-1 0 0,-1-1 1 0 0,0 0 0 0 0,1 0 0 0 0,-1 0-1 0 0,1 0 1 0 0,-1-1 0 0 0,1 1 0 0 0,0 0-1 0 0,-1-1 1 0 0,1 1 0 0 0,0-1 0 0 0,0 1 0 0 0,0-1-1 0 0,0 1 1 0 0,0-1 0 0 0,1 0 0 0 0,-1 1-1 0 0,0-1 1 0 0,0-2 0 0 0,1 1 153 0 0,0 0 1 0 0,0 1-1 0 0,0-1 0 0 0,0 0 1 0 0,0 1-1 0 0,1-1 0 0 0,-1 0 1 0 0,2-2-1 0 0,5-15-1124 0 0,-1 8 909 0 0,1 1 1 0 0,0 0 0 0 0,0 0-1 0 0,1 0 1 0 0,0 1 0 0 0,1 0-1 0 0,16-14 1 0 0,78-56 946 0 0,-81 64-789 0 0,37-23 398 0 0,2 2 0 0 0,1 3 1 0 0,96-38-1 0 0,208-57 1310 0 0,-333 119-1825 0 0,428-110 1224 0 0,6 33-979 0 0,-425 80-416 0 0,749-100-2052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9:09.99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29 415 5983 0 0,'0'-1'65'0'0,"0"1"0"0"0,0-1-1 0 0,-1 1 1 0 0,1 0 0 0 0,0-1-1 0 0,-1 1 1 0 0,1 0 0 0 0,0-1-1 0 0,-1 1 1 0 0,1 0 0 0 0,-1-1-1 0 0,1 1 1 0 0,0 0-1 0 0,-1 0 1 0 0,1 0 0 0 0,-1-1-1 0 0,1 1 1 0 0,-1 0 0 0 0,1 0-1 0 0,-1 0 1 0 0,1 0 0 0 0,0 0-1 0 0,-1 0 1 0 0,1 0 0 0 0,-1 0-1 0 0,1 0 1 0 0,-1 0-1 0 0,1 0 1 0 0,-1 0 0 0 0,1 0-1 0 0,-1 0 1 0 0,1 0 0 0 0,-1 1-1 0 0,1-1 1 0 0,-1 0 0 0 0,1 0-1 0 0,0 0 1 0 0,-1 1 0 0 0,1-1-1 0 0,-1 1 1 0 0,0 0 48 0 0,0 1-1 0 0,0 0 1 0 0,0 0 0 0 0,0 0-1 0 0,0 0 1 0 0,0 0 0 0 0,1 0-1 0 0,-1 0 1 0 0,0 4 0 0 0,0 5 70 0 0,0 0 0 0 0,0 0 0 0 0,2 15 0 0 0,79 392 5129 0 0,-17-124-3180 0 0,-13 52-755 0 0,41 205-53 0 0,-80-504-1069 0 0,2 0 0 0 0,2-1 0 0 0,2 0-1 0 0,2-1 1 0 0,49 82 0 0 0,-65-122-183 0 0,6 4-12 0 0,-4-3-60 0 0,10 10 50 0 0,0 0 0 0 0,1-1-1 0 0,25 18 1 0 0,-38-31 110 0 0,18 1-91 0 0,65 11 0 0 0,-79-12-51 0 0,-1-1-1 0 0,1-1 0 0 0,-1 1 0 0 0,9-1 0 0 0,63-2 52 0 0,-35 1 0 0 0,53-2 17 0 0,-54 2-28 0 0,31-2-34 0 0,-33 1 30 0 0,46-4-28 0 0,-40 2 28 0 0,51-5-28 0 0,-45 3 28 0 0,58-7-28 0 0,-55 7 28 0 0,55-7-25 0 0,-53 7 35 0 0,60-9-32 0 0,-61 8 32 0 0,83-9-48 0 0,-124 14-16 0 0,253-22 53 0 0,-150 21-42 0 0,58 0-11 0 0,-2 2 0 0 0,-12 1 0 0 0,1-2 0 0 0,-9-4 0 0 0,-19-6 0 0 0,-20-4 0 0 0,-12-2 0 0 0,-72 10 0 0 0,41-18 0 0 0,-52 18 0 0 0,33-21 0 0 0,-47 25 0 0 0,0-1 0 0 0,0 0 0 0 0,0 0 0 0 0,0 0 0 0 0,-1-1 0 0 0,0 0 0 0 0,0 0 0 0 0,0 0 0 0 0,-1-1 0 0 0,0 1 0 0 0,0-1 0 0 0,-1 0 0 0 0,0 0 0 0 0,0-1 0 0 0,-1 1 0 0 0,2-9 0 0 0,-1 0 0 0 0,0 0 0 0 0,-2 0 0 0 0,0 0 0 0 0,-1 0 0 0 0,0 0 0 0 0,-4-18 0 0 0,-62-279 205 0 0,39 203-146 0 0,-25-89 58 0 0,-8 2-1 0 0,-117-258 0 0 0,9 27-105 0 0,63 139-2212 0 0,80 210-5766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9:09.99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13 878 5063 0 0,'-1'0'57'0'0,"0"0"-1"0"0,0-1 0 0 0,1 1 0 0 0,-1-1 0 0 0,0 1 0 0 0,1-1 0 0 0,-1 1 0 0 0,1-1 1 0 0,-1 1-1 0 0,0-1 0 0 0,1 0 0 0 0,-1 1 0 0 0,1-1 0 0 0,-1 0 0 0 0,1 0 1 0 0,0 1-1 0 0,-1-1 0 0 0,1 0 0 0 0,0 0 0 0 0,0 1 0 0 0,-1-1 0 0 0,1 0 0 0 0,0 0 1 0 0,0 0-1 0 0,0 0 0 0 0,0 1 0 0 0,0-1 0 0 0,0 0 0 0 0,0 0 0 0 0,0 0 1 0 0,0 0-1 0 0,1 1 0 0 0,-1-3 0 0 0,13-32 733 0 0,-9 23-823 0 0,25-58 2365 0 0,43-78 0 0 0,-60 126-2001 0 0,168-302 1725 0 0,-160 286-1914 0 0,36-50 1 0 0,-44 71 141 0 0,1 1 1 0 0,0 1-1 0 0,1 0 0 0 0,1 1 0 0 0,20-15 1 0 0,-34 28-252 0 0,0 0 0 0 0,0 0 0 0 0,0 0 1 0 0,0 1-1 0 0,0-1 0 0 0,0 0 1 0 0,0 1-1 0 0,1-1 0 0 0,-1 1 0 0 0,0-1 1 0 0,0 1-1 0 0,0-1 0 0 0,1 1 1 0 0,-1 0-1 0 0,0 0 0 0 0,0 0 0 0 0,1 0 1 0 0,-1 0-1 0 0,0 0 0 0 0,1 0 1 0 0,-1 0-1 0 0,0 0 0 0 0,0 0 0 0 0,1 1 1 0 0,-1-1-1 0 0,0 1 0 0 0,0-1 0 0 0,0 1 1 0 0,0-1-1 0 0,1 1 0 0 0,-1 0 1 0 0,0-1-1 0 0,0 1 0 0 0,0 0 0 0 0,0 0 1 0 0,0 0-1 0 0,-1 0 0 0 0,1 0 1 0 0,0 0-1 0 0,0 0 0 0 0,-1 0 0 0 0,1 0 1 0 0,0 2-1 0 0,3 5 115 0 0,0 1 1 0 0,-1-1-1 0 0,0 1 0 0 0,3 18 1 0 0,-4-20-87 0 0,27 154 1003 0 0,9 184 0 0 0,-5-25-712 0 0,-29-287-485 0 0,27 156 552 0 0,-23-150-1406 0 0,2 1-1 0 0,26 61 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9:09.99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12 430 7367 0 0,'-1'0'93'0'0,"1"-1"0"0"0,-1 1 0 0 0,0 0 0 0 0,1 0 0 0 0,-1 0 0 0 0,1-1-1 0 0,-1 1 1 0 0,1 0 0 0 0,-1-1 0 0 0,1 1 0 0 0,-1 0 0 0 0,1-1 0 0 0,-1 1-1 0 0,1-1 1 0 0,-1 1 0 0 0,1-1 0 0 0,0 1 0 0 0,-1-1 0 0 0,1 1 0 0 0,0-1-1 0 0,-1 1 1 0 0,1-1 0 0 0,0 1 0 0 0,0-1 0 0 0,0 0 0 0 0,-1 0 0 0 0,1-1-16 0 0,0 1 1 0 0,1 0 0 0 0,-1-1 0 0 0,0 1 0 0 0,1 0 0 0 0,-1-1 0 0 0,0 1 0 0 0,1 0 0 0 0,-1 0 0 0 0,1 0 0 0 0,1-3 0 0 0,2-1-36 0 0,0 0 1 0 0,0 1-1 0 0,0-1 1 0 0,7-5-1 0 0,44-31 581 0 0,1 4 0 0 0,85-43 1 0 0,-13 7 162 0 0,81-41-305 0 0,-169 100-481 0 0,-28 11 3 0 0,0 0 0 0 0,1 1 0 0 0,-1 0 0 0 0,20 1 0 0 0,-12 2 22 0 0,0 1 0 0 0,36 8 0 0 0,-53-10-14 0 0,0 1 0 0 0,1 0 1 0 0,-1 0-1 0 0,0 0 1 0 0,0 0-1 0 0,1 0 0 0 0,-1 1 1 0 0,0-1-1 0 0,0 1 0 0 0,-1 0 1 0 0,1 0-1 0 0,0 0 1 0 0,-1 0-1 0 0,1 1 0 0 0,-1-1 1 0 0,1 1-1 0 0,-1-1 1 0 0,0 1-1 0 0,0 0 0 0 0,-1 0 1 0 0,3 4-1 0 0,2 3 43 0 0,4 9 106 0 0,-1-1-1 0 0,-1 1 1 0 0,0 1 0 0 0,-2 0 0 0 0,0 0 0 0 0,3 24 0 0 0,12 127 1033 0 0,-20-153-1077 0 0,17 579 2257 0 0,-14-255-4122 0 0,-2-310-126 0 0,0-4-3928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9:09.99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8 383 13359 0 0,'-1'0'58'0'0,"0"-1"-1"0"0,0 0 1 0 0,1 0-1 0 0,-1 0 1 0 0,1 0-1 0 0,-1 0 1 0 0,1 0-1 0 0,-1 0 1 0 0,1 0-1 0 0,0 0 0 0 0,-1 0 1 0 0,1 0-1 0 0,0-1 1 0 0,0 1-1 0 0,0 0 1 0 0,0 0-1 0 0,0 0 1 0 0,0 0-1 0 0,0 0 1 0 0,0 0-1 0 0,0 0 1 0 0,1-1-1 0 0,-1 1 1 0 0,1-1-1 0 0,1 0-43 0 0,-1 1-1 0 0,1-1 1 0 0,0 0 0 0 0,0 1-1 0 0,0 0 1 0 0,0-1 0 0 0,0 1-1 0 0,0 0 1 0 0,3-1 0 0 0,9-6 148 0 0,28-15 156 0 0,52-21 390 0 0,101-33 0 0 0,-184 74-617 0 0,165-45 1486 0 0,46-7-888 0 0,-47 4-1944 0 0,-79 20-5125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9:09.99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1108 3521 12895 0 0,'-3'-1'112'0'0,"1"1"0"0"0,-1-1 0 0 0,1 0 0 0 0,0 0-1 0 0,-1 0 1 0 0,1-1 0 0 0,0 1 0 0 0,0 0 0 0 0,0-1-1 0 0,0 0 1 0 0,0 1 0 0 0,0-1 0 0 0,1 0 0 0 0,-1 0-1 0 0,0 0 1 0 0,1 0 0 0 0,0 0 0 0 0,-1 0 0 0 0,-1-4 0 0 0,-1-5 133 0 0,-1-1 1 0 0,2 1-1 0 0,-4-13 1 0 0,0-4-131 0 0,-121-411 1676 0 0,24 80-554 0 0,-177-461 17 0 0,84 235-607 0 0,147 426-574 0 0,31 102-63 0 0,-3 1-1 0 0,-1 1 0 0 0,-4 1 1 0 0,-1 2-1 0 0,-45-63 0 0 0,56 92 5 0 0,6 8 33 0 0,-1 0 0 0 0,2-1 0 0 0,0-1 0 0 0,-14-34 1 0 0,23 50-28 0 0,0-1 1 0 0,1 1 0 0 0,-1-1 0 0 0,1 1-1 0 0,-1-1 1 0 0,1 1 0 0 0,0-1 0 0 0,0 1-1 0 0,-1-1 1 0 0,1 0 0 0 0,0 1 0 0 0,0-1 0 0 0,1 1-1 0 0,-1-1 1 0 0,0 1 0 0 0,0-1 0 0 0,1 1-1 0 0,-1-1 1 0 0,1 1 0 0 0,0-1 0 0 0,-1 1 0 0 0,2-3-1 0 0,3 0 56 0 0,0-1-1 0 0,1 1 1 0 0,0 0-1 0 0,-1 0 1 0 0,12-5-1 0 0,2 2 10 0 0,46-16 5 0 0,-49 18-21 0 0,4-1-16 0 0,62-16-22 0 0,-39 12 64 0 0,49-5-3 0 0,-38 7-11 0 0,312-33 159 0 0,278-30 93 0 0,42-4-157 0 0,-400 48-134 0 0,382-30 55 0 0,22-9-2117 0 0,-589 54-5848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9:1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 1 3679 0 0,'-1'3'145'0'0,"0"1"0"0"0,1-1 0 0 0,-1 1 0 0 0,1 0 0 0 0,0-1 0 0 0,0 1 0 0 0,1 3 0 0 0,3 21 557 0 0,1 0-1 0 0,2-1 1 0 0,1 0-1 0 0,1 0 0 0 0,17 34 1 0 0,8 26 489 0 0,192 665 2801 0 0,-53-161-2777 0 0,108 131-318 0 0,-125-340-1067 0 0,-132-318-1026 0 0,-1-4-4190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9:10.00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34 448 9215 0 0,'-3'0'231'0'0,"1"-1"-1"0"0,-1 1 0 0 0,0-1 1 0 0,1 0-1 0 0,-1 0 0 0 0,1 0 1 0 0,-1-1-1 0 0,1 1 0 0 0,-1-1 1 0 0,-2-2-1 0 0,5 4-177 0 0,0 0-1 0 0,-1 0 1 0 0,1-1 0 0 0,0 1-1 0 0,0 0 1 0 0,0-1 0 0 0,0 1-1 0 0,-1 0 1 0 0,1-1 0 0 0,0 1-1 0 0,0 0 1 0 0,0-1 0 0 0,0 1-1 0 0,0 0 1 0 0,0-1 0 0 0,0 1-1 0 0,0 0 1 0 0,0-1 0 0 0,0 1-1 0 0,0 0 1 0 0,0-1 0 0 0,0 1-1 0 0,0 0 1 0 0,0-1 0 0 0,1 1-1 0 0,-1 0 1 0 0,0 0 0 0 0,0-1-1 0 0,17-11 1583 0 0,-3 8-939 0 0,1-1-465 0 0,-4 2-4 0 0,-1 0 1 0 0,1 1-1 0 0,-1 0 0 0 0,14 0 0 0 0,65-10 1102 0 0,-14 1-693 0 0,-37 4-117 0 0,41-8-51 0 0,-38 7-11 0 0,47-8-41 0 0,-42 9-169 0 0,249-34 224 0 0,119-8-162 0 0,74-7-28 0 0,-19 0-225 0 0,43-2-165 0 0,-235 31-1012 0 0,-158 11-4503 0 0,-36 3-966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9:10.00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10 18 6911 0 0,'-9'-18'1810'0'0,"14"28"-1122"0"0,6 19-32 0 0,-1 1 0 0 0,-2 0 1 0 0,7 49-1 0 0,-4-19 13 0 0,115 569 3872 0 0,76 353-1204 0 0,-151-739-3232 0 0,58 238-521 0 0,-84-398-1832 0 0,-16-49-4295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13.68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47 5173 10135 0 0,'-2'-5'257'0'0,"1"-1"-1"0"0,0 1 1 0 0,0-1-1 0 0,0 0 1 0 0,0 1 0 0 0,1-1-1 0 0,0-10 1 0 0,0-3 16 0 0,2-241 5331 0 0,2 44-1760 0 0,4-598-1752 0 0,-3 590-1699 0 0,-4-235 169 0 0,16-116-188 0 0,-16 237-25 0 0,-4 158-221 0 0,0-73-47 0 0,6-251 170 0 0,-4 231-30 0 0,-3 48-33 0 0,7 86-93 0 0,-5 1-1 0 0,-29-195 0 0 0,6 222-360 0 0,11 55-1991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9:10.00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34 21 8751 0 0,'-27'-20'936'0'0,"27"20"-920"0"0,-1 0-1 0 0,1 0 1 0 0,0 0 0 0 0,0 0-1 0 0,-1 0 1 0 0,1 0-1 0 0,0 1 1 0 0,0-1-1 0 0,-1 0 1 0 0,1 0-1 0 0,0 0 1 0 0,0 0 0 0 0,0 1-1 0 0,-1-1 1 0 0,1 0-1 0 0,0 0 1 0 0,0 1-1 0 0,0-1 1 0 0,0 0-1 0 0,-1 0 1 0 0,1 1-1 0 0,0-1 1 0 0,0 0 0 0 0,0 1-1 0 0,0-1 1 0 0,0 0-1 0 0,0 0 1 0 0,0 1-1 0 0,0-1 1 0 0,0 0-1 0 0,0 1 1 0 0,0-1 0 0 0,0 0-1 0 0,0 1 1 0 0,-2 13 399 0 0,2 30 593 0 0,3-1-1 0 0,1 0 1 0 0,13 60-1 0 0,-7-43-309 0 0,205 1100 6246 0 0,-135-774-8042 0 0,3-1-4049 0 0,-68-319-1768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9:10.00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0 563 9671 0 0,'3'3'804'0'0,"-3"-2"-762"0"0,0-1 0 0 0,0 0 1 0 0,1 0-1 0 0,-1 0 0 0 0,0 0 1 0 0,0 0-1 0 0,0 0 0 0 0,1 0 0 0 0,-1 0 1 0 0,0 0-1 0 0,0 0 0 0 0,0 0 1 0 0,1 0-1 0 0,-1 0 0 0 0,0 0 1 0 0,0 0-1 0 0,2-1 338 0 0,-2 1-337 0 0,22-15 2463 0 0,-11 6-2202 0 0,-4 3-4 0 0,1-1 1 0 0,-1 0 0 0 0,-1-1-1 0 0,7-7 1 0 0,171-196 2539 0 0,-15 3-3140 0 0,-111 129-6235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9:10.00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51 573 8751 0 0,'-8'-2'-142'0'0,"3"0"668"0"0,0 1 1 0 0,0-1-1 0 0,1 0 1 0 0,-1 0-1 0 0,-6-4 0 0 0,11 6-456 0 0,-1-1 0 0 0,1 1-1 0 0,-1-1 1 0 0,1 1 0 0 0,-1-1-1 0 0,1 1 1 0 0,-1-1 0 0 0,1 1-1 0 0,-1-1 1 0 0,1 0 0 0 0,0 1-1 0 0,-1-1 1 0 0,1 0-1 0 0,0 1 1 0 0,0-1 0 0 0,-1 0-1 0 0,1 1 1 0 0,0-1 0 0 0,0 0-1 0 0,0 1 1 0 0,0-1 0 0 0,0 0-1 0 0,0 0 1 0 0,0 1 0 0 0,0-1-1 0 0,10-12 2794 0 0,4 7-2055 0 0,42-15-4 0 0,-27 13-44 0 0,29-3-22 0 0,-23 5-2 0 0,48-5-50 0 0,-37 4-214 0 0,-1 0-331 0 0,277-48 995 0 0,372-102-414 0 0,-492 110-671 0 0,228-29 3 0 0,-24 6-96 0 0,-310 48-222 0 0,-3-1-68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9:10.00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2 694 6447 0 0,'-2'-13'4084'0'0,"17"8"-3706"0"0,75-26 386 0 0,-27 11-115 0 0,-25 9 102 0 0,51-11 17 0 0,-40 9 0 0 0,257-61 1414 0 0,-191 49-1390 0 0,696-165 2439 0 0,-101 31-2789 0 0,-209 53-1479 0 0,-402 81 441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9:10.00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1 284 5983 0 0,'0'-2'105'0'0,"0"0"-1"0"0,-1 1 1 0 0,1-1-1 0 0,0 0 0 0 0,0 1 1 0 0,0-1-1 0 0,0 0 1 0 0,1 1-1 0 0,-1-1 1 0 0,0 0-1 0 0,1 1 0 0 0,-1-1 1 0 0,1 1-1 0 0,0-3 1 0 0,12-24 536 0 0,-11 25-550 0 0,-2 2-62 0 0,5-9 325 0 0,0-1 0 0 0,1 1-1 0 0,0 0 1 0 0,0 1 0 0 0,1 0 0 0 0,0 0-1 0 0,1 0 1 0 0,0 1 0 0 0,12-10 0 0 0,7-3 440 0 0,-21 16-47 0 0,6-1-19 0 0,34-18-7 0 0,-34 18-54 0 0,0 2-224 0 0,38-12-99 0 0,-38 12-22 0 0,3 1-28 0 0,44-13-114 0 0,-44 12 58 0 0,-2 4-188 0 0,1 0-1 0 0,-1-2 0 0 0,18-3 1 0 0,-9 2-8 0 0,-3 0 438 0 0,-2 9-384 0 0,53 18 0 0 0,-68-23-91 0 0,0-1 1 0 0,-1 1-1 0 0,1 0 0 0 0,-1-1 0 0 0,1 1 0 0 0,-1 0 0 0 0,0 0 0 0 0,1 0 1 0 0,-1 0-1 0 0,0 0 0 0 0,1 0 0 0 0,-1 0 0 0 0,0 1 0 0 0,0-1 1 0 0,0 0-1 0 0,0 1 0 0 0,0-1 0 0 0,1 3 0 0 0,-2-3-2 0 0,0 1 0 0 0,0-1 0 0 0,0 1-1 0 0,0-1 1 0 0,0 1 0 0 0,0 0 0 0 0,0-1 0 0 0,0 1 0 0 0,0-1-1 0 0,-1 1 1 0 0,0 2 0 0 0,0 2 21 0 0,-2 8 50 0 0,-1-1-1 0 0,0 1 1 0 0,-1-1-1 0 0,0 0 0 0 0,-1-1 1 0 0,-1 1-1 0 0,-14 20 1 0 0,-2-1-1219 0 0,-40 43 1 0 0,52-64 344 0 0,3-1 150 0 0,-1 0 1 0 0,0-1 0 0 0,0 0 0 0 0,-1-1-1 0 0,-19 13 1 0 0,46-40-680 0 0,-9 13 1111 0 0,18-12-564 0 0,11-1 756 0 0,-28 14 42 0 0,7 1 307 0 0,47-12 137 0 0,-47 13 516 0 0,-2 3-742 0 0,1 1 0 0 0,17 4 0 0 0,25 1 445 0 0,-41 2-215 0 0,46 25 34 0 0,-46-25 12 0 0,-2 4 2 0 0,42 38-8 0 0,-34-29-33 0 0,9 17-14 0 0,-18-18-1 0 0,-7-10-310 0 0,-3-5-78 0 0,0-1 1 0 0,0 0 0 0 0,-1 1-1 0 0,0 0 1 0 0,0-1-1 0 0,0 1 1 0 0,-1 0-1 0 0,2 6 1 0 0,0 3 71 0 0,0 0 0 0 0,0 0-1 0 0,-1 0 1 0 0,-1 0 0 0 0,-1 0 0 0 0,0 0 0 0 0,-2 21 0 0 0,-2-18 39 0 0,-1-1 1 0 0,0 0-1 0 0,-1 0 1 0 0,0-1-1 0 0,-2 0 1 0 0,0 0-1 0 0,0 0 1 0 0,-1-1-1 0 0,-1-1 1 0 0,-1 1-1 0 0,1-2 1 0 0,-22 20-1 0 0,16-18-42 0 0,0 0 0 0 0,-1-1 0 0 0,-1-1 0 0 0,0-1 0 0 0,0 0 0 0 0,-1-1-1 0 0,-1-1 1 0 0,0-1 0 0 0,-32 9 0 0 0,43-15-121 0 0,1-1-1 0 0,-1 1 1 0 0,0-1 0 0 0,0-1-1 0 0,1 0 1 0 0,-1 0 0 0 0,0-1-1 0 0,0 0 1 0 0,0 0 0 0 0,1-1-1 0 0,-1 0 1 0 0,1-1 0 0 0,-1 0-1 0 0,1 0 1 0 0,0 0 0 0 0,-12-9-1 0 0,10 5-66 0 0,0 0 1 0 0,1-1-1 0 0,0 0 0 0 0,0 0 1 0 0,1-1-1 0 0,0 0 0 0 0,1-1 0 0 0,0 0 1 0 0,0 0-1 0 0,1 0 0 0 0,-8-19 1 0 0,6 11-740 0 0,2 0 1 0 0,-7-26 0 0 0,6 2-6301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9:10.00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0 643 8287 0 0,'2'-10'283'0'0,"0"0"-1"0"0,0 0 0 0 0,0 0 1 0 0,1 1-1 0 0,1 0 1 0 0,0-1-1 0 0,5-8 0 0 0,-2 3-138 0 0,46-92 1617 0 0,102-152-1 0 0,-128 215-1446 0 0,-16 26-142 0 0,0 0 1 0 0,0 1-1 0 0,2 0 1 0 0,0 1-1 0 0,17-17 0 0 0,-29 33-146 0 0,0-2 41 0 0,1 1-1 0 0,0-1 1 0 0,0 1 0 0 0,0 0 0 0 0,0 0-1 0 0,0 0 1 0 0,0 0 0 0 0,4-2-1 0 0,-5 3 14 0 0,0 0 0 0 0,0 0-1 0 0,0 0 1 0 0,0 0 0 0 0,0 0 0 0 0,0 0-1 0 0,0 0 1 0 0,0 1 0 0 0,0-1 0 0 0,0 0-1 0 0,0 1 1 0 0,0-1 0 0 0,-1 0-1 0 0,1 1 1 0 0,0-1 0 0 0,0 1 0 0 0,0-1-1 0 0,0 1 1 0 0,-1 0 0 0 0,1-1 0 0 0,0 1-1 0 0,-1 0 1 0 0,1-1 0 0 0,0 1-1 0 0,-1 0 1 0 0,1 0 0 0 0,-1 0 0 0 0,1 0-1 0 0,-1-1 1 0 0,0 1 0 0 0,1 2 0 0 0,10 24 342 0 0,-2 1 1 0 0,0 0 0 0 0,5 38-1 0 0,27 226 978 0 0,19 110-716 0 0,-34-267-2336 0 0,-16-98-5816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9:10.00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313 491 5983 0 0,'9'61'649'0'0,"18"64"-1"0"0,-5-31-287 0 0,250 1118 2501 0 0,-189-891-628 0 0,-83-320-2231 0 0,3 13 317 0 0,0 0 0 0 0,1 0 0 0 0,1-1 0 0 0,0 1 0 0 0,1-1 0 0 0,0 0 0 0 0,1 0 1 0 0,12 16-1 0 0,-19-29-317 0 0,0 0 0 0 0,0 0 0 0 0,0 0 0 0 0,0 0 0 0 0,0 0 0 0 0,0 0 0 0 0,1 0 0 0 0,-1 0 0 0 0,0 0 0 0 0,0 0 0 0 0,0-1 0 0 0,0 1 0 0 0,0 0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0 0 0 0,0 0 0 0 0,0 0 0 0 0,0 0 0 0 0,1 0 0 0 0,-1 0 0 0 0,0 0 0 0 0,0 0 0 0 0,0 1 0 0 0,0-1 0 0 0,0 0 0 0 0,-4-16 171 0 0,-8-19 23 0 0,-343-871-506 0 0,125 321 74 0 0,72 213 270 0 0,152 358 126 0 0,1 0 1 0 0,0 0-1 0 0,1-1 1 0 0,1 0-1 0 0,-2-15 1 0 0,5 25-118 0 0,0 0 0 0 0,0 1 1 0 0,0-1-1 0 0,0 0 0 0 0,1 0 0 0 0,0 0 0 0 0,0 0 1 0 0,0 1-1 0 0,0-1 0 0 0,1 0 0 0 0,0 1 0 0 0,0-1 1 0 0,0 1-1 0 0,0 0 0 0 0,1 0 0 0 0,0 0 1 0 0,0 0-1 0 0,0 0 0 0 0,4-4 0 0 0,4-1 42 0 0,0 1 1 0 0,0 0-1 0 0,1 1 0 0 0,0 0 0 0 0,22-10 1 0 0,61-16 574 0 0,-86 30-584 0 0,43-15 355 0 0,-27 10-211 0 0,38-6-1 0 0,-53 12-149 0 0,321-60 815 0 0,296-3 83 0 0,-130 43-687 0 0,-48 3-678 0 0,-199 2-1730 0 0,-124 5-4857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9:10.01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 2176 7367 0 0,'0'0'38'0'0,"0"0"-1"0"0,-1 0 0 0 0,1 0 0 0 0,0 0 0 0 0,0-1 0 0 0,-1 1 1 0 0,1 0-1 0 0,0 0 0 0 0,0 0 0 0 0,-1 0 0 0 0,1-1 0 0 0,0 1 0 0 0,0 0 1 0 0,0 0-1 0 0,0-1 0 0 0,-1 1 0 0 0,1 0 0 0 0,0 0 0 0 0,0-1 1 0 0,0 1-1 0 0,0 0 0 0 0,0 0 0 0 0,0-1 0 0 0,0 1 0 0 0,0 0 1 0 0,0-1-1 0 0,0 1 0 0 0,0 0 0 0 0,0 0 0 0 0,0-1 0 0 0,0 1 1 0 0,0 0-1 0 0,0-1 0 0 0,0 1 0 0 0,0 0 0 0 0,0 0 0 0 0,0-1 1 0 0,0 1-1 0 0,0 0 0 0 0,0 0 0 0 0,1-1 0 0 0,14-3 1111 0 0,-8 3-1077 0 0,66-10 2324 0 0,18-2-1591 0 0,-48 7 17 0 0,42-5-19 0 0,-35 4-96 0 0,305-37 1237 0 0,354-14-57 0 0,-579 50-1911 0 0,-16 1 25 0 0,50-2 0 0 0,-11 1 0 0 0,-26-1 0 0 0,-17-6 0 0 0,1-8 0 0 0,-34-2 0 0 0,-74 24-1 0 0,1-1 0 0 0,0 1 0 0 0,-1-1 0 0 0,1 0 0 0 0,-1 0 0 0 0,0 0 0 0 0,0 0 1 0 0,0-1-1 0 0,0 0 0 0 0,0 1 0 0 0,0-1 0 0 0,0 0 0 0 0,3-5 0 0 0,-5 5 18 0 0,0 1 0 0 0,0-1 0 0 0,0 1 1 0 0,0-1-1 0 0,0 1 0 0 0,-1-1 0 0 0,1 0 1 0 0,-1 1-1 0 0,0-1 0 0 0,0 0 0 0 0,0 0 1 0 0,0 1-1 0 0,0-1 0 0 0,-1 0 0 0 0,0-3 1 0 0,-3-5 115 0 0,0-1 0 0 0,-1 1 0 0 0,-1 0 1 0 0,0 1-1 0 0,0-1 0 0 0,-14-15 1 0 0,7 8 86 0 0,-56-90 510 0 0,-74-158 0 0 0,-30-129-582 0 0,33-30-135 0 0,40-12-791 0 0,84 353 207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9:10.01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 26 5527 0 0,'-1'-1'55'0'0,"1"0"0"0"0,-1 1-1 0 0,1-1 1 0 0,-1 1-1 0 0,1-1 1 0 0,0 0 0 0 0,-1 1-1 0 0,1-1 1 0 0,0 0-1 0 0,0 0 1 0 0,0 1 0 0 0,-1-1-1 0 0,1 0 1 0 0,0 0-1 0 0,0 1 1 0 0,0-1 0 0 0,0 0-1 0 0,0 0 1 0 0,0 1-1 0 0,0-1 1 0 0,1 0-1 0 0,-1 0 1 0 0,0 1 0 0 0,0-1-1 0 0,1 0 1 0 0,-1 1-1 0 0,0-1 1 0 0,1 0 0 0 0,-1 1-1 0 0,0-1 1 0 0,1 0-1 0 0,-1 1 1 0 0,1-1 0 0 0,-1 1-1 0 0,1-1 1 0 0,0 0-1 0 0,-1 1-10 0 0,1 0 0 0 0,-1 0 0 0 0,1 0 1 0 0,-1 0-1 0 0,0 0 0 0 0,1 1 0 0 0,-1-1 0 0 0,0 0 0 0 0,1 0 0 0 0,-1 0 0 0 0,0 0 0 0 0,1 0 0 0 0,-1 1 0 0 0,0-1 0 0 0,1 0 0 0 0,-1 0 0 0 0,0 0 0 0 0,0 1 0 0 0,1-1 0 0 0,-1 0 0 0 0,0 1 0 0 0,0-1 0 0 0,0 0 0 0 0,1 0 0 0 0,-1 1 0 0 0,0-1 0 0 0,0 0 0 0 0,0 1 0 0 0,0-1 0 0 0,1 0 0 0 0,-1 1 0 0 0,0-1 0 0 0,0 1 0 0 0,7 17 540 0 0,-6-15-411 0 0,89 303 3977 0 0,-66-219-3523 0 0,20 77-327 0 0,116 404 1959 0 0,27-8-741 0 0,-160-481-2085 0 0,-14-39-285 0 0,2-1-1 0 0,27 53 1 0 0,-33-80-1020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9:10.01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38 34 7367 0 0,'-4'-5'405'0'0,"2"2"-303"0"0,0 0 0 0 0,-1 0 0 0 0,1 1 0 0 0,0-1 0 0 0,-1 1 0 0 0,1-1 0 0 0,-1 1-1 0 0,0 0 1 0 0,-5-3 0 0 0,7 6 123 0 0,1 1-1 0 0,-1 0 1 0 0,1 0-1 0 0,-1-1 1 0 0,1 1-1 0 0,0 0 1 0 0,-1 0-1 0 0,1 0 1 0 0,0 0-1 0 0,0 0 1 0 0,1 0-1 0 0,-1-1 1 0 0,1 4-1 0 0,16 91 2047 0 0,42 129 0 0 0,-35-142-1428 0 0,168 472 2080 0 0,-44-146-3538 0 0,-85-231-5297 0 0,-55-154 764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4:14.06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1163 2387 14743 0 0,'-9'-5'294'0'0,"0"0"-1"0"0,0-1 1 0 0,1 0 0 0 0,0 0-1 0 0,0 0 1 0 0,1-1-1 0 0,0-1 1 0 0,0 1 0 0 0,-9-14-1 0 0,-316-503 5226 0 0,268 424-5023 0 0,-47-79 48 0 0,-73-150-196 0 0,44 83-215 0 0,62 119-38 0 0,-1-3 6 0 0,64 102-94 0 0,1 0-1 0 0,-17-54 1 0 0,24 56-63 0 0,1 0 0 0 0,1 0 0 0 0,1-1 0 0 0,0-40 0 0 0,4 64 51 0 0,0 1 1 0 0,0 0-1 0 0,0 0 0 0 0,1-1 0 0 0,-1 1 1 0 0,1 0-1 0 0,-1-1 0 0 0,1 1 0 0 0,0 0 1 0 0,0 0-1 0 0,0 0 0 0 0,0 0 1 0 0,0 0-1 0 0,0 0 0 0 0,1 0 0 0 0,-1 0 1 0 0,1 1-1 0 0,-1-1 0 0 0,1 0 0 0 0,0 1 1 0 0,-1-1-1 0 0,1 1 0 0 0,0 0 0 0 0,0-1 1 0 0,0 1-1 0 0,4-1 0 0 0,-4 0 5 0 0,1 0 0 0 0,-1 0 0 0 0,1 0 0 0 0,-1 0 0 0 0,0 0 0 0 0,0 0 0 0 0,0-1 0 0 0,0 1 0 0 0,2-4 0 0 0,15-16 0 0 0,-9 13 0 0 0,36-21 0 0 0,-1 1-11 0 0,-21 15-31 0 0,45-20 31 0 0,-56 29 11 0 0,1 0 0 0 0,0 1 0 0 0,0 0 0 0 0,22-3 0 0 0,-20 6 0 0 0,0 0 0 0 0,1 0 0 0 0,-1 2 0 0 0,27 4 0 0 0,-31-3 0 0 0,0 1 0 0 0,0 1 0 0 0,0 0 0 0 0,-1 0 0 0 0,20 11 0 0 0,-19-8 0 0 0,-1 1 0 0 0,0 0 0 0 0,0 0 0 0 0,-1 1 0 0 0,0 1 0 0 0,0-1 0 0 0,12 18 0 0 0,-8-6 56 0 0,-1 0 0 0 0,13 29 0 0 0,-1-2 91 0 0,-25-47-145 0 0,1 0 0 0 0,-1 0 1 0 0,1 0-1 0 0,-1 0 1 0 0,1-1-1 0 0,0 1 0 0 0,-1 0 1 0 0,1 0-1 0 0,0 0 0 0 0,0-1 1 0 0,-1 1-1 0 0,1 0 0 0 0,0-1 1 0 0,0 1-1 0 0,0-1 0 0 0,0 1 1 0 0,0-1-1 0 0,0 1 0 0 0,0-1 1 0 0,0 0-1 0 0,0 1 0 0 0,0-1 1 0 0,0 0-1 0 0,0 0 0 0 0,0 0 1 0 0,0 0-1 0 0,1 0 0 0 0,-1 0 1 0 0,0 0-1 0 0,0 0 1 0 0,0 0-1 0 0,0-1 0 0 0,0 1 1 0 0,0 0-1 0 0,0-1 0 0 0,0 1 1 0 0,0 0-1 0 0,0-1 0 0 0,0 1 1 0 0,0-1-1 0 0,0 0 0 0 0,-1 1 1 0 0,1-1-1 0 0,1-1 0 0 0,5-4 12 0 0,0-1 0 0 0,0 1 0 0 0,-1-1 0 0 0,6-9 0 0 0,-7 9-8 0 0,68-98 72 0 0,-53 74-80 0 0,1 0 1 0 0,1 1 0 0 0,50-50-1 0 0,-44 57 2 0 0,-21 17 0 0 0,1 1 0 0 0,-1 1 0 0 0,1-1 0 0 0,0 1 0 0 0,14-4 0 0 0,-10 5 0 0 0,0 0 0 0 0,-1 1 0 0 0,1 0 0 0 0,16 1 0 0 0,-26 1 6 0 0,1 0 0 0 0,-1 0 0 0 0,0 1 0 0 0,0-1 0 0 0,0 0 0 0 0,0 1 0 0 0,0 0 0 0 0,0 0 0 0 0,0-1-1 0 0,0 1 1 0 0,0 0 0 0 0,0 0 0 0 0,-1 1 0 0 0,1-1 0 0 0,0 0 0 0 0,-1 1 0 0 0,1-1 0 0 0,-1 1 0 0 0,1-1 0 0 0,-1 1 0 0 0,0 0 0 0 0,1 0 0 0 0,-1-1 0 0 0,0 1 0 0 0,0 0-1 0 0,0 0 1 0 0,-1 0 0 0 0,1 0 0 0 0,0 0 0 0 0,-1 0 0 0 0,1 0 0 0 0,-1 1 0 0 0,0 1 0 0 0,2 4 24 0 0,2 11 38 0 0,0 1 0 0 0,-2-1-1 0 0,-1 1 1 0 0,0 0 0 0 0,-1 0 0 0 0,-6 38 0 0 0,3-26 26 0 0,1 44 1 0 0,2-73-91 0 0,0 0-1 0 0,1 0 1 0 0,-1 0-1 0 0,1 0 1 0 0,-1 0 0 0 0,1 0-1 0 0,0 0 1 0 0,1 0-1 0 0,1 5 1 0 0,-2-8-3 0 0,-1 1 1 0 0,0-1-1 0 0,1 1 0 0 0,-1-1 1 0 0,1 0-1 0 0,-1 1 0 0 0,0-1 1 0 0,1 0-1 0 0,-1 1 0 0 0,1-1 1 0 0,-1 0-1 0 0,1 1 0 0 0,-1-1 1 0 0,1 0-1 0 0,-1 0 0 0 0,1 0 1 0 0,-1 0-1 0 0,1 1 0 0 0,-1-1 1 0 0,1 0-1 0 0,-1 0 1 0 0,2 0-1 0 0,-1-1-1 0 0,0 1 0 0 0,0 0-1 0 0,0-1 1 0 0,1 1 0 0 0,-1-1 0 0 0,0 1 0 0 0,0-1-1 0 0,0 0 1 0 0,0 1 0 0 0,0-1 0 0 0,0 0 0 0 0,-1 0-1 0 0,1 0 1 0 0,1-1 0 0 0,16-20 0 0 0,15-27 0 0 0,15-18 0 0 0,-40 56 0 0 0,-1 3 0 0 0,-1 1 0 0 0,1-1 0 0 0,-1 2 0 0 0,12-9 0 0 0,27-23 0 0 0,-32 29 0 0 0,0 0 0 0 0,21-10 0 0 0,-15 10 0 0 0,-1 2 0 0 0,27-8 0 0 0,-15 8 0 0 0,38-5 0 0 0,-55 10 0 0 0,-1 1 0 0 0,1 1 0 0 0,-1 0 0 0 0,1 0 0 0 0,15 3 0 0 0,-21-1 2 0 0,1 0-1 0 0,0 0 1 0 0,-1 1-1 0 0,0 0 1 0 0,1 0-1 0 0,-1 1 0 0 0,-1-1 1 0 0,11 9-1 0 0,-11-7 13 0 0,-1 0-1 0 0,-1 0 1 0 0,1 1-1 0 0,-1 0 0 0 0,1 0 1 0 0,-2 0-1 0 0,1 0 0 0 0,-1 1 1 0 0,0-1-1 0 0,0 1 0 0 0,-1 0 1 0 0,1 0-1 0 0,-2 0 1 0 0,1 0-1 0 0,-1 0 0 0 0,0 0 1 0 0,-1 0-1 0 0,1 1 0 0 0,-2 8 1 0 0,-1 12 72 0 0,-1 1-1 0 0,-1-1 1 0 0,-12 39 0 0 0,-9 12 29 0 0,-3-2-1 0 0,-51 99 1 0 0,71-159-102 0 0,-127 249 90 0 0,-13 28 92 0 0,111-212-143 0 0,-42 144 1 0 0,13 45-53 0 0,-4 18 0 0 0,25-102-388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14.90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0 216 8751 0 0,'1'-1'76'0'0,"-1"0"0"0"0,0 0 0 0 0,1 0 0 0 0,-1 0-1 0 0,0 0 1 0 0,1 0 0 0 0,-1 0 0 0 0,1 0-1 0 0,0 0 1 0 0,-1 0 0 0 0,1 0 0 0 0,0 1 0 0 0,-1-1-1 0 0,1 0 1 0 0,0 1 0 0 0,0-1 0 0 0,0 0 0 0 0,0 1-1 0 0,1-2 1 0 0,24-11 455 0 0,-15 8-487 0 0,26-11 673 0 0,2 1 1 0 0,0 3-1 0 0,1 1 1 0 0,42-7-1 0 0,-34 8 188 0 0,-22 4-212 0 0,9 1-268 0 0,8 2 417 0 0,50-4 407 0 0,215-11 887 0 0,-181 8-1496 0 0,179 9 189 0 0,-170 8-554 0 0,-30-5-99 0 0,2 0 16 0 0,211 5 256 0 0,84-14 133 0 0,-99 1-42 0 0,-84 9 790 0 0,95-3-1546 0 0,160-14-463 0 0,211-12 877 0 0,-302 14-87 0 0,-224 9-81 0 0,402 5 191 0 0,-394 8-149 0 0,-166-10-70 0 0,398 27 314 0 0,1-36-794 0 0,-291-2-1781 0 0,-56 6-6024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9:10.01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19 5 8751 0 0,'-1'0'32'0'0,"1"-1"0"0"0,0 1-1 0 0,-1-1 1 0 0,1 1 0 0 0,-1 0-1 0 0,1-1 1 0 0,-1 1 0 0 0,0 0-1 0 0,1 0 1 0 0,-1-1 0 0 0,1 1-1 0 0,-1 0 1 0 0,0 0 0 0 0,1 0-1 0 0,-1 0 1 0 0,1-1 0 0 0,-1 1-1 0 0,0 0 1 0 0,1 0 0 0 0,-1 0-1 0 0,1 1 1 0 0,-1-1 0 0 0,0 0-1 0 0,0 0 1 0 0,0 1-16 0 0,1-1-1 0 0,0 1 1 0 0,-1-1-1 0 0,1 1 1 0 0,0 0-1 0 0,-1-1 1 0 0,1 1-1 0 0,0-1 1 0 0,0 1-1 0 0,0 0 1 0 0,0-1-1 0 0,0 1 1 0 0,-1 0-1 0 0,1-1 1 0 0,0 1-1 0 0,0 0 1 0 0,0-1-1 0 0,1 1 1 0 0,-1 0-1 0 0,11 43 161 0 0,-8-32 42 0 0,134 593 3155 0 0,-42-164-979 0 0,29-7-1909 0 0,-91-344-6329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9:10.01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32 588 11055 0 0,'-19'-4'837'0'0,"6"0"-134"0"0,34 11-61 0 0,-3-2-294 0 0,-14-4 10 0 0,15 4 2 0 0,59 18 0 0 0,-40-12 0 0 0,36 13 0 0 0,-32-8 34 0 0,50 22 139 0 0,-42-16 62 0 0,58 27 11 0 0,-51-21-26 0 0,61 32-117 0 0,-59-29-51 0 0,58 29-11 0 0,-59-31-25 0 0,54 24-101 0 0,-54-27-47 0 0,59 25-11 0 0,-57-26-37 0 0,62 24-133 0 0,-62-26-4 0 0,83 26-33 0 0,13 3-10 0 0,-23-8 0 0 0,-16-3 0 0 0,-16-2 16 0 0,-80-31 128 0 0,-2-2-80 0 0,58 16 2 0 0,-73-20-51 0 0,-1-1 0 0 0,1 0 1 0 0,0 0-1 0 0,-1-1 1 0 0,1 1-1 0 0,0-1 1 0 0,-1 1-1 0 0,1-1 0 0 0,0-1 1 0 0,0 1-1 0 0,-1 0 1 0 0,1-1-1 0 0,0 0 1 0 0,-1 0-1 0 0,1 0 1 0 0,-1 0-1 0 0,1 0 0 0 0,-1-1 1 0 0,0 0-1 0 0,1 1 1 0 0,-1-1-1 0 0,4-4 1 0 0,-2 1 33 0 0,0-2 1 0 0,0 1 0 0 0,0-1 0 0 0,-1 1 0 0 0,0-1-1 0 0,-1 0 1 0 0,6-13 0 0 0,2-5 69 0 0,211-383 1183 0 0,-85 196-1096 0 0,311-366 0 0 0,-396 519-1393 0 0,-1 0-4219 0 0,-4 2-1909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9:10.01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0 800 11975 0 0,'11'19'1422'0'0,"11"23"-979"0"0,31 88 1 0 0,2 52 355 0 0,-35-113-380 0 0,37 132 804 0 0,80 254 1026 0 0,-98-346-1851 0 0,5-1-1 0 0,62 109 1 0 0,-21-89-51 0 0,-79-119-302 0 0,-2-4 77 0 0,7 5 39 0 0,36 31 20 0 0,-43-37-148 0 0,0-2 0 0 0,0 1 0 0 0,0 0 0 0 0,0-1 0 0 0,1 0 0 0 0,-1 0 0 0 0,1 0 1 0 0,-1-1-1 0 0,1 0 0 0 0,0 1 0 0 0,0-2 0 0 0,-1 1 0 0 0,1 0 0 0 0,0-1 0 0 0,0 0 0 0 0,8-1 0 0 0,0-1 29 0 0,0-1 1 0 0,0 0-1 0 0,0-1 0 0 0,15-7 1 0 0,-5 2 14 0 0,60-23 161 0 0,-12 8-166 0 0,-46 15-46 0 0,61-14 92 0 0,-13 4-91 0 0,-31 9 37 0 0,53-12-32 0 0,-44 9 44 0 0,62-14 0 0 0,-54 14-4 0 0,189-46 71 0 0,471-138 174 0 0,-326 71-305 0 0,-288 96-12 0 0,54-6 0 0 0,3 6 0 0 0,-18 8 0 0 0,-17 6 0 0 0,-14 6 0 0 0,-12 0 0 0 0,0-1 0 0 0,16-5-11 0 0,-83 9-15 0 0,35-13-1 0 0,13-11-26 0 0,-77 30 52 0 0,-1-1-1 0 0,1-1 1 0 0,0 1 0 0 0,-1-1-1 0 0,1 0 1 0 0,-1 0 0 0 0,0 0 0 0 0,0 0-1 0 0,0-1 1 0 0,0 1 0 0 0,-1-1-1 0 0,1 0 1 0 0,-1-1 0 0 0,5-7 0 0 0,-7 8 2 0 0,1 0 0 0 0,-1 0 0 0 0,0 0 0 0 0,0 0 1 0 0,0 0-1 0 0,0 0 0 0 0,-1-1 0 0 0,0 1 0 0 0,0 0 0 0 0,0 0 1 0 0,0-1-1 0 0,-1 1 0 0 0,0 0 0 0 0,-1-6 0 0 0,-5-8 16 0 0,0 1-1 0 0,-1 0 0 0 0,-1 0 1 0 0,-1 1-1 0 0,0 0 0 0 0,-15-17 0 0 0,17 23 0 0 0,-110-138 152 0 0,0 0-48 0 0,22 13-22 0 0,-121-226-1 0 0,165 257-322 0 0,5-1-1 0 0,4-3 0 0 0,-30-121 0 0 0,61 179-1541 0 0,2 1-5825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0:21.41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16127 0 0,'19'14'1130'0'0,"-7"-6"-976"0"0,0 0 0 0 0,0 0 0 0 0,1-1 0 0 0,0-1 0 0 0,1 0 0 0 0,25 7 0 0 0,219 61 333 0 0,-163-57-266 0 0,-1-4 0 0 0,157 2 0 0 0,-123-18 218 0 0,189-28 0 0 0,389-88 1268 0 0,-536 90-3638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0:21.68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39 1184 16127 0 0,'-5'-1'241'0'0,"1"0"0"0"0,0-1 0 0 0,0 0 0 0 0,0 0 0 0 0,-6-4-1 0 0,10 6-231 0 0,-1-1-1 0 0,1 1 0 0 0,-1-1 0 0 0,1 1 1 0 0,-1-1-1 0 0,1 1 0 0 0,-1-1 1 0 0,1 0-1 0 0,-1 1 0 0 0,1-1 0 0 0,0 0 1 0 0,-1 1-1 0 0,1-1 0 0 0,0 0 0 0 0,0 1 1 0 0,-1-1-1 0 0,1 0 0 0 0,0 0 0 0 0,0 1 1 0 0,0-1-1 0 0,0 0 0 0 0,0 0 0 0 0,0 1 1 0 0,0-1-1 0 0,0 0 0 0 0,0 0 1 0 0,1 1-1 0 0,-1-1 0 0 0,0 0 0 0 0,0 0 1 0 0,1 1-1 0 0,-1-1 0 0 0,0 0 0 0 0,1 1 1 0 0,-1-1-1 0 0,0 1 0 0 0,1-1 0 0 0,-1 0 1 0 0,1 1-1 0 0,0-1 0 0 0,84-93 979 0 0,148-128-1 0 0,-37 40 1165 0 0,-173 160-1953 0 0,-2-2 0 0 0,0 0 0 0 0,-1-2 0 0 0,-2 0 0 0 0,26-46 0 0 0,-39 61-132 0 0,-1 0 1 0 0,1-1-1 0 0,-2 1 0 0 0,0-1 1 0 0,0 0-1 0 0,-1 0 0 0 0,1-21 1 0 0,-3 24-19 0 0,0 0 1 0 0,-1 1-1 0 0,0-1 0 0 0,-1 0 1 0 0,0 1-1 0 0,0-1 1 0 0,-1 1-1 0 0,0 0 0 0 0,0 0 1 0 0,-1 0-1 0 0,0 1 1 0 0,-6-8-1 0 0,0 1 87 0 0,0 1 1 0 0,-1 0-1 0 0,-1 0 0 0 0,0 1 1 0 0,-1 1-1 0 0,-25-17 0 0 0,-93-48-577 0 0,53 35-5829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0:22.77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31 800 10135 0 0,'-6'-11'299'0'0,"2"0"-1"0"0,-1 0 0 0 0,2-1 0 0 0,-1 0 1 0 0,2 0-1 0 0,-1 0 0 0 0,2 0 0 0 0,-1 0 1 0 0,2-24-1 0 0,0-25 185 0 0,4-147 1677 0 0,-1 181-1655 0 0,0 0 0 0 0,2 0 0 0 0,1 1 0 0 0,1 0 0 0 0,17-41 0 0 0,-15 47-243 0 0,2 0 0 0 0,0 0 1 0 0,19-23-1 0 0,-23 33-145 0 0,1 1 0 0 0,0 1 0 0 0,0-1 1 0 0,1 1-1 0 0,0 1 0 0 0,1-1 1 0 0,-1 2-1 0 0,13-7 0 0 0,-18 11-58 0 0,0 1 0 0 0,0 0-1 0 0,0-1 1 0 0,1 2 0 0 0,-1-1-1 0 0,0 0 1 0 0,1 1 0 0 0,-1 0-1 0 0,0 0 1 0 0,8 1 0 0 0,-9 0 215 0 0,13 9-188 0 0,48 32 21 0 0,-48-31 12 0 0,0 0 1 0 0,46 37-4 0 0,-34-29-17 0 0,26 11-10 0 0,-24-16-1 0 0,34 11-4 0 0,-30-15-16 0 0,37 6-4 0 0,-32-11 0 0 0,45 2 0 0 0,-40-7-11 0 0,222-30 107 0 0,-176 10-769 0 0,0-4 0 0 0,158-64 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0:31.93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8287 0 0,'22'37'3282'0'0,"77"142"-45"0"0,114 187 556 0 0,-86-181-2021 0 0,187 206 1 0 0,-186-252-1382 0 0,267 224 0 0 0,-330-313-301 0 0,2-2 1 0 0,87 45 0 0 0,-97-64-59 0 0,1-2 1 0 0,1-2 0 0 0,91 23-1 0 0,-108-37-6 0 0,2-2 0 0 0,-1-3-1 0 0,1-1 1 0 0,0-2 0 0 0,76-4-1 0 0,-85-3 18 0 0,0-1 0 0 0,-1-1 0 0 0,0-2 0 0 0,0-2 0 0 0,-1-1 0 0 0,0-1 0 0 0,59-33 0 0 0,-64 29 19 0 0,-1-2 0 0 0,0-1 0 0 0,-2-2 0 0 0,0 0 0 0 0,31-35 0 0 0,-27 21-5 0 0,-1 0 0 0 0,-2-2 0 0 0,30-56 0 0 0,-19 20 22 0 0,-4-2 0 0 0,-4-2 1 0 0,40-156-1 0 0,-44 119-523 0 0,-5-1 1 0 0,-5-1-1 0 0,0-230 0 0 0,-23 182-7789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0:32.82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5 794 14743 0 0,'0'-1'63'0'0,"0"1"0"0"0,-1 0 0 0 0,1-1 0 0 0,-1 1 0 0 0,1 0 0 0 0,0-1 0 0 0,0 1-1 0 0,-1-1 1 0 0,1 1 0 0 0,0 0 0 0 0,0-1 0 0 0,-1 1 0 0 0,1-1 0 0 0,0 1 0 0 0,0-1 0 0 0,0 1 0 0 0,0-1-1 0 0,0 1 1 0 0,-1-1 0 0 0,1 1 0 0 0,0-1 0 0 0,0 1 0 0 0,0-1 0 0 0,0 1 0 0 0,1-1 0 0 0,-1 1-1 0 0,0-1 1 0 0,0 0 0 0 0,7-19 3 0 0,-3 10 116 0 0,15-52 108 0 0,76-218 1064 0 0,-70 217-833 0 0,2 1 0 0 0,49-79 0 0 0,-67 126-396 0 0,-5 7-41 0 0,1 0 0 0 0,1 0 1 0 0,-1 0-1 0 0,1 1 0 0 0,0-1 1 0 0,1 2-1 0 0,-1-1 0 0 0,1 1 1 0 0,11-7-1 0 0,14-10 133 0 0,-23 18-1 0 0,4 1-9 0 0,39-9-38 0 0,-39 10 143 0 0,7 5-167 0 0,59 4-27 0 0,-59-4-13 0 0,-2 6-1 0 0,57 23 1 0 0,-43-15 6 0 0,50 30 113 0 0,-23-10-120 0 0,-28-19-43 0 0,-12-7-52 0 0,56 28 66 0 0,-2-5-81 0 0,-7-4-98 0 0,-53-23-1531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5:27.96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1327 16127 0 0,'158'-193'2266'0'0,"-114"134"-2070"0"0,288-413 3510 0 0,-226 271-3776 0 0,-13 23-12 0 0,-60 118-159 0 0,-21 35 202 0 0,1 1 0 0 0,1 1 0 0 0,1 0 0 0 0,34-38 0 0 0,-49 60 40 0 0,1 0 1 0 0,0 1-1 0 0,-1-1 0 0 0,1 1 0 0 0,0-1 0 0 0,0 1 1 0 0,0-1-1 0 0,-1 1 0 0 0,1 0 0 0 0,0-1 0 0 0,0 1 1 0 0,0 0-1 0 0,0-1 0 0 0,-1 1 0 0 0,1 0 1 0 0,0 0-1 0 0,0 0 0 0 0,0 0 0 0 0,0 0 0 0 0,0 0 1 0 0,0 0-1 0 0,0 0 0 0 0,-1 0 0 0 0,1 1 0 0 0,0-1 1 0 0,0 0-1 0 0,0 1 0 0 0,0-1 0 0 0,-1 0 0 0 0,1 1 1 0 0,0-1-1 0 0,0 1 0 0 0,0-1 0 0 0,-1 1 0 0 0,1-1 1 0 0,0 1-1 0 0,-1 0 0 0 0,1-1 0 0 0,-1 1 1 0 0,2 1-1 0 0,3 5 52 0 0,0 0 1 0 0,0 0 0 0 0,6 13-1 0 0,-4-6 2 0 0,4 1-2 0 0,15 19 0 0 0,-16-20-44 0 0,17 24 46 0 0,5 23 42 0 0,-2 1 0 0 0,31 90 0 0 0,25 58 154 0 0,55 47-80 0 0,-64-121-100 0 0,-47-76-232 0 0,-2 1-1 0 0,30 101 0 0 0,-49-136-302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5:29.14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87 13823 0 0,'0'0'2884'0'0,"9"-1"-2120"0"0,46-3 212 0 0,12 1-736 0 0,12-1 447 0 0,750-56 3242 0 0,-575 46-5810 0 0,-194 13-5806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15.95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0 258 12895 0 0,'29'-7'-1826'0'0,"-27"7"1458"0"0,9-3 189 0 0,51-10-24 0 0,-7 5 910 0 0,7 0 242 0 0,10 2 373 0 0,2-3 84 0 0,-1 2 10 0 0,-58 5-1179 0 0,48-4 905 0 0,21 2-275 0 0,6-1-153 0 0,7 1-267 0 0,208-25 714 0 0,298-33 447 0 0,-272 51-1356 0 0,-141 7-147 0 0,-109 1-60 0 0,343-16 368 0 0,148-11 197 0 0,-404 22-388 0 0,576-2 644 0 0,-393 26-500 0 0,109 2 131 0 0,130 36-75 0 0,-332-23-289 0 0,-180-25-67 0 0,116-6 0 0 0,76-25-1980 0 0,-202 16-4055 0 0,0-2-1979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5:30.16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5063 0 0,'0'0'904'0'0,"0"4"-712"0"0,30 142 3024 0 0,1-26-1781 0 0,71 307 2437 0 0,-9 223-1643 0 0,-93-643-2271 0 0,8 108-1272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5:31.11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97 8287 0 0,'0'0'1408'0'0,"8"-5"-1232"0"0,23-14 0 0 0,-23 14 0 0 0,1 0 0 0 0,2-1-85 0 0,-6 2 149 0 0,1 1 0 0 0,0 0 0 0 0,0 0 0 0 0,0 0 0 0 0,11-3 0 0 0,-5 1 2 0 0,33-9 939 0 0,-37 11-1008 0 0,25-3 466 0 0,-24 4-528 0 0,28-1 446 0 0,-28 2-436 0 0,28 1 518 0 0,9 5 115 0 0,-37-4-662 0 0,-5-1-43 0 0,0 0 0 0 0,1 1 0 0 0,-1 0 0 0 0,0 0 0 0 0,0 0 0 0 0,5 2 0 0 0,0-1 10 0 0,26 11 222 0 0,7 8-85 0 0,-1 1-31 0 0,-4 1 47 0 0,-13-8-100 0 0,-18-11 3 0 0,1 1 12 0 0,21 18 7 0 0,-21-17 2 0 0,-1-1 2 0 0,16 16 4 0 0,-16-16 2 0 0,-2 0 0 0 0,11 17-8 0 0,-11-17-34 0 0,-2 2-20 0 0,2 4-19 0 0,-1 1-1 0 0,0-1 0 0 0,0 1 1 0 0,-1 0-1 0 0,-1 0 1 0 0,0-1-1 0 0,0 1 0 0 0,-2 0 1 0 0,-1 14-1 0 0,-2 0 34 0 0,-2-6-80 0 0,-3 0-16 0 0,7-14 12 0 0,-1-1 20 0 0,-20 15 6 0 0,16-16 2 0 0,1 1 1 0 0,0-1-1 0 0,-1-1 1 0 0,0 1 0 0 0,0-1-1 0 0,0-1 1 0 0,0 1-1 0 0,0-1 1 0 0,0 0 0 0 0,-16 1-1 0 0,-117 15 104 0 0,107-15-776 0 0,-1-2 0 0 0,0-1-1 0 0,-50-6 1 0 0,63 3-311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5:31.94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2759 0 0,'1'4'240'0'0,"74"429"4806"0"0,6 50-828 0 0,-75-424-3860 0 0,11 151 343 0 0,-15-151-454 0 0,-8 90-1 0 0,2-122-170 0 0,-4 3-1030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5:32.70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97 5527 0 0,'0'0'652'0'0,"10"-4"-582"0"0,51-23 348 0 0,0 1 434 0 0,-49 21-706 0 0,-4 1 50 0 0,0 1 0 0 0,0 0 1 0 0,16-3-1 0 0,-14 1-29 0 0,-5 4-60 0 0,-1-1 0 0 0,1 0-1 0 0,0 1 1 0 0,-1 0 0 0 0,1 0 0 0 0,0 1 0 0 0,9-1-1 0 0,-4-1 60 0 0,-5 1-65 0 0,0 0 1 0 0,0 1-1 0 0,0-1 1 0 0,0 1-1 0 0,1 1 1 0 0,7 0-1 0 0,-2-1 16 0 0,-6 0-23 0 0,1 0 1 0 0,0 0 0 0 0,-1 1-1 0 0,1 0 1 0 0,9 2-1 0 0,-4-1 18 0 0,-6-1-15 0 0,1 0-1 0 0,0 0 0 0 0,0 0 0 0 0,-1 1 0 0 0,7 3 1 0 0,40 14 621 0 0,-41-15-602 0 0,31 17 339 0 0,7 8-90 0 0,-39-24-304 0 0,27 21 304 0 0,-28-20-281 0 0,-4-3-30 0 0,-1-1 0 0 0,0 1 1 0 0,0 0-1 0 0,0 1 0 0 0,-1-1 1 0 0,1 1-1 0 0,2 3 0 0 0,2 0 35 0 0,-4-3-6 0 0,1 1-1 0 0,-1-1 1 0 0,-1 0-1 0 0,1 1 1 0 0,4 7-1 0 0,-1-5 24 0 0,-4-3-38 0 0,0-1 0 0 0,-1 1-1 0 0,1-1 1 0 0,-1 1 0 0 0,1 0 0 0 0,-1 0-1 0 0,3 7 1 0 0,0-2 40 0 0,-2-4-34 0 0,-1-1-1 0 0,1 1 1 0 0,-1 0-1 0 0,0 0 1 0 0,-1 0-1 0 0,2 6 1 0 0,12 39 503 0 0,-12-40-485 0 0,-1-5-36 0 0,-1 0-1 0 0,0 0 1 0 0,0 0 0 0 0,0 1 0 0 0,0 8 0 0 0,3 33 165 0 0,-3-38-187 0 0,0 26 115 0 0,-1-28-128 0 0,-7 45 205 0 0,6-48-159 0 0,0-1-1 0 0,0 1 1 0 0,0 0-1 0 0,-1 0 0 0 0,1-1 1 0 0,-1 1-1 0 0,0 0 1 0 0,0-1-1 0 0,0 0 1 0 0,-1 1-1 0 0,1-1 0 0 0,-1 0 1 0 0,-4 3-1 0 0,2-3 21 0 0,0 0-1 0 0,-1 0 1 0 0,0 0-1 0 0,0-1 0 0 0,0 0 1 0 0,0 0-1 0 0,0 0 1 0 0,0-1-1 0 0,0 0 1 0 0,0 0-1 0 0,-9 0 1 0 0,-15-1 188 0 0,-34-3-1 0 0,32 1-210 0 0,-235-4-2015 0 0,236 6 731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5:33.55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 99 455 0 0,'-2'-44'4082'0'0,"4"29"-3194"0"0,3-24 4414 0 0,-1 45-4766 0 0,1 0-377 0 0,-3-4-91 0 0,0 1 1 0 0,0-1-1 0 0,0 0 1 0 0,0 1-1 0 0,-1-1 0 0 0,1 1 1 0 0,-1 0-1 0 0,1-1 0 0 0,-1 1 1 0 0,1 3-1 0 0,14 37 813 0 0,50 246 1682 0 0,-20 15-1687 0 0,-16-95-15 0 0,-23-165-1164 0 0,19 129 1398 0 0,-12-64-6383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5:34.50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56 277 8751 0 0,'0'0'923'0'0,"7"-1"-832"0"0,35-3-35 0 0,29-1 620 0 0,-15-1 1356 0 0,-47 6-1862 0 0,28-7 729 0 0,-29 5-797 0 0,25-9 428 0 0,-25 9-482 0 0,-5 1-21 0 0,0 0 0 0 0,1 0 0 0 0,-1 0 1 0 0,0-1-1 0 0,0 0 0 0 0,0 1 0 0 0,4-4 0 0 0,16-10-19 0 0,14-12-201 0 0,-31 23 74 0 0,-1 0 19 0 0,15-19 80 0 0,-19 22 20 0 0,-1 0 0 0 0,1-1 0 0 0,0 1 0 0 0,-1 0 0 0 0,0-1 0 0 0,1 1 0 0 0,-1-1 0 0 0,0 1 0 0 0,1 0 0 0 0,-1-1 0 0 0,0 1 0 0 0,0-1 0 0 0,0 1 0 0 0,0-1 0 0 0,-1 1 0 0 0,1-2 0 0 0,-3-3 125 0 0,-1 1 0 0 0,1 0 0 0 0,-1 0-1 0 0,0 0 1 0 0,0 1 0 0 0,0-1 0 0 0,-1 1 0 0 0,0 0-1 0 0,-9-7 1 0 0,-1 0 275 0 0,-1-1 0 0 0,0 2 0 0 0,-29-15 0 0 0,38 22-320 0 0,1 1-1 0 0,0-1 1 0 0,-1 2-1 0 0,1-1 1 0 0,-1 1-1 0 0,0 0 1 0 0,1 0-1 0 0,-1 1 1 0 0,0-1-1 0 0,1 2 1 0 0,-1-1-1 0 0,0 1 1 0 0,0 0-1 0 0,1 0 1 0 0,-9 3-1 0 0,5-1 12 0 0,0 1-1 0 0,0-1 0 0 0,1 2 1 0 0,-1 0-1 0 0,1 0 0 0 0,0 0 1 0 0,0 1-1 0 0,1 1 0 0 0,-1-1 1 0 0,1 1-1 0 0,1 1 0 0 0,-1-1 1 0 0,1 1-1 0 0,1 1 0 0 0,0-1 1 0 0,-7 12-1 0 0,13-19-86 0 0,-5 7 98 0 0,1 0 0 0 0,0 1 0 0 0,0-1 0 0 0,1 1 0 0 0,-4 16 0 0 0,-4 19 145 0 0,8-35-209 0 0,2-4-11 0 0,0-1-1 0 0,0 1 1 0 0,0-1 0 0 0,1 1 0 0 0,0-1-1 0 0,0 7 1 0 0,-1-1 10 0 0,1 30 142 0 0,0-30-144 0 0,5 30 138 0 0,-4-29-138 0 0,0-6-10 0 0,-1 0-1 0 0,1 0 1 0 0,0-1 0 0 0,0 1-1 0 0,0 0 1 0 0,1 0 0 0 0,2 4-1 0 0,-1 2 19 0 0,15 34 170 0 0,-14-34-171 0 0,-1-5-10 0 0,-1 1-1 0 0,1-1 1 0 0,0 0 0 0 0,1 0-1 0 0,5 7 1 0 0,-4-2 2 0 0,-3-7-14 0 0,0 1-1 0 0,1-1 0 0 0,-1 0 1 0 0,1 0-1 0 0,0 0 0 0 0,0 0 1 0 0,1-1-1 0 0,4 5 0 0 0,0 2 15 0 0,-5-6-17 0 0,0 0 1 0 0,0 0 0 0 0,1-1-1 0 0,0 1 1 0 0,0-1-1 0 0,0 0 1 0 0,7 5 0 0 0,-2 0 4 0 0,-4-4-7 0 0,0 0 1 0 0,-1 0-1 0 0,1-1 0 0 0,0 0 1 0 0,1 0-1 0 0,7 4 0 0 0,38 16 49 0 0,-23-12-107 0 0,1-2 1 0 0,1-2-1 0 0,-1 0 0 0 0,1-2 1 0 0,0-2-1 0 0,1 0 0 0 0,-1-2 1 0 0,0-1-1 0 0,0-2 0 0 0,1 0 1 0 0,-1-3-1 0 0,33-8 1 0 0,0-4-588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5:36.12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589 279 9215 0 0,'1'-27'704'0'0,"-1"7"-82"0"0,0 0 0 0 0,-4-23-1 0 0,3 36-135 0 0,-1 0 0 0 0,0 0-1 0 0,0 1 1 0 0,0-1 0 0 0,-1 0-1 0 0,0 1 1 0 0,0 0-1 0 0,0 0 1 0 0,-9-11 0 0 0,4 7-104 0 0,1 1 0 0 0,-2 1 0 0 0,1 0 0 0 0,-1 0 0 0 0,0 0 1 0 0,0 1-1 0 0,-1 1 0 0 0,-12-7 0 0 0,16 10-297 0 0,0 1 1 0 0,0-1-1 0 0,-1 1 0 0 0,1 1 1 0 0,0-1-1 0 0,-1 1 1 0 0,0 0-1 0 0,1 0 0 0 0,-1 1 1 0 0,1 0-1 0 0,-1 0 0 0 0,1 1 1 0 0,-1 0-1 0 0,0 0 0 0 0,-11 4 1 0 0,3 0-46 0 0,0 2-1 0 0,0 0 1 0 0,0 1 0 0 0,1 0-1 0 0,0 1 1 0 0,1 1 0 0 0,0 0 0 0 0,-12 13-1 0 0,5-3 34 0 0,0 1 0 0 0,2 1 0 0 0,-29 44 0 0 0,32-40-52 0 0,1 1 0 0 0,2 0 1 0 0,1 0-1 0 0,1 2 0 0 0,1-1 0 0 0,-10 56 0 0 0,14-42 4 0 0,0 0 0 0 0,3 1 0 0 0,2-1-1 0 0,6 53 1 0 0,0-52-7 0 0,2 1 0 0 0,28 80-1 0 0,-21-81-6 0 0,13 32 49 0 0,-2-11 5 0 0,-4-15-42 0 0,6 3 25 0 0,-21-37-38 0 0,-5-11-3 0 0,0 1 0 0 0,1-1-1 0 0,-1 0 1 0 0,1 0 0 0 0,0 0 0 0 0,0-1 0 0 0,0 1 0 0 0,5 3 0 0 0,26 30 18 0 0,-16-21 39 0 0,33 14-8 0 0,-41-25-53 0 0,-1-1-1 0 0,1 0 0 0 0,0-1 0 0 0,16 4 0 0 0,-17-5-4 0 0,0-1 0 0 0,1-1 0 0 0,-1 1 0 0 0,0-1 0 0 0,12-2 0 0 0,-12 0-16 0 0,1 0-1 0 0,-1 0 1 0 0,0-1 0 0 0,13-6-1 0 0,24-13-1075 0 0,48-34 0 0 0,-53 31-6310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5:37.25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1 171 8287 0 0,'0'-1'74'0'0,"1"-1"-1"0"0,0 1 0 0 0,0 0 0 0 0,0-1 0 0 0,0 1 1 0 0,0 0-1 0 0,0 0 0 0 0,0-1 0 0 0,1 1 1 0 0,-1 0-1 0 0,0 0 0 0 0,0 0 0 0 0,3-1 1 0 0,19-15-245 0 0,-4 5 581 0 0,28-13 0 0 0,-39 21-349 0 0,26-13 450 0 0,-4 5-86 0 0,15-7 134 0 0,-18 9-362 0 0,-20 7-34 0 0,1 0-10 0 0,28-12-26 0 0,5-1 1794 0 0,-34 23-1861 0 0,23 18-37 0 0,-30-25-21 0 0,1 1 1 0 0,-1-1-1 0 0,1 0 1 0 0,-1 1-1 0 0,1-1 0 0 0,-1 0 1 0 0,1 1-1 0 0,-1-1 1 0 0,0 1-1 0 0,1-1 1 0 0,-1 1-1 0 0,0-1 0 0 0,1 1 1 0 0,-1-1-1 0 0,0 1 1 0 0,1-1-1 0 0,-1 1 1 0 0,0 0-1 0 0,0-1 0 0 0,0 1 1 0 0,1 0-1 0 0,1 18 65 0 0,-1-18-64 0 0,4 29 70 0 0,2-4 11 0 0,3 16 113 0 0,0 9 9 0 0,6 6-36 0 0,-2 2-8 0 0,1 9 415 0 0,10 111 0 0 0,-24-155-290 0 0,0-1 0 0 0,-1 1 0 0 0,-1 0-1 0 0,-2-1 1 0 0,0 0 0 0 0,-1 1 0 0 0,-2-1 0 0 0,0-1-1 0 0,-10 23 1 0 0,13-38-182 0 0,0-1 0 0 0,0 0 0 0 0,-1 0 1 0 0,0 0-1 0 0,0 0 0 0 0,0 0 0 0 0,-1-1 0 0 0,0 0 0 0 0,0 0 0 0 0,0 0 0 0 0,-1-1 0 0 0,0 0 0 0 0,1 0 1 0 0,-1 0-1 0 0,-1-1 0 0 0,-10 5 0 0 0,9-5-273 0 0,-1-1-1 0 0,0 1 1 0 0,0-1 0 0 0,-18 1-1 0 0,12-3-1704 0 0,0 0-1 0 0,-23-3 0 0 0,6-2-4370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5:38.41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252 2 4143 0 0,'-4'-1'120'0'0,"-1"1"0"0"0,1 0-1 0 0,0-1 1 0 0,-1 2-1 0 0,1-1 1 0 0,0 0-1 0 0,-1 1 1 0 0,1 0-1 0 0,0 0 1 0 0,-1 0-1 0 0,-3 2 1 0 0,1-1 231 0 0,-1 1-50 0 0,0 0 1 0 0,1 1 0 0 0,-1 0-1 0 0,1 0 1 0 0,0 0 0 0 0,0 1-1 0 0,0 0 1 0 0,0 1-1 0 0,1-1 1 0 0,0 1 0 0 0,0 0-1 0 0,1 1 1 0 0,0-1 0 0 0,0 1-1 0 0,0 0 1 0 0,1 1-1 0 0,0-1 1 0 0,-4 9 0 0 0,-3 13 122 0 0,0 0 1 0 0,2 1-1 0 0,-9 47 1 0 0,17-69-370 0 0,-6 25 8 0 0,-4 53 0 0 0,11-74 27 0 0,0 1 0 0 0,1 0 0 0 0,0-1 0 0 0,0 1 0 0 0,2-1 0 0 0,-1 1 0 0 0,2-1 0 0 0,5 14 0 0 0,2 1 255 0 0,-8-20 58 0 0,2 2 11 0 0,17 28-14 0 0,-17-28-65 0 0,2-1-23 0 0,22 24-7 0 0,-22-24-3 0 0,1-2-13 0 0,24 16-8 0 0,-24-16 273 0 0,4-2-309 0 0,37 10-12 0 0,-37-11 218 0 0,33-7-201 0 0,-31 2-207 0 0,-2 1 85 0 0,-4-2-5 0 0,2 0-88 0 0,-6 2-17 0 0,0-1 0 0 0,0 1 0 0 0,0-1-1 0 0,-1 1 1 0 0,1-1 0 0 0,-1 0 0 0 0,1 0 0 0 0,3-4 0 0 0,6-3 36 0 0,0-1 1 0 0,0 0-1 0 0,-1-1 0 0 0,20-23 1 0 0,-26 26-35 0 0,-1 1 1 0 0,0-1-1 0 0,0 0 1 0 0,0-1-1 0 0,-1 1 1 0 0,-1-1-1 0 0,1 0 1 0 0,-1 0-1 0 0,-1 0 1 0 0,3-16-1 0 0,-4 14-35 0 0,0 0-1 0 0,-1-1 1 0 0,0 1 0 0 0,-1 0-1 0 0,-1-1 1 0 0,1 1-1 0 0,-2 0 1 0 0,0 0 0 0 0,-5-13-1 0 0,-2 1-35 0 0,0 0-1 0 0,-2 0 1 0 0,-16-20-1 0 0,-4-11-330 0 0,22 35 145 0 0,0 1 0 0 0,-1 1 0 0 0,-1 0-1 0 0,-28-29 1 0 0,35 41 113 0 0,-1 1 0 0 0,-1 0-1 0 0,1 0 1 0 0,0 0 0 0 0,-1 1 0 0 0,0 0-1 0 0,0 0 1 0 0,0 1 0 0 0,0 0 0 0 0,-8-1-1 0 0,-3-1-882 0 0,-1 2 0 0 0,-33-1 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5:39.47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392 56 4607 0 0,'-6'-7'401'0'0,"-1"1"0"0"0,0 0 0 0 0,-1 0-1 0 0,0 0 1 0 0,-15-8 0 0 0,18 12-98 0 0,1 0 0 0 0,-1 1 1 0 0,0-1-1 0 0,0 1 1 0 0,0 0-1 0 0,0 0 0 0 0,0 1 1 0 0,0-1-1 0 0,0 1 0 0 0,0 0 1 0 0,-1 1-1 0 0,-8 1 0 0 0,-2 1 36 0 0,1 0 0 0 0,0 2 0 0 0,-1 0 0 0 0,1 0 0 0 0,1 1 0 0 0,-1 1 0 0 0,1 1 0 0 0,1 0-1 0 0,-1 1 1 0 0,-12 10 0 0 0,18-12-269 0 0,1 1-1 0 0,0-1 1 0 0,0 1-1 0 0,0 1 1 0 0,1-1 0 0 0,0 1-1 0 0,1 0 1 0 0,0 0-1 0 0,0 1 1 0 0,1 0-1 0 0,0-1 1 0 0,1 1 0 0 0,0 1-1 0 0,0-1 1 0 0,1 0-1 0 0,0 12 1 0 0,1 1 16 0 0,1-1 1 0 0,1 1-1 0 0,5 22 0 0 0,-5-39 52 0 0,1 2 15 0 0,8 23-8 0 0,-8-23 2 0 0,1 0 10 0 0,10 24 3 0 0,-9-24 0 0 0,0-1 0 0 0,-1 2-97 0 0,-1-5 9 0 0,0 0 1 0 0,0 0 0 0 0,0 0 0 0 0,0-1 0 0 0,1 1 0 0 0,-1 0 0 0 0,6 5 0 0 0,-1 1 0 0 0,-5-6 8 0 0,1 0 1 0 0,0 1 0 0 0,0-2 0 0 0,0 1 0 0 0,1 0-1 0 0,-1-1 1 0 0,1 1 0 0 0,5 3 0 0 0,23 20 119 0 0,-24-20 199 0 0,2-2-210 0 0,30 14-45 0 0,-30-15 104 0 0,1-1-130 0 0,34 7-6 0 0,-33-7-1 0 0,-3-3 0 0 0,27-1-5 0 0,-27 1-23 0 0,0-3-11 0 0,29-6-1 0 0,-23 3-1 0 0,29-16 34 0 0,-36 17-83 0 0,10-8 66 0 0,9-6-66 0 0,1-6 26 0 0,-21 18-46 0 0,0-1 0 0 0,0 1-1 0 0,0-1 1 0 0,-1 0 0 0 0,-1-1 0 0 0,1 0 0 0 0,-1 0-1 0 0,-1 0 1 0 0,0 0 0 0 0,0 0 0 0 0,-1-1-1 0 0,0 0 1 0 0,0 0 0 0 0,-1 0 0 0 0,-1 0-1 0 0,1 0 1 0 0,-2 0 0 0 0,1 0 0 0 0,-2-1-1 0 0,1 1 1 0 0,-1 0 0 0 0,-1 0 0 0 0,0 0 0 0 0,0 0-1 0 0,-1 0 1 0 0,0 1 0 0 0,-1-1 0 0 0,0 1-1 0 0,0 0 1 0 0,-1 0 0 0 0,-1 0 0 0 0,1 0-1 0 0,-1 1 1 0 0,-1 0 0 0 0,1 0 0 0 0,-12-9 0 0 0,4 6 19 0 0,0 0 0 0 0,-1 2 1 0 0,0 0-1 0 0,0 0 0 0 0,-1 1 1 0 0,0 1-1 0 0,-32-9 0 0 0,8 1-130 0 0,-6-2-547 0 0,13 12-5327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17.50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37 0 8287 0 0,'-2'2'87'0'0,"1"0"0"0"0,-1 0 0 0 0,0-1-1 0 0,0 1 1 0 0,1 0 0 0 0,0 0 0 0 0,-1 1-1 0 0,1-1 1 0 0,0 0 0 0 0,0 0 0 0 0,0 1-1 0 0,0-1 1 0 0,0 0 0 0 0,1 1 0 0 0,-1-1-1 0 0,0 5 1 0 0,-5 33 488 0 0,1 0 0 0 0,1 50-1 0 0,8 83 2088 0 0,-1-116-1843 0 0,36 450 3925 0 0,-14-221-3800 0 0,-13 650 331 0 0,-15-544-884 0 0,2-56-169 0 0,-2-233-186 0 0,-6 555 411 0 0,13-466-308 0 0,1 196 39 0 0,-6 84-21 0 0,30-1 14 0 0,-4-19-107 0 0,-24-400-209 0 0,-9 59-1 0 0,6-94-155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5:40.37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493 114 5527 0 0,'-6'-9'459'0'0,"0"1"-1"0"0,-1 0 0 0 0,0 0 0 0 0,0 0 0 0 0,-1 1 0 0 0,0 0 0 0 0,-1 0 0 0 0,-16-9 0 0 0,18 11 147 0 0,0 1-300 0 0,0 0 0 0 0,-1 0 0 0 0,1 1 0 0 0,-1 0 0 0 0,1 0 0 0 0,-1 1 0 0 0,0 0 0 0 0,0 0 0 0 0,0 1 0 0 0,0 0-1 0 0,-1 0 1 0 0,1 1 0 0 0,0 0 0 0 0,0 1 0 0 0,0-1 0 0 0,0 2 0 0 0,0-1 0 0 0,0 1 0 0 0,0 0 0 0 0,0 1 0 0 0,1 0 0 0 0,-13 6-1 0 0,8-3-186 0 0,0 1-1 0 0,1 0 0 0 0,0 0 1 0 0,1 1-1 0 0,-1 1 1 0 0,1 0-1 0 0,1 0 0 0 0,0 1 1 0 0,0 0-1 0 0,1 0 0 0 0,0 1 1 0 0,1 0-1 0 0,-8 16 0 0 0,15-27-117 0 0,-12 24-7 0 0,2-1 0 0 0,0 2 0 0 0,2-1 0 0 0,1 1 0 0 0,1 0 0 0 0,0 1-1 0 0,2-1 1 0 0,-1 40 0 0 0,4-25 7 0 0,3 0 0 0 0,1-10 11 0 0,4 4 102 0 0,-4-26-85 0 0,-1 0 166 0 0,3-1-17 0 0,16 23 30 0 0,-16-22 222 0 0,1-2-220 0 0,20 20-1 0 0,-20-20 368 0 0,3-1-417 0 0,28 15-6 0 0,-28-15 215 0 0,2-6-264 0 0,31-4-6 0 0,-34 4-72 0 0,-6 1-22 0 0,0 0 0 0 0,0 0-1 0 0,0 0 1 0 0,0 0 0 0 0,1-1 0 0 0,-1 1-1 0 0,0-1 1 0 0,0 0 0 0 0,0 1 0 0 0,0-1-1 0 0,2-1 1 0 0,15-8 68 0 0,15-6-57 0 0,11-4-15 0 0,12-6-406 0 0,-17 7-92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5:41.63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483 0 2303 0 0,'-6'27'1712'0'0,"6"-17"-1310"0"0,1 0 0 0 0,0 1-1 0 0,0-2 1 0 0,1 1 0 0 0,6 18-1 0 0,-3-9 319 0 0,-5-17-362 0 0,2 4 2 0 0,10 50 1057 0 0,8 82 0 0 0,-13-76-1059 0 0,2-8-108 0 0,20 107 244 0 0,-23-130-494 0 0,3 12 0 0 0,4 14 222 0 0,7 48 1077 0 0,-5 1 1 0 0,2 120-1 0 0,-16-173-843 0 0,0-27-50 0 0,-1 0 0 0 0,-2 1 0 0 0,-7 40 0 0 0,7-56-257 0 0,0 0 0 0 0,-1-1 0 0 0,-1 1 0 0 0,1-1 0 0 0,-2 0 0 0 0,-5 11-1 0 0,7-17-69 0 0,0 1 0 0 0,0-1 0 0 0,-1 0 0 0 0,1 0-1 0 0,-1-1 1 0 0,0 1 0 0 0,0-1 0 0 0,0 0-1 0 0,0 0 1 0 0,0 0 0 0 0,-1 0 0 0 0,1-1 0 0 0,-1 0-1 0 0,-10 4 1 0 0,2-2-1 0 0,0-1 0 0 0,-1 0-1 0 0,0-1 1 0 0,0-1 0 0 0,0 0 0 0 0,1 0-1 0 0,-1-2 1 0 0,0 1 0 0 0,0-2 0 0 0,0 0-1 0 0,0-1 1 0 0,1 0 0 0 0,0-1 0 0 0,-1 0-1 0 0,1-1 1 0 0,1-1 0 0 0,-1 0 0 0 0,1-1-1 0 0,0 0 1 0 0,0 0 0 0 0,1-2 0 0 0,0 1-1 0 0,1-1 1 0 0,0-1 0 0 0,-12-14-1 0 0,-163-201-730 0 0,175 212 53 0 0,1-1-144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5:42.80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2759 0 0,'0'27'3130'0'0,"64"304"2516"0"0,-53-253-4783 0 0,0-5-38 0 0,-2-19-347 0 0,3 1-92 0 0,1 3-2 0 0,-1 0 0 0 0,0 4-42 0 0,1-5-68 0 0,1-2 48 0 0,0-3 60 0 0,2-3 4 0 0,-1-2 12 0 0,2 2 121 0 0,3 9-210 0 0,-6-11 231 0 0,2-5-353 0 0,-12-31 12 0 0,0 0 7 0 0,11 33 2 0 0,-11-33 0 0 0,-1-1 0 0 0,12 30 0 0 0,-12-30 204 0 0,2-2-225 0 0,15 27-10 0 0,-15-26 495 0 0,4-6-512 0 0,27 7 2 0 0,-36-10-156 0 0,1 1 1 0 0,-1-1 0 0 0,0 0-1 0 0,1 0 1 0 0,-1 0 0 0 0,1 1-1 0 0,-1-1 1 0 0,1 0-1 0 0,-1 0 1 0 0,1 0 0 0 0,-1 0-1 0 0,1 0 1 0 0,-1 0 0 0 0,1 0-1 0 0,-1 0 1 0 0,1 0 0 0 0,0 0-1 0 0,-1 0 1 0 0,1 0 0 0 0,-1 0-1 0 0,0-1 1 0 0,1 1 0 0 0,-1 0-1 0 0,1 0 1 0 0,12-9 102 0 0,-1 1 0 0 0,0-1-1 0 0,-1-1 1 0 0,0 0 0 0 0,-1 0 0 0 0,0-1-1 0 0,15-23 1 0 0,55-98-735 0 0,-62 100-30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5:43.69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33 351 2303 0 0,'1'6'321'0'0,"16"10"3078"0"0,22 9-2807 0 0,-29-19 47 0 0,0-4 196 0 0,30 5 86 0 0,-29-5 20 0 0,0-4-22 0 0,33-7-107 0 0,-40 9-685 0 0,0 0 0 0 0,-1-1 0 0 0,1 0 0 0 0,0 0 1 0 0,-1 0-1 0 0,1 0 0 0 0,-1-1 0 0 0,1 1 0 0 0,4-4 0 0 0,2-1 119 0 0,2-1 149 0 0,0 0 0 0 0,0 0 0 0 0,-1-1 0 0 0,0 0 0 0 0,0-1 0 0 0,-1-1 0 0 0,0 0 0 0 0,16-21 0 0 0,-20 24-326 0 0,-1-1 0 0 0,0 0 0 0 0,0 0 0 0 0,-1-1 0 0 0,0 1 0 0 0,0-1 0 0 0,-1 0 0 0 0,0 0 0 0 0,-1 0-1 0 0,0 0 1 0 0,0 0 0 0 0,-1-1 0 0 0,0-12 0 0 0,-1 17-61 0 0,-1 0 0 0 0,0 0 0 0 0,0-1 0 0 0,0 1 0 0 0,0 1 0 0 0,-1-1 1 0 0,0 0-1 0 0,0 0 0 0 0,0 1 0 0 0,-1-1 0 0 0,0 1 0 0 0,-5-7 0 0 0,3 4 28 0 0,-1 1 0 0 0,0 0 1 0 0,-1 1-1 0 0,1-1 0 0 0,-1 1 0 0 0,0 1 1 0 0,-10-6-1 0 0,5 4 62 0 0,0 1 0 0 0,0 0 0 0 0,-1 0 0 0 0,0 2 1 0 0,0-1-1 0 0,0 2 0 0 0,0 0 0 0 0,0 0 0 0 0,-23 1 0 0 0,28 1-68 0 0,1 1-1 0 0,-1 0 0 0 0,1 1 1 0 0,0-1-1 0 0,0 1 0 0 0,-1 1 1 0 0,2-1-1 0 0,-1 1 0 0 0,0 1 1 0 0,0-1-1 0 0,1 1 0 0 0,0 0 1 0 0,0 0-1 0 0,0 1 1 0 0,0 0-1 0 0,1 0 0 0 0,-9 10 1 0 0,7-5 51 0 0,0 0 1 0 0,1 1-1 0 0,0 0 1 0 0,0 0-1 0 0,1 1 1 0 0,1-1 0 0 0,0 1-1 0 0,0 0 1 0 0,-3 23-1 0 0,4-14 79 0 0,1 0 0 0 0,1 0 0 0 0,1-1 0 0 0,1 1 0 0 0,0 0 0 0 0,9 36 0 0 0,3 1 160 0 0,4 0-9 0 0,-14-47-271 0 0,-2-3-6 0 0,1-1 0 0 0,0 0 0 0 0,1 0-1 0 0,5 10 1 0 0,18 43 161 0 0,6 2 26 0 0,-27-50-184 0 0,-2-5-5 0 0,1-1 0 0 0,-1 1-1 0 0,1-1 1 0 0,0 0-1 0 0,8 8 1 0 0,15 22 94 0 0,-11-19 9 0 0,19 14 1 0 0,-17-17-1 0 0,22 9-6 0 0,-19-13-1 0 0,27 6 0 0 0,-23-10-8 0 0,31-1-35 0 0,-26-6-18 0 0,-3-3-41 0 0,1-1-1 0 0,-1-1 1 0 0,-1-2 0 0 0,45-18-1 0 0,-24 0-169 0 0,-2-1-1 0 0,73-58 1 0 0,-63 41-199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5:44.88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1 714 5983 0 0,'32'67'1530'0'0,"25"45"-500"0"0,142 264 2813 0 0,-146-286-2480 0 0,5-2 0 0 0,75 87 0 0 0,-70-101 57 0 0,90 81-1 0 0,-123-130-1014 0 0,0 0-1 0 0,2-2 1 0 0,1-1 0 0 0,0-2-1 0 0,73 32 1 0 0,-61-35-201 0 0,1-2-1 0 0,1-2 1 0 0,0-2 0 0 0,1-2 0 0 0,0-2 0 0 0,1-3-1 0 0,86-1 1 0 0,-96-6-75 0 0,-1-1 0 0 0,1-2 0 0 0,-1-1 0 0 0,0-2 0 0 0,-1-2-1 0 0,0-2 1 0 0,0-1 0 0 0,-2-1 0 0 0,0-2 0 0 0,39-26 0 0 0,-18 3 2 0 0,-1-3 0 0 0,-2-3 0 0 0,-2-1 0 0 0,-3-3 0 0 0,-1-2 0 0 0,49-72 0 0 0,-1-16 95 0 0,107-214 0 0 0,93-298-222 0 0,-192 363-7464 0 0,-64 171-572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5:46.75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9 1 7367 0 0,'-1'0'58'0'0,"1"1"-1"0"0,-1 0 0 0 0,0 0 1 0 0,0 0-1 0 0,1-1 0 0 0,-1 1 1 0 0,1 0-1 0 0,-1 0 0 0 0,1 0 1 0 0,-1 0-1 0 0,1 0 0 0 0,0 0 0 0 0,-1 0 1 0 0,1 0-1 0 0,0 0 0 0 0,0 0 1 0 0,0 0-1 0 0,0 0 0 0 0,0 0 1 0 0,0 0-1 0 0,0 0 0 0 0,0 0 1 0 0,0 0-1 0 0,0 2 0 0 0,3 31-340 0 0,19 106 2817 0 0,46 159 1 0 0,6 34 246 0 0,-4-19-989 0 0,-51-245-1401 0 0,11 50 220 0 0,-29-117-697 0 0,-1 0 0 0 0,0 0 0 0 0,1 0 1 0 0,-1 0-1 0 0,0 0 0 0 0,-1 0 0 0 0,1 0 1 0 0,0 0-1 0 0,-1 3 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5:47.84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1 173 6447 0 0,'0'0'49'0'0,"0"1"0"0"0,1-1 0 0 0,-1 0 0 0 0,0 0-1 0 0,1 0 1 0 0,-1 0 0 0 0,0 1 0 0 0,1-1 0 0 0,-1 0-1 0 0,1 0 1 0 0,-1 0 0 0 0,0 0 0 0 0,1 0 0 0 0,-1 0-1 0 0,1 0 1 0 0,-1 0 0 0 0,0 0 0 0 0,1 0 0 0 0,-1 0-1 0 0,0 0 1 0 0,1 0 0 0 0,-1 0 0 0 0,1-1 0 0 0,-1 1-1 0 0,0 0 1 0 0,1 0 0 0 0,-1 0 0 0 0,0-1 0 0 0,1 1-1 0 0,-1 0 1 0 0,0 0 0 0 0,1 0 0 0 0,-1-1 0 0 0,0 1-1 0 0,0 0 1 0 0,1-1 0 0 0,-1 1 0 0 0,0 0 0 0 0,0-1-1 0 0,0 1 1 0 0,1 0 0 0 0,-1-1 0 0 0,0 1 0 0 0,0 0-1 0 0,0-1 1 0 0,0 1 0 0 0,0-1 0 0 0,0 1 0 0 0,0 0-1 0 0,0-1 1 0 0,0 1 0 0 0,0-1 0 0 0,0 1 0 0 0,0 0-1 0 0,0-1 1 0 0,0 1 0 0 0,0 0 0 0 0,0-1 0 0 0,0 1-1 0 0,-1-1 1 0 0,1 1 0 0 0,0 0 0 0 0,0-1 0 0 0,0 1-1 0 0,0 0 1 0 0,-1-1 0 0 0,1 1 0 0 0,0 0 0 0 0,-1-1-1 0 0,12 11 1063 0 0,-1 0-1 0 0,0 0 1 0 0,14 20-1 0 0,-4 0-211 0 0,20 41-1 0 0,-11-18-57 0 0,28 58 373 0 0,-45-86-1024 0 0,24 49 326 0 0,-5-16-228 0 0,0-4-40 0 0,-2-5 2 0 0,-24-40-203 0 0,19 25 315 0 0,2-2-213 0 0,-19-24 793 0 0,3-6-836 0 0,32 7-2 0 0,-41-9-96 0 0,0 0-1 0 0,0 0 1 0 0,0 0-1 0 0,-1 0 1 0 0,1 0-1 0 0,0 0 0 0 0,0 0 1 0 0,0 0-1 0 0,-1-1 1 0 0,1 1-1 0 0,0 0 1 0 0,0 0-1 0 0,0-1 1 0 0,-1 1-1 0 0,1-1 1 0 0,0 1-1 0 0,-1-1 1 0 0,1 1-1 0 0,-1-1 1 0 0,1 1-1 0 0,0-1 0 0 0,-1 0 1 0 0,1 1-1 0 0,-1-1 1 0 0,1-1-1 0 0,7-18 100 0 0,-7 16-82 0 0,30-78 164 0 0,35-148 0 0 0,16-127-926 0 0,-81 354 718 0 0,13-63-102 0 0,-12 60 102 0 0,-2-1-1 0 0,1 1 1 0 0,-1 0 0 0 0,0-1 0 0 0,0 1-1 0 0,-1-1 1 0 0,1 1 0 0 0,-3-8 0 0 0,44 173 978 0 0,0 0-745 0 0,222 574 338 0 0,-256-719-510 0 0,12 29-31 0 0,-2-6-80 0 0,-9-23-285 0 0,12 22-95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5:49.39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 1 1839 0 0,'0'0'134'0'0,"-1"0"86"0"0,-4 21 3172 0 0,14 16-2222 0 0,1 0 0 0 0,2-1 0 0 0,18 37 0 0 0,6 20-412 0 0,38 112 418 0 0,-48-123-1016 0 0,-19-63-282 0 0,-2-4-278 0 0,0 0 1 0 0,1 0 0 0 0,13 23-1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5:49.75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46 19 11975 0 0,'-8'-6'528'0'0,"2"2"112"0"0,0 1-512 0 0,3 3-128 0 0,2 0 0 0 0,0-2 0 0 0,-2 2-136 0 0,0-1 24 0 0,-3 0 8 0 0,3-1-168 0 0,1 2-32 0 0,-1 2-8 0 0,3 2-416 0 0,3-1 280 0 0,-1 1 0 0 0,5 0 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5:50.99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361 236 4607 0 0,'0'-17'411'0'0,"0"0"0"0"0,-1 0 0 0 0,-1 0 0 0 0,-1 1 0 0 0,0-1 0 0 0,-2 1 0 0 0,-5-17 0 0 0,7 26-138 0 0,-1 0 0 0 0,0 0 0 0 0,0 0-1 0 0,0 1 1 0 0,-1-1 0 0 0,0 1 0 0 0,0 0 0 0 0,-9-8-1 0 0,11 12-213 0 0,0 0-1 0 0,0 0 1 0 0,1 0-1 0 0,-1 1 1 0 0,0-1-1 0 0,0 1 1 0 0,-1 0-1 0 0,1 0 1 0 0,0 0-1 0 0,0 0 1 0 0,0 0-1 0 0,-1 1 1 0 0,1-1-1 0 0,0 1 0 0 0,-1 0 1 0 0,1 0-1 0 0,-1 0 1 0 0,1 0-1 0 0,0 1 1 0 0,-1 0-1 0 0,1-1 1 0 0,-3 2-1 0 0,-9 3 287 0 0,-66 25 322 0 0,70-26-555 0 0,0 1-1 0 0,1 1 0 0 0,0 0 1 0 0,0 0-1 0 0,-11 10 0 0 0,17-11-30 0 0,0-1 0 0 0,0 1 0 0 0,0 0 0 0 0,1 0 0 0 0,0 0 0 0 0,0 1 0 0 0,0-1 0 0 0,0 1 0 0 0,1 0-1 0 0,0-1 1 0 0,0 1 0 0 0,1 0 0 0 0,-1 0 0 0 0,1 0 0 0 0,0 8 0 0 0,0 12 167 0 0,1-1 0 0 0,5 37 0 0 0,-1-7 81 0 0,-1 7 31 0 0,3-1 0 0 0,3 0 0 0 0,16 62 0 0 0,-14-89-36 0 0,22 47 0 0 0,-31-76-194 0 0,3 2 4 0 0,15 21 1 0 0,-15-22 122 0 0,1 1-129 0 0,19 19 3 0 0,-19-19 434 0 0,5-7-461 0 0,31 0-9 0 0,-41 0-91 0 0,-1 0 1 0 0,1 1-1 0 0,0-1 1 0 0,0 0-1 0 0,-1 0 1 0 0,1 0-1 0 0,0 0 1 0 0,0-1-1 0 0,-1 1 1 0 0,1 0-1 0 0,0 0 0 0 0,0 0 1 0 0,-1-1-1 0 0,1 1 1 0 0,0 0-1 0 0,-1 0 1 0 0,1-1-1 0 0,0 1 1 0 0,0-1-1 0 0,19-16-298 0 0,-1-1-1 0 0,0-1 1 0 0,-2-1-1 0 0,0 0 1 0 0,-1-1-1 0 0,-1-1 1 0 0,13-26-1 0 0,-8 11-5965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18.62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14 0 7831 0 0,'0'2'137'0'0,"-1"-1"-1"0"0,0 1 0 0 0,0-1 0 0 0,0 1 1 0 0,1-1-1 0 0,-1 1 0 0 0,1 0 1 0 0,-1-1-1 0 0,1 1 0 0 0,0 0 0 0 0,0-1 1 0 0,0 1-1 0 0,0 0 0 0 0,0 2 0 0 0,-1 6 295 0 0,-3 51 1586 0 0,2 1 0 0 0,10 104 0 0 0,-1-50-988 0 0,-1 895 2115 0 0,-6-956-2965 0 0,3 920 1055 0 0,3-432-827 0 0,0-263-278 0 0,-1 11-41 0 0,2 310-48 0 0,-7-461-45 0 0,18 538-54 0 0,-2-504-137 0 0,7 73 339 0 0,-14-83-6330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5:52.28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50 4143 0 0,'1'13'424'0'0,"0"1"-1"0"0,1-1 0 0 0,1 1 0 0 0,0-1 1 0 0,5 14-1 0 0,28 66 1075 0 0,-21-58-934 0 0,18 43 336 0 0,1-4-74 0 0,-10-20-348 0 0,-4-8-92 0 0,-1-3-11 0 0,31 86 1754 0 0,-100-252 108 0 0,31 82-2289 0 0,2 0 0 0 0,-21-80-1 0 0,33 95 21 0 0,0 0 0 0 0,2 0-1 0 0,1 0 1 0 0,1-1 0 0 0,3-28-1 0 0,-1 44 95 0 0,1 1-1 0 0,0-1 0 0 0,0 1 0 0 0,1 0 0 0 0,0-1 0 0 0,1 1 0 0 0,0 1 0 0 0,1-1 0 0 0,0 1 1 0 0,0-1-1 0 0,1 1 0 0 0,0 1 0 0 0,1-1 0 0 0,-1 1 0 0 0,13-11 0 0 0,-15 16 17 0 0,-1 1 0 0 0,1-1-1 0 0,0 1 1 0 0,0 0 0 0 0,0-1 0 0 0,9-2 510 0 0,0 5-451 0 0,39 0-1 0 0,-26 4-22 0 0,27 9-172 0 0,-27-5-352 0 0,37 18-124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5:53.46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422 91 1375 0 0,'-3'-4'301'0'0,"0"-1"0"0"0,-1 1 0 0 0,1 0 0 0 0,-1-1 0 0 0,0 2-1 0 0,0-1 1 0 0,-9-6 0 0 0,-35-21 3020 0 0,42 28-2909 0 0,0 0-1 0 0,1 0 1 0 0,-1 1-1 0 0,0 0 1 0 0,0 0-1 0 0,0 0 0 0 0,-1 1 1 0 0,1 0-1 0 0,0 0 1 0 0,-1 1-1 0 0,1-1 1 0 0,0 1-1 0 0,-11 2 0 0 0,8 0-140 0 0,0 0-1 0 0,0 0 0 0 0,0 1 0 0 0,0 0 0 0 0,1 1 1 0 0,-1 0-1 0 0,1 0 0 0 0,-13 10 0 0 0,9-5-48 0 0,-1 1 0 0 0,2 0 0 0 0,-1 1-1 0 0,1 1 1 0 0,1 0 0 0 0,0 0 0 0 0,1 1 0 0 0,0 0 0 0 0,1 1-1 0 0,-11 25 1 0 0,13-22-81 0 0,1 0 0 0 0,1 0-1 0 0,0 1 1 0 0,2-1 0 0 0,0 1 0 0 0,1 0-1 0 0,0-1 1 0 0,2 1 0 0 0,4 28 0 0 0,0-12 13 0 0,3 1 1 0 0,1-1 0 0 0,24 61 0 0 0,-20-69-102 0 0,10 12 14 0 0,7 3 10 0 0,-2-7 6 0 0,9 7 13 0 0,-26-31-83 0 0,7 4 67 0 0,19 10 16 0 0,-36-23-91 0 0,1 0 0 0 0,-1-1 0 0 0,0 1 0 0 0,0 0 0 0 0,0-1 0 0 0,1 1 0 0 0,-1-1 0 0 0,0 1 0 0 0,1-1 0 0 0,-1 0 0 0 0,0 0 0 0 0,1 1 0 0 0,-1-1 0 0 0,1 0 0 0 0,1 0 0 0 0,9 0-4 0 0,0 0 0 0 0,0 0-1 0 0,15-3 1 0 0,-18 1-27 0 0,-1-1 1 0 0,0 0 0 0 0,0 0-1 0 0,0-1 1 0 0,0 0-1 0 0,-1 0 1 0 0,1-1-1 0 0,-1 0 1 0 0,0 0-1 0 0,-1-1 1 0 0,1 0-1 0 0,6-8 1 0 0,0-1-120 0 0,0-1-1 0 0,-1 0 1 0 0,-1-1 0 0 0,13-26 0 0 0,-19 33 100 0 0,0-1 1 0 0,-1 0 0 0 0,0-1-1 0 0,-1 1 1 0 0,0-1 0 0 0,0 1-1 0 0,-2-1 1 0 0,2-17-1 0 0,-4 13-40 0 0,0 0 0 0 0,-1 0-1 0 0,0 0 1 0 0,-1 0-1 0 0,-9-25 1 0 0,7 25 73 0 0,-7-22-51 0 0,-19-40 0 0 0,27 68 55 0 0,-1 0 0 0 0,-1 1 0 0 0,1 0 0 0 0,-1 0 0 0 0,-1 0 0 0 0,0 1 0 0 0,0 0 0 0 0,-1 0 0 0 0,-10-8 0 0 0,12 12 4 0 0,-1 1-1 0 0,0-1 0 0 0,0 1 1 0 0,0 1-1 0 0,0-1 1 0 0,-1 1-1 0 0,-12-2 0 0 0,11 2-295 0 0,0 0 0 0 0,0 0 0 0 0,0-1 0 0 0,1 0 0 0 0,-11-5 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6:11.77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185 671 3863 0 0,'-6'-17'7734'0'0,"6"20"-7436"0"0,-3 27 1256 0 0,3-26-901 0 0,1 0-505 0 0,2 13 3 0 0,-2-13 202 0 0,2 2-236 0 0,10 19-31 0 0,-10-19 47 0 0,1 0-58 0 0,12 17-9 0 0,-12-17 66 0 0,2 0-52 0 0,14 17-12 0 0,-14-18 63 0 0,0 0-67 0 0,29 17-24 0 0,1-4 92 0 0,-29-15 175 0 0,2 0-162 0 0,26 6-54 0 0,-17-7-35 0 0,18-3-30 0 0,-19-2 49 0 0,15-12 0 0 0,-18 8 15 0 0,9-9 1 0 0,-12 6-22 0 0,15-18-15 0 0,0 0-58 0 0,-5 0-113 0 0,-17 20 94 0 0,0 3-55 0 0,-1-2-82 0 0,10-17 67 0 0,-10 18-58 0 0,1-19-335 0 0,-2 18 426 0 0,-1 1-118 0 0,-1 1 2 0 0,-1-41-512 0 0,0 41 520 0 0,0 1 15 0 0,-2-13 54 0 0,0 9 6 0 0,-4-10 33 0 0,-13-18 81 0 0,9 27 75 0 0,6 5-57 0 0,3 1 57 0 0,-11-6 82 0 0,11 7-151 0 0,1 0-1 0 0,-1 0 1 0 0,0 1-1 0 0,0-1 0 0 0,0 1 1 0 0,0-1-1 0 0,-1 1 1 0 0,-1-2-1 0 0,-7 0 191 0 0,0 0-1 0 0,0 0 1 0 0,0 1-1 0 0,-1 0 1 0 0,-15 0 0 0 0,-64 2 593 0 0,8 1-631 0 0,70-1-127 0 0,1-1-1 0 0,-1 0 1 0 0,0-1-1 0 0,1 0 1 0 0,-1-1-1 0 0,1-1 1 0 0,0 0-1 0 0,0 0 1 0 0,0-2-1 0 0,1 1 1 0 0,-1-1-1 0 0,1-1 1 0 0,1 0-1 0 0,-1 0 1 0 0,-11-12-1 0 0,13 11 68 0 0,1 0 0 0 0,1-1 0 0 0,-1 0 0 0 0,2 0 0 0 0,-1-1-1 0 0,-9-19 1 0 0,3 5-54 0 0,9 14-58 0 0,0-4 53 0 0,-2-7-36 0 0,-3-16 34 0 0,10 26 67 0 0,1-24 232 0 0,-1 31-277 0 0,0 0 0 0 0,2-15-2 0 0,1 8-12 0 0,19-38 0 0 0,-19 44-57 0 0,4-5 34 0 0,13-12-22 0 0,-8 12 32 0 0,18-6 13 0 0,-23 12 148 0 0,0 5-138 0 0,26 0 16 0 0,-25-1 100 0 0,-1 3-112 0 0,35 12-53 0 0,-5 4 26 0 0,-24-10 1 0 0,21 14-58 0 0,-1 1-66 0 0,-27-20 2 0 0,-1 2-549 0 0,14 18-958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6:18.16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208 135 4607 0 0,'-2'-3'230'0'0,"0"0"-1"0"0,0 0 0 0 0,1-1 0 0 0,-1 1 1 0 0,1 0-1 0 0,-1-7 0 0 0,-2-2 248 0 0,0 2 269 0 0,0-1 1 0 0,-1 1-1 0 0,0 0 0 0 0,-1 0 1 0 0,-8-11-1 0 0,13 19-582 0 0,0 1 0 0 0,-1-1 0 0 0,1 0 0 0 0,-1 1-1 0 0,1-1 1 0 0,-1 1 0 0 0,0 0 0 0 0,0 0 0 0 0,1-1-1 0 0,-1 1 1 0 0,0 0 0 0 0,0 1 0 0 0,0-1 0 0 0,0 0-1 0 0,0 0 1 0 0,-1 1 0 0 0,1 0 0 0 0,0-1 0 0 0,0 1-1 0 0,0 0 1 0 0,0 0 0 0 0,-1 0 0 0 0,1 0 0 0 0,0 0-1 0 0,0 1 1 0 0,0-1 0 0 0,0 0 0 0 0,0 1 0 0 0,0 0-1 0 0,0 0 1 0 0,0-1 0 0 0,0 1 0 0 0,-3 2 0 0 0,0 0-48 0 0,0 0 1 0 0,0 1 0 0 0,1-1-1 0 0,0 1 1 0 0,0 0-1 0 0,0 0 1 0 0,0 0 0 0 0,0 1-1 0 0,1-1 1 0 0,-5 9 0 0 0,3-3-1 0 0,0 0 0 0 0,1 0 0 0 0,1 0 0 0 0,-1 0 0 0 0,-1 13 0 0 0,1 5-23 0 0,1 0 0 0 0,1 1 0 0 0,2 38-1 0 0,4-28-101 0 0,1-1 0 0 0,2 0 0 0 0,1 0 0 0 0,2 0-1 0 0,2-1 1 0 0,18 39 0 0 0,-21-55-1 0 0,8 9-33 0 0,2 2 32 0 0,1-5 1 0 0,-15-22 20 0 0,6-2 54 0 0,32 11 0 0 0,-32-11 66 0 0,-2-6-58 0 0,29-8-7 0 0,-35 9-58 0 0,-1 1 0 0 0,1-1 1 0 0,-1 1-1 0 0,1-1 0 0 0,-1 0 0 0 0,1 0 1 0 0,-1 0-1 0 0,0 0 0 0 0,0 0 0 0 0,0 0 1 0 0,0-1-1 0 0,-1 1 0 0 0,1-1 0 0 0,-1 1 1 0 0,1-1-1 0 0,-1 0 0 0 0,0 0 0 0 0,0 1 1 0 0,0-1-1 0 0,0-4 0 0 0,3-4 54 0 0,6-15 6 0 0,-1-1 0 0 0,-2 0 0 0 0,-1-1 0 0 0,0 0 0 0 0,-3 0 0 0 0,2-43 1 0 0,-6 61-12 0 0,0 1 0 0 0,0-1 0 0 0,-1 1 0 0 0,0-1 0 0 0,-1 1 0 0 0,-7-17 0 0 0,-31-56 310 0 0,18 40-332 0 0,12 17-25 0 0,7 16-9 0 0,1 0 1 0 0,-1 1-1 0 0,0 0 0 0 0,-1 0 0 0 0,0 0 0 0 0,0 0 0 0 0,-1 1 0 0 0,-8-9 0 0 0,12 15-64 0 0,0 1 0 0 0,-1-1-1 0 0,1 0 1 0 0,0 1 0 0 0,-1-1-1 0 0,1 1 1 0 0,-1-1 0 0 0,1 1-1 0 0,-1 0 1 0 0,1 0 0 0 0,0 0-1 0 0,-1 1 1 0 0,1-1 0 0 0,-1 1 0 0 0,1-1-1 0 0,-3 2 1 0 0,-4 0-531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6:19.28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616 1867 9215 0 0,'-65'-163'4961'0'0,"46"108"-2963"0"0,-31-63 1 0 0,-87-196-412 0 0,87 190-1092 0 0,-83-186 265 0 0,117 272-740 0 0,-83-226-689 0 0,85 217 309 0 0,-14-84 0 0 0,26 114 266 0 0,0-1 0 0 0,2 1 0 0 0,-1-1 0 0 0,2 1-1 0 0,1-1 1 0 0,0 1 0 0 0,1-1 0 0 0,7-22 0 0 0,-8 34 66 0 0,14-25-88 0 0,2 9 33 0 0,-12 16 69 0 0,-2 1-66 0 0,4 0 1 0 0,20-17-18 0 0,-21 17 20 0 0,3 1-183 0 0,31-9 118 0 0,-31 10-2 0 0,2 5-256 0 0,36 7 272 0 0,-36-7-25 0 0,-2 4-407 0 0,31 17 249 0 0,-26-11-98 0 0,1 7-779 0 0,-1 0 0 0 0,14 24 0 0 0,-15-17-3359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6:19.75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1 106 10135 0 0,'4'0'371'0'0,"0"0"0"0"0,0 0-1 0 0,0-1 1 0 0,0 1-1 0 0,0-1 1 0 0,0 0-1 0 0,7-2 1 0 0,-8 2-249 0 0,1 0-1 0 0,-1 0 1 0 0,1 0-1 0 0,-1 0 1 0 0,1 1-1 0 0,-1 0 1 0 0,7 0 0 0 0,-4 0 44 0 0,0-1 1 0 0,0 1-1 0 0,0-1 1 0 0,0 0-1 0 0,-1 0 1 0 0,9-3 0 0 0,0 0 55 0 0,-2 1 436 0 0,3-1-2 0 0,3-1-448 0 0,51-17 418 0 0,5-6-1224 0 0,-21 8-3495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6:25.49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0 153 6911 0 0,'7'-7'3711'0'0,"4"2"-3286"0"0,34-14 57 0 0,-34 14 240 0 0,-1 0 109 0 0,1 0-522 0 0,36-14 2155 0 0,-6 4-1366 0 0,-31 12 12 0 0,1-1-183 0 0,32-11-796 0 0,-32 11-407 0 0,0 1-66 0 0,57-17-104 0 0,-23 8 219 0 0,-24 8-536 0 0,29-3-209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06:26.76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2303 0 0,'0'0'167'0'0,"1"22"2187"0"0,0-1 1 0 0,8 34-1 0 0,32 91 36 0 0,-9-38-1658 0 0,-1 22 287 0 0,79 265 1641 0 0,-52-207-1219 0 0,-40-139-1165 0 0,26 52 0 0 0,-41-97-196 0 0,0 1 0 0 0,0 1-43 0 0,-2-3 17 0 0,0 0-1 0 0,1-1 0 0 0,-1 1 0 0 0,1-1 0 0 0,0 0 1 0 0,0 1-1 0 0,-1-1 0 0 0,4 2 0 0 0,14 17 38 0 0,-14-16 152 0 0,0 0-157 0 0,18 14 2 0 0,-17-14 346 0 0,0-1-300 0 0,17 15 6 0 0,-17-14 768 0 0,4-9-772 0 0,28-12-8 0 0,-28 12-34 0 0,-9 2-86 0 0,-1 1 0 0 0,1-1 0 0 0,0 1 0 0 0,-1 0 0 0 0,1-1 0 0 0,0 1 0 0 0,0 0 0 0 0,0 0 0 0 0,0 0 0 0 0,0 0 0 0 0,1-1 0 0 0,-1 1 0 0 0,2-1 0 0 0,0 0 5 0 0,0 0 1 0 0,0 0-1 0 0,0-1 1 0 0,-1 1-1 0 0,1-1 1 0 0,3-5-1 0 0,17-21 11 0 0,1-5-884 0 0,36-72 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5:20.00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1642 16583 0 0,'0'-18'1353'0'0,"-1"10"-1252"0"0,1 0 1 0 0,0 0-1 0 0,1 0 1 0 0,0 0-1 0 0,3-10 1 0 0,22-87 217 0 0,38-128 123 0 0,-48 188-323 0 0,1 1 0 0 0,2 0 0 0 0,27-43 0 0 0,-11 33 298 0 0,2 2 0 0 0,3 2 1 0 0,1 1-1 0 0,3 3 0 0 0,90-76 1 0 0,-34 45 6 0 0,215-124 1 0 0,-212 145-270 0 0,3 5 0 0 0,2 5-1 0 0,2 5 1 0 0,163-39 0 0 0,-142 52 25 0 0,1 5 1 0 0,1 7 0 0 0,218 0-1 0 0,-71 40 132 0 0,-237-15-208 0 0,66 14 68 0 0,-56-10 284 0 0,49 12 120 0 0,-53-12 28 0 0,45 10-144 0 0,-49-11-620 0 0,41 11-267 0 0,-48-12-55 0 0,29 10 48 0 0,-33-12 250 0 0,36 6 83 0 0,-52-11 9 0 0,2-3 17 0 0,60 0-1667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5:20.32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 1315 17047 0 0,'0'1'555'0'0,"-4"-1"169"0"0,34-6 197 0 0,56-8-797 0 0,-46 7 50 0 0,70-10 216 0 0,4-2 168 0 0,-4 0 212 0 0,1-3-176 0 0,-8-1-260 0 0,-42 7-190 0 0,-28 6-64 0 0,-33 10-80 0 0,27-11 32 0 0,30-15 0 0 0,-45 20-23 0 0,-2-1 0 0 0,1 0 0 0 0,-1-1 0 0 0,0 0 0 0 0,10-11-1 0 0,-13 11 8 0 0,-1 0 0 0 0,0 0-1 0 0,0-1 1 0 0,-1 0-1 0 0,0 0 1 0 0,0-1-1 0 0,-1 1 1 0 0,-1-1-1 0 0,1 0 1 0 0,-2 0-1 0 0,1 0 1 0 0,-1 0 0 0 0,-1-1-1 0 0,0 1 1 0 0,0-17-1 0 0,-3-8 105 0 0,-1 0 0 0 0,-2 0 0 0 0,-10-37 0 0 0,15 71-118 0 0,-10-41 132 0 0,-2 1 0 0 0,-2 0 0 0 0,-2 1 0 0 0,-1 1 0 0 0,-33-55 0 0 0,15 40-44 0 0,-2 0 0 0 0,-87-93 1 0 0,107 129-199 0 0,-62-72-1582 0 0,32 25-6379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20.93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8 4143 0 0,'6'22'8598'0'0,"2"31"-6918"0"0,-4 94 1093 0 0,-5-90-2097 0 0,2-43-640 0 0,1 1 1 0 0,1 0-1 0 0,0 0 0 0 0,0-1 1 0 0,7 15-1 0 0,-4-10-36 0 0,0 0 0 0 0,2 22-1 0 0,-1 14-4 0 0,19 109 314 0 0,-17-117-230 0 0,3 62-1 0 0,2 5 124 0 0,-13-108-96 0 0,1 0 1 0 0,0 0-1 0 0,0 0 1 0 0,4 8-1 0 0,4 9 675 0 0,-8-18-727 0 0,3 6 646 0 0,13-14-144 0 0,-17 3-554 0 0,13-3 192 0 0,-1 2 0 0 0,1-1 0 0 0,15 2 0 0 0,-27 0-63 0 0,11 0-54 0 0,50 2 0 0 0,9-3-10 0 0,8-9-14 0 0,-3-2-42 0 0,0 3-11 0 0,5 5 0 0 0,-5 6 0 0 0,-13 2 11 0 0,-38-2 31 0 0,37-1-31 0 0,0-4-24 0 0,-39 1-41 0 0,21-3 29 0 0,-23 4-34 0 0,79 16-6 0 0,-74-11 51 0 0,-17-3 4 0 0,-1 1 0 0 0,0 0 0 0 0,0 0 0 0 0,15 7 0 0 0,-23-9 10 0 0,2 2 0 0 0,0-1 0 0 0,0 1 0 0 0,0-1 0 0 0,0 0 0 0 0,0 0 0 0 0,1 0 0 0 0,-1 0 0 0 0,0-1 0 0 0,1 1 0 0 0,-1-1 0 0 0,0 0 0 0 0,1 0 0 0 0,-1 0 0 0 0,6-1 0 0 0,5-1 302 0 0,-12 2-214 0 0,-1 0 0 0 0,0 0-1 0 0,0 0 1 0 0,0 0-1 0 0,0-1 1 0 0,0 1-1 0 0,0 0 1 0 0,0 0-1 0 0,0-1 1 0 0,0 1-1 0 0,0-1 1 0 0,0 1 0 0 0,1-2-1 0 0,-1 1-45 0 0,0 0-1 0 0,-1 0 0 0 0,1 0 1 0 0,-1-1-1 0 0,1 1 1 0 0,-1 0-1 0 0,1-1 0 0 0,-1 1 1 0 0,0 0-1 0 0,0-1 1 0 0,0 1-1 0 0,0 0 1 0 0,0-1-1 0 0,0-2 0 0 0,-1-67-779 0 0,-1 24 544 0 0,9-87 1 0 0,5-73 627 0 0,-4 32-948 0 0,9-70 174 0 0,-12 198 288 0 0,1-27-36 0 0,-6 74 86 0 0,0 0 1 0 0,0-1-1 0 0,0 1 0 0 0,0 0 1 0 0,-1 0-1 0 0,1-1 0 0 0,0 1 1 0 0,0 0-1 0 0,0-1 0 0 0,-1 1 1 0 0,1 0-1 0 0,0 0 0 0 0,-1 0 1 0 0,1-1-1 0 0,0 1 0 0 0,0 0 1 0 0,-1 0-1 0 0,1 0 0 0 0,0 0 1 0 0,-1 0-1 0 0,1-1 0 0 0,0 1 1 0 0,-1 0-1 0 0,1 0 0 0 0,0 0 1 0 0,-1 0-1 0 0,1 0 0 0 0,0 0 1 0 0,-1 0-1 0 0,1 0 0 0 0,0 0 1 0 0,-1 0-1 0 0,1 1 0 0 0,0-1 1 0 0,-1 0-1 0 0,1 0 0 0 0,0 0 1 0 0,-1 0-1 0 0,1 0 0 0 0,0 1 1 0 0,-1-1-1 0 0,1 0 0 0 0,0 0 1 0 0,-1 1-1 0 0,-24 11 249 0 0,13-6 1173 0 0,-6-2-1594 0 0,1-1-1 0 0,0 0 1 0 0,-1-1 0 0 0,-34 0 0 0 0,-27 2 538 0 0,26 1-220 0 0,-1-3 0 0 0,-70-5-1 0 0,-39 0-115 0 0,-252 43 15 0 0,406-39-89 0 0,-14 4-173 0 0,-1-2 0 0 0,0-1 0 0 0,-33-2 0 0 0,32-2-198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6:06.93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32 917 5063 0 0,'-2'-1'209'0'0,"1"1"0"0"0,-1-1 0 0 0,0 0 0 0 0,1 1-1 0 0,-1-1 1 0 0,0 0 0 0 0,1 0 0 0 0,-1 0-1 0 0,1 0 1 0 0,-1-1 0 0 0,1 1 0 0 0,0 0-1 0 0,-1-1 1 0 0,1 1 0 0 0,0-1 0 0 0,0 1 0 0 0,0-1-1 0 0,0 1 1 0 0,0-1 0 0 0,1 0 0 0 0,-1 1-1 0 0,0-1 1 0 0,0-2 0 0 0,1 1 153 0 0,0 0 1 0 0,0 1-1 0 0,0-1 0 0 0,0 0 1 0 0,0 1-1 0 0,1-1 0 0 0,-1 0 1 0 0,2-2-1 0 0,5-15-1124 0 0,-1 8 909 0 0,1 1 1 0 0,0 0 0 0 0,0 0-1 0 0,1 0 1 0 0,0 1 0 0 0,1 0-1 0 0,16-14 1 0 0,78-56 946 0 0,-81 64-789 0 0,37-23 398 0 0,2 2 0 0 0,1 3 1 0 0,96-38-1 0 0,208-57 1310 0 0,-333 119-1825 0 0,428-110 1224 0 0,6 33-979 0 0,-425 80-416 0 0,749-100-2052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6:08.12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29 415 5983 0 0,'0'-1'65'0'0,"0"1"0"0"0,0-1-1 0 0,-1 1 1 0 0,1 0 0 0 0,0-1-1 0 0,-1 1 1 0 0,1 0 0 0 0,0-1-1 0 0,-1 1 1 0 0,1 0 0 0 0,-1-1-1 0 0,1 1 1 0 0,0 0-1 0 0,-1 0 1 0 0,1 0 0 0 0,-1-1-1 0 0,1 1 1 0 0,-1 0 0 0 0,1 0-1 0 0,-1 0 1 0 0,1 0 0 0 0,0 0-1 0 0,-1 0 1 0 0,1 0 0 0 0,-1 0-1 0 0,1 0 1 0 0,-1 0-1 0 0,1 0 1 0 0,-1 0 0 0 0,1 0-1 0 0,-1 0 1 0 0,1 0 0 0 0,-1 1-1 0 0,1-1 1 0 0,-1 0 0 0 0,1 0-1 0 0,0 0 1 0 0,-1 1 0 0 0,1-1-1 0 0,-1 1 1 0 0,0 0 48 0 0,0 1-1 0 0,0 0 1 0 0,0 0 0 0 0,0 0-1 0 0,0 0 1 0 0,0 0 0 0 0,1 0-1 0 0,-1 0 1 0 0,0 4 0 0 0,0 5 70 0 0,0 0 0 0 0,0 0 0 0 0,2 15 0 0 0,79 392 5129 0 0,-17-124-3180 0 0,-13 52-755 0 0,41 205-53 0 0,-80-504-1069 0 0,2 0 0 0 0,2-1 0 0 0,2 0-1 0 0,2-1 1 0 0,49 82 0 0 0,-65-122-183 0 0,6 4-12 0 0,-4-3-60 0 0,10 10 50 0 0,0 0 0 0 0,1-1-1 0 0,25 18 1 0 0,-38-31 110 0 0,18 1-91 0 0,65 11 0 0 0,-79-12-51 0 0,-1-1-1 0 0,1-1 0 0 0,-1 1 0 0 0,9-1 0 0 0,63-2 52 0 0,-35 1 0 0 0,53-2 17 0 0,-54 2-28 0 0,31-2-34 0 0,-33 1 30 0 0,46-4-28 0 0,-40 2 28 0 0,51-5-28 0 0,-45 3 28 0 0,58-7-28 0 0,-55 7 28 0 0,55-7-25 0 0,-53 7 35 0 0,60-9-32 0 0,-61 8 32 0 0,83-9-48 0 0,-124 14-16 0 0,253-22 53 0 0,-150 21-42 0 0,58 0-11 0 0,-2 2 0 0 0,-12 1 0 0 0,1-2 0 0 0,-9-4 0 0 0,-19-6 0 0 0,-20-4 0 0 0,-12-2 0 0 0,-72 10 0 0 0,41-18 0 0 0,-52 18 0 0 0,33-21 0 0 0,-47 25 0 0 0,0-1 0 0 0,0 0 0 0 0,0 0 0 0 0,0 0 0 0 0,-1-1 0 0 0,0 0 0 0 0,0 0 0 0 0,0 0 0 0 0,-1-1 0 0 0,0 1 0 0 0,0-1 0 0 0,-1 0 0 0 0,0 0 0 0 0,0-1 0 0 0,-1 1 0 0 0,2-9 0 0 0,-1 0 0 0 0,0 0 0 0 0,-2 0 0 0 0,0 0 0 0 0,-1 0 0 0 0,0 0 0 0 0,-4-18 0 0 0,-62-279 205 0 0,39 203-146 0 0,-25-89 58 0 0,-8 2-1 0 0,-117-258 0 0 0,9 27-105 0 0,63 139-2212 0 0,80 210-5766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6:10.54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13 878 5063 0 0,'-1'0'57'0'0,"0"0"-1"0"0,0-1 0 0 0,1 1 0 0 0,-1-1 0 0 0,0 1 0 0 0,1-1 0 0 0,-1 1 0 0 0,1-1 1 0 0,-1 1-1 0 0,0-1 0 0 0,1 0 0 0 0,-1 1 0 0 0,1-1 0 0 0,-1 0 0 0 0,1 0 1 0 0,0 1-1 0 0,-1-1 0 0 0,1 0 0 0 0,0 0 0 0 0,0 1 0 0 0,-1-1 0 0 0,1 0 0 0 0,0 0 1 0 0,0 0-1 0 0,0 0 0 0 0,0 1 0 0 0,0-1 0 0 0,0 0 0 0 0,0 0 0 0 0,0 0 1 0 0,0 0-1 0 0,1 1 0 0 0,-1-3 0 0 0,13-32 733 0 0,-9 23-823 0 0,25-58 2365 0 0,43-78 0 0 0,-60 126-2001 0 0,168-302 1725 0 0,-160 286-1914 0 0,36-50 1 0 0,-44 71 141 0 0,1 1 1 0 0,0 1-1 0 0,1 0 0 0 0,1 1 0 0 0,20-15 1 0 0,-34 28-252 0 0,0 0 0 0 0,0 0 0 0 0,0 0 1 0 0,0 1-1 0 0,0-1 0 0 0,0 0 1 0 0,0 1-1 0 0,1-1 0 0 0,-1 1 0 0 0,0-1 1 0 0,0 1-1 0 0,0-1 0 0 0,1 1 1 0 0,-1 0-1 0 0,0 0 0 0 0,0 0 0 0 0,1 0 1 0 0,-1 0-1 0 0,0 0 0 0 0,1 0 1 0 0,-1 0-1 0 0,0 0 0 0 0,0 0 0 0 0,1 1 1 0 0,-1-1-1 0 0,0 1 0 0 0,0-1 0 0 0,0 1 1 0 0,0-1-1 0 0,1 1 0 0 0,-1 0 1 0 0,0-1-1 0 0,0 1 0 0 0,0 0 0 0 0,0 0 1 0 0,0 0-1 0 0,-1 0 0 0 0,1 0 1 0 0,0 0-1 0 0,0 0 0 0 0,-1 0 0 0 0,1 0 1 0 0,0 2-1 0 0,3 5 115 0 0,0 1 1 0 0,-1-1-1 0 0,0 1 0 0 0,3 18 1 0 0,-4-20-87 0 0,27 154 1003 0 0,9 184 0 0 0,-5-25-712 0 0,-29-287-485 0 0,27 156 552 0 0,-23-150-1406 0 0,2 1-1 0 0,26 61 1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6:11.63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12 430 7367 0 0,'-1'0'93'0'0,"1"-1"0"0"0,-1 1 0 0 0,0 0 0 0 0,1 0 0 0 0,-1 0 0 0 0,1-1-1 0 0,-1 1 1 0 0,1 0 0 0 0,-1-1 0 0 0,1 1 0 0 0,-1 0 0 0 0,1-1 0 0 0,-1 1-1 0 0,1-1 1 0 0,-1 1 0 0 0,1-1 0 0 0,0 1 0 0 0,-1-1 0 0 0,1 1 0 0 0,0-1-1 0 0,-1 1 1 0 0,1-1 0 0 0,0 1 0 0 0,0-1 0 0 0,0 0 0 0 0,-1 0 0 0 0,1-1-16 0 0,0 1 1 0 0,1 0 0 0 0,-1-1 0 0 0,0 1 0 0 0,1 0 0 0 0,-1-1 0 0 0,0 1 0 0 0,1 0 0 0 0,-1 0 0 0 0,1 0 0 0 0,1-3 0 0 0,2-1-36 0 0,0 0 1 0 0,0 1-1 0 0,0-1 1 0 0,7-5-1 0 0,44-31 581 0 0,1 4 0 0 0,85-43 1 0 0,-13 7 162 0 0,81-41-305 0 0,-169 100-481 0 0,-28 11 3 0 0,0 0 0 0 0,1 1 0 0 0,-1 0 0 0 0,20 1 0 0 0,-12 2 22 0 0,0 1 0 0 0,36 8 0 0 0,-53-10-14 0 0,0 1 0 0 0,1 0 1 0 0,-1 0-1 0 0,0 0 1 0 0,0 0-1 0 0,1 0 0 0 0,-1 1 1 0 0,0-1-1 0 0,0 1 0 0 0,-1 0 1 0 0,1 0-1 0 0,0 0 1 0 0,-1 0-1 0 0,1 1 0 0 0,-1-1 1 0 0,1 1-1 0 0,-1-1 1 0 0,0 1-1 0 0,0 0 0 0 0,-1 0 1 0 0,3 4-1 0 0,2 3 43 0 0,4 9 106 0 0,-1-1-1 0 0,-1 1 1 0 0,0 1 0 0 0,-2 0 0 0 0,0 0 0 0 0,3 24 0 0 0,12 127 1033 0 0,-20-153-1077 0 0,17 579 2257 0 0,-14-255-4122 0 0,-2-310-126 0 0,0-4-3928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6:11.86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8 383 13359 0 0,'-1'0'58'0'0,"0"-1"-1"0"0,0 0 1 0 0,1 0-1 0 0,-1 0 1 0 0,1 0-1 0 0,-1 0 1 0 0,1 0-1 0 0,-1 0 1 0 0,1 0-1 0 0,0 0 0 0 0,-1 0 1 0 0,1 0-1 0 0,0-1 1 0 0,0 1-1 0 0,0 0 1 0 0,0 0-1 0 0,0 0 1 0 0,0 0-1 0 0,0 0 1 0 0,0 0-1 0 0,0 0 1 0 0,1-1-1 0 0,-1 1 1 0 0,1-1-1 0 0,1 0-43 0 0,-1 1-1 0 0,1-1 1 0 0,0 0 0 0 0,0 1-1 0 0,0 0 1 0 0,0-1 0 0 0,0 1-1 0 0,0 0 1 0 0,3-1 0 0 0,9-6 148 0 0,28-15 156 0 0,52-21 390 0 0,101-33 0 0 0,-184 74-617 0 0,165-45 1486 0 0,46-7-888 0 0,-47 4-1944 0 0,-79 20-5125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5:38.28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1108 3521 12895 0 0,'-3'-1'112'0'0,"1"1"0"0"0,-1-1 0 0 0,1 0 0 0 0,0 0-1 0 0,-1 0 1 0 0,1-1 0 0 0,0 1 0 0 0,0 0 0 0 0,0-1-1 0 0,0 0 1 0 0,0 1 0 0 0,0-1 0 0 0,1 0 0 0 0,-1 0-1 0 0,0 0 1 0 0,1 0 0 0 0,0 0 0 0 0,-1 0 0 0 0,-1-4 0 0 0,-1-5 133 0 0,-1-1 1 0 0,2 1-1 0 0,-4-13 1 0 0,0-4-131 0 0,-121-411 1676 0 0,24 80-554 0 0,-177-461 17 0 0,84 235-607 0 0,147 426-574 0 0,31 102-63 0 0,-3 1-1 0 0,-1 1 0 0 0,-4 1 1 0 0,-1 2-1 0 0,-45-63 0 0 0,56 92 5 0 0,6 8 33 0 0,-1 0 0 0 0,2-1 0 0 0,0-1 0 0 0,-14-34 1 0 0,23 50-28 0 0,0-1 1 0 0,1 1 0 0 0,-1-1 0 0 0,1 1-1 0 0,-1-1 1 0 0,1 1 0 0 0,0-1 0 0 0,0 1-1 0 0,-1-1 1 0 0,1 0 0 0 0,0 1 0 0 0,0-1 0 0 0,1 1-1 0 0,-1-1 1 0 0,0 1 0 0 0,0-1 0 0 0,1 1-1 0 0,-1-1 1 0 0,1 1 0 0 0,0-1 0 0 0,-1 1 0 0 0,2-3-1 0 0,3 0 56 0 0,0-1-1 0 0,1 1 1 0 0,0 0-1 0 0,-1 0 1 0 0,12-5-1 0 0,2 2 10 0 0,46-16 5 0 0,-49 18-21 0 0,4-1-16 0 0,62-16-22 0 0,-39 12 64 0 0,49-5-3 0 0,-38 7-11 0 0,312-33 159 0 0,278-30 93 0 0,42-4-157 0 0,-400 48-134 0 0,382-30 55 0 0,22-9-2117 0 0,-589 54-5848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5:39.25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 1 3679 0 0,'-1'3'145'0'0,"0"1"0"0"0,1-1 0 0 0,-1 1 0 0 0,1 0 0 0 0,0-1 0 0 0,0 1 0 0 0,1 3 0 0 0,3 21 557 0 0,1 0-1 0 0,2-1 1 0 0,1 0-1 0 0,1 0 0 0 0,17 34 1 0 0,8 26 489 0 0,192 665 2801 0 0,-53-161-2777 0 0,108 131-318 0 0,-125-340-1067 0 0,-132-318-1026 0 0,-1-4-4190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5:40.07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34 448 9215 0 0,'-3'0'231'0'0,"1"-1"-1"0"0,-1 1 0 0 0,0-1 1 0 0,1 0-1 0 0,-1 0 0 0 0,1 0 1 0 0,-1-1-1 0 0,1 1 0 0 0,-1-1 1 0 0,-2-2-1 0 0,5 4-177 0 0,0 0-1 0 0,-1 0 1 0 0,1-1 0 0 0,0 1-1 0 0,0 0 1 0 0,0-1 0 0 0,0 1-1 0 0,-1 0 1 0 0,1-1 0 0 0,0 1-1 0 0,0 0 1 0 0,0-1 0 0 0,0 1-1 0 0,0 0 1 0 0,0-1 0 0 0,0 1-1 0 0,0 0 1 0 0,0-1 0 0 0,0 1-1 0 0,0 0 1 0 0,0-1 0 0 0,0 1-1 0 0,0 0 1 0 0,0-1 0 0 0,1 1-1 0 0,-1 0 1 0 0,0 0 0 0 0,0-1-1 0 0,17-11 1583 0 0,-3 8-939 0 0,1-1-465 0 0,-4 2-4 0 0,-1 0 1 0 0,1 1-1 0 0,-1 0 0 0 0,14 0 0 0 0,65-10 1102 0 0,-14 1-693 0 0,-37 4-117 0 0,41-8-51 0 0,-38 7-11 0 0,47-8-41 0 0,-42 9-169 0 0,249-34 224 0 0,119-8-162 0 0,74-7-28 0 0,-19 0-225 0 0,43-2-165 0 0,-235 31-1012 0 0,-158 11-4503 0 0,-36 3-966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5:40.95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10 18 6911 0 0,'-9'-18'1810'0'0,"14"28"-1122"0"0,6 19-32 0 0,-1 1 0 0 0,-2 0 1 0 0,7 49-1 0 0,-4-19 13 0 0,115 569 3872 0 0,76 353-1204 0 0,-151-739-3232 0 0,58 238-521 0 0,-84-398-1832 0 0,-16-49-4295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5:41.38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34 21 8751 0 0,'-27'-20'936'0'0,"27"20"-920"0"0,-1 0-1 0 0,1 0 1 0 0,0 0 0 0 0,0 0-1 0 0,-1 0 1 0 0,1 0-1 0 0,0 1 1 0 0,0-1-1 0 0,-1 0 1 0 0,1 0-1 0 0,0 0 1 0 0,0 0 0 0 0,0 1-1 0 0,-1-1 1 0 0,1 0-1 0 0,0 0 1 0 0,0 1-1 0 0,0-1 1 0 0,0 0-1 0 0,-1 0 1 0 0,1 1-1 0 0,0-1 1 0 0,0 0 0 0 0,0 1-1 0 0,0-1 1 0 0,0 0-1 0 0,0 0 1 0 0,0 1-1 0 0,0-1 1 0 0,0 0-1 0 0,0 1 1 0 0,0-1 0 0 0,0 0-1 0 0,0 1 1 0 0,-2 13 399 0 0,2 30 593 0 0,3-1-1 0 0,1 0 1 0 0,13 60-1 0 0,-7-43-309 0 0,205 1100 6246 0 0,-135-774-8042 0 0,3-1-4049 0 0,-68-319-1768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22.73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21 0 3223 0 0,'-17'6'5864'0'0,"16"-5"-5633"0"0,1 0 0 0 0,-1 0 0 0 0,1 0 0 0 0,0 0 0 0 0,-1 0 0 0 0,1 0 0 0 0,0 1 0 0 0,0-1 0 0 0,0 2 0 0 0,0 8 538 0 0,1-1 0 0 0,3 19 0 0 0,0-7 93 0 0,40 512 3571 0 0,-39-495-4146 0 0,-2 0 0 0 0,-1 1 0 0 0,-7 76 0 0 0,5-114-280 0 0,-2 7 65 0 0,1 0 1 0 0,1 0-1 0 0,-1 0 0 0 0,2-1 1 0 0,-1 1-1 0 0,3 16 1 0 0,-2-24-35 0 0,-1-1 0 0 0,1 1 1 0 0,-1-1-1 0 0,1 1 1 0 0,-1-1-1 0 0,1 1 1 0 0,0-1-1 0 0,-1 1 0 0 0,1-1 1 0 0,0 0-1 0 0,-1 1 1 0 0,1-1-1 0 0,0 0 1 0 0,-1 0-1 0 0,1 1 0 0 0,0-1 1 0 0,-1 0-1 0 0,1 0 1 0 0,0 0-1 0 0,0 0 1 0 0,-1 0-1 0 0,2 0 0 0 0,23 0 516 0 0,-10-1-453 0 0,-2 3-30 0 0,64-1 162 0 0,-14-3-180 0 0,3 0-31 0 0,-40 2 20 0 0,36 0-20 0 0,22 2 20 0 0,-11-3-20 0 0,-43 0 20 0 0,42-3-31 0 0,8-7-11 0 0,-6-5 0 0 0,-3-1 0 0 0,1 4 0 0 0,-5 5 0 0 0,-1 3 0 0 0,6 0 0 0 0,-3-5 0 0 0,-16 1-12 0 0,-43 8-47 0 0,2 1 5 0 0,4-1 46 0 0,37 1-8 0 0,-36 2-75 0 0,-1 0 1 0 0,29 10-1 0 0,1-1-24 0 0,-45-10 117 0 0,-1-1-1 0 0,0 0 1 0 0,1 0-1 0 0,-1 0 1 0 0,1 0 0 0 0,-1 0-1 0 0,0 0 1 0 0,1 0-1 0 0,-1 0 1 0 0,0 0 0 0 0,1 0-1 0 0,-1 0 1 0 0,1 0-1 0 0,-1 0 1 0 0,0-1-1 0 0,1 1 1 0 0,-1 0 0 0 0,0 0-1 0 0,1 0 1 0 0,-1 0-1 0 0,0-1 1 0 0,1 1-1 0 0,-1 0 1 0 0,0 0 0 0 0,1 0-1 0 0,-1-1 1 0 0,0 1-1 0 0,0 0 1 0 0,1-1-1 0 0,-1 0 1 0 0,1-13 109 0 0,-9-16 82 0 0,7 29-189 0 0,-15-52 63 0 0,1 0-1 0 0,3-1 0 0 0,2-1 0 0 0,3 0 0 0 0,2 0 0 0 0,3 0 0 0 0,2-1 0 0 0,12-97 0 0 0,-1 84-276 0 0,-5 37 31 0 0,3-63 0 0 0,-9 94 181 0 0,0 0-1 0 0,0 0 0 0 0,0 0 1 0 0,0 0-1 0 0,0 0 1 0 0,0-1-1 0 0,0 1 1 0 0,0 0-1 0 0,0 0 1 0 0,-1 0-1 0 0,1 0 0 0 0,0 0 1 0 0,-1 0-1 0 0,1 0 1 0 0,-1 0-1 0 0,1 0 1 0 0,-1 0-1 0 0,1 0 0 0 0,-1 0 1 0 0,0 1-1 0 0,1-1 1 0 0,-1 0-1 0 0,0 0 1 0 0,0 1-1 0 0,0-1 1 0 0,1 0-1 0 0,-1 1 0 0 0,-2-2 1 0 0,1 2 49 0 0,-1-1 0 0 0,0 1 0 0 0,0 0 1 0 0,0 0-1 0 0,0 0 0 0 0,0 0 0 0 0,0 1 1 0 0,-4 0-1 0 0,-17 2 491 0 0,-196 6-230 0 0,35-1-29 0 0,-13-2-129 0 0,-182-1-68 0 0,217-18-87 0 0,94 2-2354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5:42.24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0 563 9671 0 0,'3'3'804'0'0,"-3"-2"-762"0"0,0-1 0 0 0,0 0 1 0 0,1 0-1 0 0,-1 0 0 0 0,0 0 1 0 0,0 0-1 0 0,0 0 0 0 0,1 0 0 0 0,-1 0 1 0 0,0 0-1 0 0,0 0 0 0 0,0 0 1 0 0,1 0-1 0 0,-1 0 0 0 0,0 0 1 0 0,0 0-1 0 0,2-1 338 0 0,-2 1-337 0 0,22-15 2463 0 0,-11 6-2202 0 0,-4 3-4 0 0,1-1 1 0 0,-1 0 0 0 0,-1-1-1 0 0,7-7 1 0 0,171-196 2539 0 0,-15 3-3140 0 0,-111 129-6235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5:42.92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51 573 8751 0 0,'-8'-2'-142'0'0,"3"0"668"0"0,0 1 1 0 0,0-1-1 0 0,1 0 1 0 0,-1 0-1 0 0,-6-4 0 0 0,11 6-456 0 0,-1-1 0 0 0,1 1-1 0 0,-1-1 1 0 0,1 1 0 0 0,-1-1-1 0 0,1 1 1 0 0,-1-1 0 0 0,1 1-1 0 0,-1-1 1 0 0,1 0 0 0 0,0 1-1 0 0,-1-1 1 0 0,1 0-1 0 0,0 1 1 0 0,0-1 0 0 0,-1 0-1 0 0,1 1 1 0 0,0-1 0 0 0,0 0-1 0 0,0 1 1 0 0,0-1 0 0 0,0 0-1 0 0,0 0 1 0 0,0 1 0 0 0,0-1-1 0 0,10-12 2794 0 0,4 7-2055 0 0,42-15-4 0 0,-27 13-44 0 0,29-3-22 0 0,-23 5-2 0 0,48-5-50 0 0,-37 4-214 0 0,-1 0-331 0 0,277-48 995 0 0,372-102-414 0 0,-492 110-671 0 0,228-29 3 0 0,-24 6-96 0 0,-310 48-222 0 0,-3-1-68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5:44.2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2 694 6447 0 0,'-2'-13'4084'0'0,"17"8"-3706"0"0,75-26 386 0 0,-27 11-115 0 0,-25 9 102 0 0,51-11 17 0 0,-40 9 0 0 0,257-61 1414 0 0,-191 49-1390 0 0,696-165 2439 0 0,-101 31-2789 0 0,-209 53-1479 0 0,-402 81 441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5:45.79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1 284 5983 0 0,'0'-2'105'0'0,"0"0"-1"0"0,-1 1 1 0 0,1-1-1 0 0,0 0 0 0 0,0 1 1 0 0,0-1-1 0 0,0 0 1 0 0,1 1-1 0 0,-1-1 1 0 0,0 0-1 0 0,1 1 0 0 0,-1-1 1 0 0,1 1-1 0 0,0-3 1 0 0,12-24 536 0 0,-11 25-550 0 0,-2 2-62 0 0,5-9 325 0 0,0-1 0 0 0,1 1-1 0 0,0 0 1 0 0,0 1 0 0 0,1 0 0 0 0,0 0-1 0 0,1 0 1 0 0,0 1 0 0 0,12-10 0 0 0,7-3 440 0 0,-21 16-47 0 0,6-1-19 0 0,34-18-7 0 0,-34 18-54 0 0,0 2-224 0 0,38-12-99 0 0,-38 12-22 0 0,3 1-28 0 0,44-13-114 0 0,-44 12 58 0 0,-2 4-188 0 0,1 0-1 0 0,-1-2 0 0 0,18-3 1 0 0,-9 2-8 0 0,-3 0 438 0 0,-2 9-384 0 0,53 18 0 0 0,-68-23-91 0 0,0-1 1 0 0,-1 1-1 0 0,1 0 0 0 0,-1-1 0 0 0,1 1 0 0 0,-1 0 0 0 0,0 0 0 0 0,1 0 1 0 0,-1 0-1 0 0,0 0 0 0 0,1 0 0 0 0,-1 0 0 0 0,0 1 0 0 0,0-1 1 0 0,0 0-1 0 0,0 1 0 0 0,0-1 0 0 0,1 3 0 0 0,-2-3-2 0 0,0 1 0 0 0,0-1 0 0 0,0 1-1 0 0,0-1 1 0 0,0 1 0 0 0,0 0 0 0 0,0-1 0 0 0,0 1 0 0 0,0-1-1 0 0,-1 1 1 0 0,0 2 0 0 0,0 2 21 0 0,-2 8 50 0 0,-1-1-1 0 0,0 1 1 0 0,-1-1-1 0 0,0 0 0 0 0,-1-1 1 0 0,-1 1-1 0 0,-14 20 1 0 0,-2-1-1219 0 0,-40 43 1 0 0,52-64 344 0 0,3-1 150 0 0,-1 0 1 0 0,0-1 0 0 0,0 0 0 0 0,-1-1-1 0 0,-19 13 1 0 0,46-40-680 0 0,-9 13 1111 0 0,18-12-564 0 0,11-1 756 0 0,-28 14 42 0 0,7 1 307 0 0,47-12 137 0 0,-47 13 516 0 0,-2 3-742 0 0,1 1 0 0 0,17 4 0 0 0,25 1 445 0 0,-41 2-215 0 0,46 25 34 0 0,-46-25 12 0 0,-2 4 2 0 0,42 38-8 0 0,-34-29-33 0 0,9 17-14 0 0,-18-18-1 0 0,-7-10-310 0 0,-3-5-78 0 0,0-1 1 0 0,0 0 0 0 0,-1 1-1 0 0,0 0 1 0 0,0-1-1 0 0,0 1 1 0 0,-1 0-1 0 0,2 6 1 0 0,0 3 71 0 0,0 0 0 0 0,0 0-1 0 0,-1 0 1 0 0,-1 0 0 0 0,-1 0 0 0 0,0 0 0 0 0,-2 21 0 0 0,-2-18 39 0 0,-1-1 1 0 0,0 0-1 0 0,-1 0 1 0 0,0-1-1 0 0,-2 0 1 0 0,0 0-1 0 0,0 0 1 0 0,-1-1-1 0 0,-1-1 1 0 0,-1 1-1 0 0,1-2 1 0 0,-22 20-1 0 0,16-18-42 0 0,0 0 0 0 0,-1-1 0 0 0,-1-1 0 0 0,0-1 0 0 0,0 0 0 0 0,-1-1-1 0 0,-1-1 1 0 0,0-1 0 0 0,-32 9 0 0 0,43-15-121 0 0,1-1-1 0 0,-1 1 1 0 0,0-1 0 0 0,0-1-1 0 0,1 0 1 0 0,-1 0 0 0 0,0-1-1 0 0,0 0 1 0 0,0 0 0 0 0,1-1-1 0 0,-1 0 1 0 0,1-1 0 0 0,-1 0-1 0 0,1 0 1 0 0,0 0 0 0 0,-12-9-1 0 0,10 5-66 0 0,0 0 1 0 0,1-1-1 0 0,0 0 0 0 0,0 0 1 0 0,1-1-1 0 0,0 0 0 0 0,1-1 0 0 0,0 0 1 0 0,0 0-1 0 0,1 0 0 0 0,-8-19 1 0 0,6 11-740 0 0,2 0 1 0 0,-7-26 0 0 0,6 2-6301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5:46.45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0 643 8287 0 0,'2'-10'283'0'0,"0"0"-1"0"0,0 0 0 0 0,0 0 1 0 0,1 1-1 0 0,1 0 1 0 0,0-1-1 0 0,5-8 0 0 0,-2 3-138 0 0,46-92 1617 0 0,102-152-1 0 0,-128 215-1446 0 0,-16 26-142 0 0,0 0 1 0 0,0 1-1 0 0,2 0 1 0 0,0 1-1 0 0,17-17 0 0 0,-29 33-146 0 0,0-2 41 0 0,1 1-1 0 0,0-1 1 0 0,0 1 0 0 0,0 0 0 0 0,0 0-1 0 0,0 0 1 0 0,0 0 0 0 0,4-2-1 0 0,-5 3 14 0 0,0 0 0 0 0,0 0-1 0 0,0 0 1 0 0,0 0 0 0 0,0 0 0 0 0,0 0-1 0 0,0 0 1 0 0,0 1 0 0 0,0-1 0 0 0,0 0-1 0 0,0 1 1 0 0,0-1 0 0 0,-1 0-1 0 0,1 1 1 0 0,0-1 0 0 0,0 1 0 0 0,0-1-1 0 0,0 1 1 0 0,-1 0 0 0 0,1-1 0 0 0,0 1-1 0 0,-1 0 1 0 0,1-1 0 0 0,0 1-1 0 0,-1 0 1 0 0,1 0 0 0 0,-1 0 0 0 0,1 0-1 0 0,-1-1 1 0 0,0 1 0 0 0,1 2 0 0 0,10 24 342 0 0,-2 1 1 0 0,0 0 0 0 0,5 38-1 0 0,27 226 978 0 0,19 110-716 0 0,-34-267-2336 0 0,-16-98-5816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6:13.78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313 491 5983 0 0,'9'61'649'0'0,"18"64"-1"0"0,-5-31-287 0 0,250 1118 2501 0 0,-189-891-628 0 0,-83-320-2231 0 0,3 13 317 0 0,0 0 0 0 0,1 0 0 0 0,1-1 0 0 0,0 1 0 0 0,1-1 0 0 0,0 0 0 0 0,1 0 1 0 0,12 16-1 0 0,-19-29-317 0 0,0 0 0 0 0,0 0 0 0 0,0 0 0 0 0,0 0 0 0 0,0 0 0 0 0,0 0 0 0 0,1 0 0 0 0,-1 0 0 0 0,0 0 0 0 0,0 0 0 0 0,0-1 0 0 0,0 1 0 0 0,0 0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0 0 0 0,0 0 0 0 0,0 0 0 0 0,0 0 0 0 0,1 0 0 0 0,-1 0 0 0 0,0 0 0 0 0,0 0 0 0 0,0 1 0 0 0,0-1 0 0 0,0 0 0 0 0,-4-16 171 0 0,-8-19 23 0 0,-343-871-506 0 0,125 321 74 0 0,72 213 270 0 0,152 358 126 0 0,1 0 1 0 0,0 0-1 0 0,1-1 1 0 0,1 0-1 0 0,-2-15 1 0 0,5 25-118 0 0,0 0 0 0 0,0 1 1 0 0,0-1-1 0 0,0 0 0 0 0,1 0 0 0 0,0 0 0 0 0,0 0 1 0 0,0 1-1 0 0,0-1 0 0 0,1 0 0 0 0,0 1 0 0 0,0-1 1 0 0,0 1-1 0 0,0 0 0 0 0,1 0 0 0 0,0 0 1 0 0,0 0-1 0 0,0 0 0 0 0,4-4 0 0 0,4-1 42 0 0,0 1 1 0 0,0 0-1 0 0,1 1 0 0 0,0 0 0 0 0,22-10 1 0 0,61-16 574 0 0,-86 30-584 0 0,43-15 355 0 0,-27 10-211 0 0,38-6-1 0 0,-53 12-149 0 0,321-60 815 0 0,296-3 83 0 0,-130 43-687 0 0,-48 3-678 0 0,-199 2-1730 0 0,-124 5-4857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6:14.59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 2176 7367 0 0,'0'0'38'0'0,"0"0"-1"0"0,-1 0 0 0 0,1 0 0 0 0,0 0 0 0 0,0-1 0 0 0,-1 1 1 0 0,1 0-1 0 0,0 0 0 0 0,0 0 0 0 0,-1 0 0 0 0,1-1 0 0 0,0 1 0 0 0,0 0 1 0 0,0 0-1 0 0,0-1 0 0 0,-1 1 0 0 0,1 0 0 0 0,0 0 0 0 0,0-1 1 0 0,0 1-1 0 0,0 0 0 0 0,0 0 0 0 0,0-1 0 0 0,0 1 0 0 0,0 0 1 0 0,0-1-1 0 0,0 1 0 0 0,0 0 0 0 0,0 0 0 0 0,0-1 0 0 0,0 1 1 0 0,0 0-1 0 0,0-1 0 0 0,0 1 0 0 0,0 0 0 0 0,0 0 0 0 0,0-1 1 0 0,0 1-1 0 0,0 0 0 0 0,0 0 0 0 0,1-1 0 0 0,14-3 1111 0 0,-8 3-1077 0 0,66-10 2324 0 0,18-2-1591 0 0,-48 7 17 0 0,42-5-19 0 0,-35 4-96 0 0,305-37 1237 0 0,354-14-57 0 0,-579 50-1911 0 0,-16 1 25 0 0,50-2 0 0 0,-11 1 0 0 0,-26-1 0 0 0,-17-6 0 0 0,1-8 0 0 0,-34-2 0 0 0,-74 24-1 0 0,1-1 0 0 0,0 1 0 0 0,-1-1 0 0 0,1 0 0 0 0,-1 0 0 0 0,0 0 0 0 0,0 0 1 0 0,0-1-1 0 0,0 0 0 0 0,0 1 0 0 0,0-1 0 0 0,0 0 0 0 0,3-5 0 0 0,-5 5 18 0 0,0 1 0 0 0,0-1 0 0 0,0 1 1 0 0,0-1-1 0 0,0 1 0 0 0,-1-1 0 0 0,1 0 1 0 0,-1 1-1 0 0,0-1 0 0 0,0 0 0 0 0,0 0 1 0 0,0 1-1 0 0,0-1 0 0 0,-1 0 0 0 0,0-3 1 0 0,-3-5 115 0 0,0-1 0 0 0,-1 1 0 0 0,-1 0 1 0 0,0 1-1 0 0,0-1 0 0 0,-14-15 1 0 0,7 8 86 0 0,-56-90 510 0 0,-74-158 0 0 0,-30-129-582 0 0,33-30-135 0 0,40-12-791 0 0,84 353 207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6:15.46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 26 5527 0 0,'-1'-1'55'0'0,"1"0"0"0"0,-1 1-1 0 0,1-1 1 0 0,-1 1-1 0 0,1-1 1 0 0,0 0 0 0 0,-1 1-1 0 0,1-1 1 0 0,0 0-1 0 0,0 0 1 0 0,0 1 0 0 0,-1-1-1 0 0,1 0 1 0 0,0 0-1 0 0,0 1 1 0 0,0-1 0 0 0,0 0-1 0 0,0 0 1 0 0,0 1-1 0 0,0-1 1 0 0,1 0-1 0 0,-1 0 1 0 0,0 1 0 0 0,0-1-1 0 0,1 0 1 0 0,-1 1-1 0 0,0-1 1 0 0,1 0 0 0 0,-1 1-1 0 0,0-1 1 0 0,1 0-1 0 0,-1 1 1 0 0,1-1 0 0 0,-1 1-1 0 0,1-1 1 0 0,0 0-1 0 0,-1 1-10 0 0,1 0 0 0 0,-1 0 0 0 0,1 0 1 0 0,-1 0-1 0 0,0 0 0 0 0,1 1 0 0 0,-1-1 0 0 0,0 0 0 0 0,1 0 0 0 0,-1 0 0 0 0,0 0 0 0 0,1 0 0 0 0,-1 1 0 0 0,0-1 0 0 0,1 0 0 0 0,-1 0 0 0 0,0 0 0 0 0,0 1 0 0 0,1-1 0 0 0,-1 0 0 0 0,0 1 0 0 0,0-1 0 0 0,0 0 0 0 0,1 0 0 0 0,-1 1 0 0 0,0-1 0 0 0,0 0 0 0 0,0 1 0 0 0,0-1 0 0 0,1 0 0 0 0,-1 1 0 0 0,0-1 0 0 0,0 1 0 0 0,7 17 540 0 0,-6-15-411 0 0,89 303 3977 0 0,-66-219-3523 0 0,20 77-327 0 0,116 404 1959 0 0,27-8-741 0 0,-160-481-2085 0 0,-14-39-285 0 0,2-1-1 0 0,27 53 1 0 0,-33-80-1020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6:15.78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38 34 7367 0 0,'-4'-5'405'0'0,"2"2"-303"0"0,0 0 0 0 0,-1 0 0 0 0,1 1 0 0 0,0-1 0 0 0,-1 1 0 0 0,1-1 0 0 0,-1 1-1 0 0,0 0 1 0 0,-5-3 0 0 0,7 6 123 0 0,1 1-1 0 0,-1 0 1 0 0,1 0-1 0 0,-1-1 1 0 0,1 1-1 0 0,0 0 1 0 0,-1 0-1 0 0,1 0 1 0 0,0 0-1 0 0,0 0 1 0 0,1 0-1 0 0,-1-1 1 0 0,1 4-1 0 0,16 91 2047 0 0,42 129 0 0 0,-35-142-1428 0 0,168 472 2080 0 0,-44-146-3538 0 0,-85-231-5297 0 0,-55-154 764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6:16.07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19 5 8751 0 0,'-1'0'32'0'0,"1"-1"0"0"0,0 1-1 0 0,-1-1 1 0 0,1 1 0 0 0,-1 0-1 0 0,1-1 1 0 0,-1 1 0 0 0,0 0-1 0 0,1 0 1 0 0,-1-1 0 0 0,1 1-1 0 0,-1 0 1 0 0,0 0 0 0 0,1 0-1 0 0,-1 0 1 0 0,1-1 0 0 0,-1 1-1 0 0,0 0 1 0 0,1 0 0 0 0,-1 0-1 0 0,1 1 1 0 0,-1-1 0 0 0,0 0-1 0 0,0 0 1 0 0,0 1-16 0 0,1-1-1 0 0,0 1 1 0 0,-1-1-1 0 0,1 1 1 0 0,0 0-1 0 0,-1-1 1 0 0,1 1-1 0 0,0-1 1 0 0,0 1-1 0 0,0 0 1 0 0,0-1-1 0 0,0 1 1 0 0,-1 0-1 0 0,1-1 1 0 0,0 1-1 0 0,0 0 1 0 0,0-1-1 0 0,1 1 1 0 0,-1 0-1 0 0,11 43 161 0 0,-8-32 42 0 0,134 593 3155 0 0,-42-164-979 0 0,29-7-1909 0 0,-91-344-6329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23.07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6 15663 0 0,'3'-3'1528'0'0,"1"3"-1360"0"0,3 0-168 0 0,3 2 0 0 0,0-2 0 0 0,90 4-352 0 0,-28-1 208 0 0,13 1-48 0 0,0-1 0 0 0,-1 1-8 0 0,1-3 0 0 0,4-2-176 0 0,4-5-32 0 0,6-2-8 0 0,-15-1 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6:16.94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32 588 11055 0 0,'-19'-4'837'0'0,"6"0"-134"0"0,34 11-61 0 0,-3-2-294 0 0,-14-4 10 0 0,15 4 2 0 0,59 18 0 0 0,-40-12 0 0 0,36 13 0 0 0,-32-8 34 0 0,50 22 139 0 0,-42-16 62 0 0,58 27 11 0 0,-51-21-26 0 0,61 32-117 0 0,-59-29-51 0 0,58 29-11 0 0,-59-31-25 0 0,54 24-101 0 0,-54-27-47 0 0,59 25-11 0 0,-57-26-37 0 0,62 24-133 0 0,-62-26-4 0 0,83 26-33 0 0,13 3-10 0 0,-23-8 0 0 0,-16-3 0 0 0,-16-2 16 0 0,-80-31 128 0 0,-2-2-80 0 0,58 16 2 0 0,-73-20-51 0 0,-1-1 0 0 0,1 0 1 0 0,0 0-1 0 0,-1-1 1 0 0,1 1-1 0 0,0-1 1 0 0,-1 1-1 0 0,1-1 0 0 0,0-1 1 0 0,0 1-1 0 0,-1 0 1 0 0,1-1-1 0 0,0 0 1 0 0,-1 0-1 0 0,1 0 1 0 0,-1 0-1 0 0,1 0 0 0 0,-1-1 1 0 0,0 0-1 0 0,1 1 1 0 0,-1-1-1 0 0,4-4 1 0 0,-2 1 33 0 0,0-2 1 0 0,0 1 0 0 0,0-1 0 0 0,-1 1 0 0 0,0-1-1 0 0,-1 0 1 0 0,6-13 0 0 0,2-5 69 0 0,211-383 1183 0 0,-85 196-1096 0 0,311-366 0 0 0,-396 519-1393 0 0,-1 0-4219 0 0,-4 2-1909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8:56:17.87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0 800 11975 0 0,'11'19'1422'0'0,"11"23"-979"0"0,31 88 1 0 0,2 52 355 0 0,-35-113-380 0 0,37 132 804 0 0,80 254 1026 0 0,-98-346-1851 0 0,5-1-1 0 0,62 109 1 0 0,-21-89-51 0 0,-79-119-302 0 0,-2-4 77 0 0,7 5 39 0 0,36 31 20 0 0,-43-37-148 0 0,0-2 0 0 0,0 1 0 0 0,0 0 0 0 0,0-1 0 0 0,1 0 0 0 0,-1 0 0 0 0,1 0 1 0 0,-1-1-1 0 0,1 0 0 0 0,0 1 0 0 0,0-2 0 0 0,-1 1 0 0 0,1 0 0 0 0,0-1 0 0 0,0 0 0 0 0,8-1 0 0 0,0-1 29 0 0,0-1 1 0 0,0 0-1 0 0,0-1 0 0 0,15-7 1 0 0,-5 2 14 0 0,60-23 161 0 0,-12 8-166 0 0,-46 15-46 0 0,61-14 92 0 0,-13 4-91 0 0,-31 9 37 0 0,53-12-32 0 0,-44 9 44 0 0,62-14 0 0 0,-54 14-4 0 0,189-46 71 0 0,471-138 174 0 0,-326 71-305 0 0,-288 96-12 0 0,54-6 0 0 0,3 6 0 0 0,-18 8 0 0 0,-17 6 0 0 0,-14 6 0 0 0,-12 0 0 0 0,0-1 0 0 0,16-5-11 0 0,-83 9-15 0 0,35-13-1 0 0,13-11-26 0 0,-77 30 52 0 0,-1-1-1 0 0,1-1 1 0 0,0 1 0 0 0,-1-1-1 0 0,1 0 1 0 0,-1 0 0 0 0,0 0 0 0 0,0 0-1 0 0,0-1 1 0 0,0 1 0 0 0,-1-1-1 0 0,1 0 1 0 0,-1-1 0 0 0,5-7 0 0 0,-7 8 2 0 0,1 0 0 0 0,-1 0 0 0 0,0 0 0 0 0,0 0 1 0 0,0 0-1 0 0,0 0 0 0 0,-1-1 0 0 0,0 1 0 0 0,0 0 0 0 0,0 0 1 0 0,0-1-1 0 0,-1 1 0 0 0,0 0 0 0 0,-1-6 0 0 0,-5-8 16 0 0,0 1-1 0 0,-1 0 0 0 0,-1 0 1 0 0,-1 1-1 0 0,0 0 0 0 0,-15-17 0 0 0,17 23 0 0 0,-110-138 152 0 0,0 0-48 0 0,22 13-22 0 0,-121-226-1 0 0,165 257-322 0 0,5-1-1 0 0,4-3 0 0 0,-30-121 0 0 0,61 179-1541 0 0,2 1-5825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11:55.78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1713 1280 455 0 0,'21'-86'15758'0'0,"-6"39"-14726"0"0,-1 0 0 0 0,-2-1 0 0 0,-2 0 0 0 0,-3-1 0 0 0,-1 0-1 0 0,-2-67 1 0 0,-5 65-731 0 0,-1-21 83 0 0,-2 0 0 0 0,-14-74 1 0 0,14 131-334 0 0,0 0 1 0 0,0 0-1 0 0,-2 0 0 0 0,1 0 1 0 0,-2 1-1 0 0,0 0 1 0 0,-1 0-1 0 0,0 1 0 0 0,-1 0 1 0 0,-1 1-1 0 0,0-1 1 0 0,0 2-1 0 0,-1 0 0 0 0,-1 0 1 0 0,0 1-1 0 0,0 0 1 0 0,-27-15-1 0 0,-251-126 269 0 0,268 141-314 0 0,-1 1 0 0 0,1 2 0 0 0,-1 0-1 0 0,-1 1 1 0 0,1 2 0 0 0,-1 0 0 0 0,0 2 0 0 0,1 0-1 0 0,-1 2 1 0 0,-33 3 0 0 0,-34 10 37 0 0,0 5-1 0 0,-133 43 1 0 0,191-50-43 0 0,0 1 0 0 0,0 1 0 0 0,1 2 0 0 0,-38 25 0 0 0,51-27 0 0 0,1 0 0 0 0,0 1 0 0 0,1 1 0 0 0,1 0 0 0 0,1 1 0 0 0,0 1 0 0 0,-24 35 0 0 0,4 7 3 0 0,3 0-1 0 0,3 3 1 0 0,-33 94-1 0 0,36-71 117 0 0,3 2 1 0 0,-13 101-1 0 0,32-165-82 0 0,0 3-8 0 0,1 0 0 0 0,1 31 0 0 0,2-13-33 0 0,3-21-73 0 0,10 25-1771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11:55.78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47 17 13359 0 0,'-1'-2'410'0'0,"1"2"-365"0"0,0-1-1 0 0,0 1 1 0 0,0-1 0 0 0,0 1-1 0 0,0-1 1 0 0,0 1 0 0 0,0-1-1 0 0,-1 1 1 0 0,1-1 0 0 0,0 1-1 0 0,0-1 1 0 0,-1 1 0 0 0,1-1-1 0 0,0 1 1 0 0,0 0 0 0 0,-1-1-1 0 0,1 1 1 0 0,0 0-1 0 0,-1-1 1 0 0,1 1 0 0 0,-1 0-1 0 0,1-1 1 0 0,0 1 0 0 0,-1 0-1 0 0,1 0 1 0 0,-1-1 0 0 0,1 1-1 0 0,-1 0 1 0 0,1 0 0 0 0,-1 0-1 0 0,1 0 1 0 0,-1 0 0 0 0,0-1-1 0 0,-10 1 1631 0 0,11-1-1637 0 0,-1 1 0 0 0,1 0 0 0 0,-1 0 0 0 0,0-1 1 0 0,1 1-1 0 0,-1 0 0 0 0,0 0 0 0 0,1 0 0 0 0,-1 0 0 0 0,0 0 0 0 0,1 0 0 0 0,-1 0 0 0 0,0 0 0 0 0,1 0 0 0 0,-1 0 0 0 0,1 0 0 0 0,-1 0 1 0 0,0 1-1 0 0,1-1 0 0 0,-1 0 0 0 0,0 0 0 0 0,0 1 0 0 0,0 0 19 0 0,1-1 0 0 0,-1 1-1 0 0,0 0 1 0 0,1 0 0 0 0,-1-1 0 0 0,0 1 0 0 0,1 0 0 0 0,-1 0-1 0 0,1 0 1 0 0,0 0 0 0 0,-1-1 0 0 0,1 1 0 0 0,0 0 0 0 0,-1 0 0 0 0,1 0-1 0 0,0 0 1 0 0,0 0 0 0 0,0 0 0 0 0,0 0 0 0 0,0 0 0 0 0,0 2-1 0 0,0-1 68 0 0,1 1 0 0 0,0-1-1 0 0,0 0 1 0 0,-1 1 0 0 0,1-1-1 0 0,1 0 1 0 0,-1 0 0 0 0,2 3-1 0 0,3 3 197 0 0,0-1 0 0 0,0 0 0 0 0,11 9 0 0 0,1-2 38 0 0,-15-11-7 0 0,13 7-23 0 0,49 31-74 0 0,-49-31-28 0 0,0 3-9 0 0,50 39-2 0 0,-38-28-6 0 0,21 22-1 0 0,-24-20 0 0 0,29 31-8 0 0,-25-28-32 0 0,32 30-9 0 0,-28-29-6 0 0,38 30-4 0 0,-34-32-10 0 0,37 24-3 0 0,-33-26 0 0 0,47 26-1 0 0,-42-27-7 0 0,-35-19-110 0 0,176 84 205 0 0,128 50 145 0 0,-229-102-285 0 0,45 24 10 0 0,11 11-13 0 0,-5 2-53 0 0,-5-9 15 0 0,-5-6-31 0 0,-4-9-11 0 0,-6-8 0 0 0,-29-14 11 0 0,32 11 31 0 0,-15-5-20 0 0,-64-21 20 0 0,38 12-15 0 0,-41-14 37 0 0,37 13-32 0 0,-40-12 32 0 0,34 11-32 0 0,-35-10 32 0 0,34 14-32 0 0,-35-14 32 0 0,31 14-37 0 0,-33-16 15 0 0,29 9-20 0 0,-29-12 20 0 0,48 10-31 0 0,8-1 0 0 0,-22-6 31 0 0,10 4-19 0 0,-42-8 25 0 0,47 13-36 0 0,7 4-1 0 0,-10 2 31 0 0,-6 0-31 0 0,0 0 1 0 0,4-1 36 0 0,-49-16-39 0 0,39 11 61 0 0,-49-16-60 0 0,52 13 46 0 0,-4-2-32 0 0,-29-8 30 0 0,6 1-39 0 0,189 39 170 0 0,272 16 65 0 0,-392-58-241 0 0,-1-6 0 0 0,180-22 0 0 0,-64-18-943 0 0,-74 2-5884 0 0,-13-1-1926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11:55.78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2226 1 10591 0 0,'1'0'42'0'0,"-1"0"-1"0"0,1 0 0 0 0,0 0 0 0 0,-1 0 0 0 0,1 0 1 0 0,0 1-1 0 0,0-1 0 0 0,-1 0 0 0 0,1 0 1 0 0,-1 1-1 0 0,1-1 0 0 0,0 0 0 0 0,-1 1 1 0 0,1-1-1 0 0,-1 1 0 0 0,1-1 0 0 0,-1 1 0 0 0,1-1 1 0 0,-1 1-1 0 0,1-1 0 0 0,-1 1 0 0 0,1 0 1 0 0,-1-1-1 0 0,0 1 0 0 0,1-1 0 0 0,-1 1 1 0 0,0 0-1 0 0,0-1 0 0 0,0 1 0 0 0,1 0 1 0 0,-1 1-1 0 0,9 26-119 0 0,-8-26 183 0 0,0 2 108 0 0,0 13 43 0 0,0 0-174 0 0,0 1 25 0 0,0 0 0 0 0,-1 0 0 0 0,-1 0-1 0 0,-4 18 1 0 0,-3 3 850 0 0,-1 0-1 0 0,-3-1 1 0 0,-1 0-1 0 0,-19 38 1 0 0,-82 138 2163 0 0,56-121-2866 0 0,-4-3 0 0 0,-4-3 0 0 0,-4-2 0 0 0,-3-4 0 0 0,-4-3-1 0 0,-3-3 1 0 0,-3-4 0 0 0,-4-3 0 0 0,-2-5 0 0 0,-138 75 0 0 0,-286 124-254 0 0,223-110 0 0 0,225-115-214 0 0,-101 42 0 0 0,113-60 130 0 0,53-19 84 0 0,-1 0 0 0 0,1 0 0 0 0,0 0 0 0 0,0 0 0 0 0,0 0 0 0 0,0-1 0 0 0,-1 1 0 0 0,1 0 0 0 0,0 0 0 0 0,0 0 0 0 0,0 0 0 0 0,0 0 0 0 0,-1-1 0 0 0,1 1 0 0 0,0 0 0 0 0,0 0 0 0 0,0 0 0 0 0,0-1 0 0 0,0 1 0 0 0,0 0 0 0 0,0 0 0 0 0,0 0 0 0 0,0-1 0 0 0,0 1 0 0 0,0 0 0 0 0,0 0 0 0 0,0 0 0 0 0,0-1 0 0 0,0 1 0 0 0,0 0 0 0 0,0 0 0 0 0,0 0 0 0 0,0-1 0 0 0,0 1 0 0 0,0 0 0 0 0,0 0 0 0 0,0 0 0 0 0,0-1 0 0 0,0 1 0 0 0,0 0 0 0 0,0 0 0 0 0,1-1 0 0 0,1-8 0 0 0,-1-4-1 0 0,-1 6 2 0 0,0 6-1 0 0,0 1 0 0 0,0 0 1 0 0,0 0-1 0 0,0 0 0 0 0,0 0 0 0 0,0 0 1 0 0,0 0-1 0 0,0 0 0 0 0,0 0 0 0 0,0 0 1 0 0,0 0-1 0 0,0 0 0 0 0,0 0 0 0 0,0 0 0 0 0,0 0 1 0 0,0 0-1 0 0,0 0 0 0 0,0-1 0 0 0,0 1 1 0 0,0 0-1 0 0,0 0 0 0 0,0 0 0 0 0,0 0 1 0 0,0 0-1 0 0,0 0 0 0 0,0 0 0 0 0,0 0 1 0 0,0 0-1 0 0,0 0 0 0 0,0 0 0 0 0,0 0 0 0 0,0 0 1 0 0,1 0-1 0 0,-1 0 0 0 0,0 0 0 0 0,0 0 1 0 0,0 0-1 0 0,0 0 0 0 0,0 0 0 0 0,0 0 1 0 0,0 0-1 0 0,0 0 0 0 0,0 0 0 0 0,0 0 1 0 0,0 0-1 0 0,0 0 0 0 0,0 0 0 0 0,0 0 0 0 0,0 0 1 0 0,0 0-1 0 0,1 0 0 0 0,-1 0 0 0 0,0 0 1 0 0,0 0-1 0 0,0 0 0 0 0,0 0 0 0 0,0 0 1 0 0,0 0-1 0 0,0 0 0 0 0,0 0 0 0 0,0 0 1 0 0,0 0-1 0 0,0 0 0 0 0,0 0 0 0 0,0 0 0 0 0,0 1 1 0 0,0-1-1 0 0,0 0 0 0 0,4 2 47 0 0,1 1 0 0 0,-1-1-1 0 0,1 0 1 0 0,-1 0 0 0 0,1 0 0 0 0,0-1-1 0 0,0 0 1 0 0,-1 0 0 0 0,10 1-1 0 0,5 1 47 0 0,48 18 131 0 0,-56-17-176 0 0,-1 0 0 0 0,19 9 0 0 0,-15-6-24 0 0,-2-1 48 0 0,3 1 0 0 0,45 25-1 0 0,-28-14-1 0 0,35 21 16 0 0,-35-20-16 0 0,28 16 1 0 0,-27-17 1 0 0,38 18 0 0 0,-33-19 1 0 0,-21-10-54 0 0,128 45 121 0 0,-22-22 122 0 0,158 19 0 0 0,-167-31-122 0 0,114 17 137 0 0,329 58 217 0 0,-399-64-292 0 0,283 15 1 0 0,-114-44-11 0 0,118 5 80 0 0,-113 12-103 0 0,0-32 18 0 0,-181-4-113 0 0,-1-7 0 0 0,-2-7 0 0 0,-1-6 0 0 0,-2-6 0 0 0,237-109 0 0 0,-106 14-74 0 0,-36 17 0 0 0,24-28 0 0 0,-14-21 0 0 0,-129 81-21 0 0,-3-4-1 0 0,159-170 1 0 0,-120 77-271 0 0,-129 152 208 0 0,187-195-402 0 0,-200 215 417 0 0,-13 14 59 0 0,0 1 0 0 0,-1-1-1 0 0,1 0 1 0 0,-1 0 0 0 0,1 0-1 0 0,-1 0 1 0 0,0 0 0 0 0,0 0-1 0 0,0 0 1 0 0,0 0 0 0 0,1-5-1 0 0,-2 6 7 0 0,0 0-1 0 0,0 0 0 0 0,0 0 1 0 0,0 0-1 0 0,0 0 1 0 0,0 0-1 0 0,-1 0 1 0 0,1 0-1 0 0,0 0 0 0 0,-1 0 1 0 0,1 0-1 0 0,-1 0 1 0 0,1 0-1 0 0,-1 0 1 0 0,1 0-1 0 0,-1 0 0 0 0,1 1 1 0 0,-1-1-1 0 0,0 0 1 0 0,0 0-1 0 0,1 1 1 0 0,-1-1-1 0 0,0 0 1 0 0,0 1-1 0 0,0-1 0 0 0,0 1 1 0 0,0-1-1 0 0,0 1 1 0 0,-1-1-1 0 0,2 1 5 0 0,0 0 0 0 0,0 0 0 0 0,-1 0 0 0 0,1 0 0 0 0,0 0 0 0 0,0-1 0 0 0,0 1 0 0 0,0 0 0 0 0,-1 0 0 0 0,1 0 0 0 0,0 0 0 0 0,0 0 0 0 0,0-1 0 0 0,0 1 0 0 0,0 0 0 0 0,0 0 0 0 0,-1 0 0 0 0,1 0 0 0 0,0-1 0 0 0,0 1 0 0 0,0 0 0 0 0,0 0 0 0 0,0 0 0 0 0,0-1 0 0 0,0 1 0 0 0,0 0 0 0 0,0 0 0 0 0,0-1 0 0 0,0 1 0 0 0,0 0 0 0 0,0 0 0 0 0,0 0 0 0 0,0-1 0 0 0,0 1 0 0 0,0 0 0 0 0,0 0 0 0 0,0 0 0 0 0,1-1 0 0 0,-1 1 0 0 0,1-3 0 0 0,-2 3 0 0 0,1-1 0 0 0,0 0 0 0 0,0 1 0 0 0,0-1 0 0 0,0 1 0 0 0,-1-1 0 0 0,1 0 0 0 0,0 1 0 0 0,-1-1 0 0 0,1 1 0 0 0,0-1 0 0 0,-1 1 0 0 0,1-1 0 0 0,-1 1 0 0 0,1-1 0 0 0,-1 1 0 0 0,1 0 0 0 0,-1-1 0 0 0,1 1 0 0 0,-1 0 0 0 0,1-1 0 0 0,-1 1 0 0 0,1 0 0 0 0,-1 0 0 0 0,0-1 0 0 0,1 1 0 0 0,-1 0 0 0 0,1 0 0 0 0,-1 0 0 0 0,0 0 0 0 0,0 0 0 0 0,-23-1 0 0 0,20 1 0 0 0,-16 0 0 0 0,-1-1 0 0 0,1-1 0 0 0,0-1 0 0 0,-38-10 0 0 0,5 1-21 0 0,0 2 0 0 0,-105-6 0 0 0,21 4-44 0 0,27-2 57 0 0,-8-1-964 0 0,40 4-5797 0 0,21 3-1410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11:55.78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 6 11519 0 0,'0'0'25'0'0,"0"0"-1"0"0,0 0 0 0 0,0 0 1 0 0,0 0-1 0 0,-1-1 0 0 0,1 1 1 0 0,0 0-1 0 0,0 0 0 0 0,0 0 0 0 0,0 0 1 0 0,0 0-1 0 0,0 0 0 0 0,0 0 1 0 0,0-1-1 0 0,0 1 0 0 0,0 0 1 0 0,0 0-1 0 0,0 0 0 0 0,0 0 1 0 0,0 0-1 0 0,0-1 0 0 0,0 1 0 0 0,0 0 1 0 0,0 0-1 0 0,0 0 0 0 0,0 0 1 0 0,0 0-1 0 0,0-1 0 0 0,0 1 1 0 0,0 0-1 0 0,0 0 0 0 0,0 0 1 0 0,0 0-1 0 0,0 0 0 0 0,0 0 1 0 0,0-1-1 0 0,1 1 0 0 0,-1 0 0 0 0,0 0 1 0 0,0 0-1 0 0,0 0 0 0 0,0 0 1 0 0,0 0-1 0 0,0 0 0 0 0,0 0 1 0 0,1 0-1 0 0,-1 0 0 0 0,0-1 1 0 0,0 1-1 0 0,0 0 0 0 0,0 0 1 0 0,1 0-1 0 0,8 5 602 0 0,9 12 197 0 0,4 16 1117 0 0,-15-19-975 0 0,24 40 24 0 0,-23-41-46 0 0,2 5-207 0 0,33 55-89 0 0,-23-41-21 0 0,16 24-52 0 0,-17-27-214 0 0,23 30-97 0 0,-19-29-20 0 0,28 33-16 0 0,-24-32-58 0 0,31 29-29 0 0,-28-32-4 0 0,32 24 1 0 0,-31-28 6 0 0,35 22 1 0 0,-31-23 0 0 0,41 21 8 0 0,-36-22 35 0 0,220 102 433 0 0,-106-65 4 0 0,295 73 1 0 0,-157-71-242 0 0,326 23 1 0 0,79-53-34 0 0,-605-30-302 0 0,359 7 112 0 0,56-21 72 0 0,-483 12-224 0 0,119-11 53 0 0,-1-6 0 0 0,144-38 0 0 0,269-111 4 0 0,-420 117-52 0 0,-1-6-1 0 0,129-76 0 0 0,-186 87-74 0 0,-2-4-1 0 0,-2-3 1 0 0,-2-3-1 0 0,96-97 0 0 0,-63 42-250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11:55.78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15 1114 16127 0 0,'-3'-6'227'0'0,"1"0"-1"0"0,0 1 0 0 0,0-1 1 0 0,1 0-1 0 0,-1 0 1 0 0,1-1-1 0 0,1 1 0 0 0,-1 0 1 0 0,1-8-1 0 0,0 13-215 0 0,0-69 826 0 0,2 1 1 0 0,13-77-1 0 0,-11 124-646 0 0,1 0 0 0 0,1 1 0 0 0,1 0 0 0 0,0 0 0 0 0,2 0-1 0 0,0 1 1 0 0,2 0 0 0 0,0 1 0 0 0,1 0 0 0 0,27-32 0 0 0,-12 23 87 0 0,0 2 0 0 0,58-42 0 0 0,71-35 273 0 0,-138 92-495 0 0,55-34 201 0 0,129-56 0 0 0,-147 79-176 0 0,2 2-1 0 0,0 2 1 0 0,70-11-1 0 0,-42 15 5 0 0,1 4 0 0 0,0 4 0 0 0,0 4-1 0 0,0 4 1 0 0,0 3 0 0 0,0 4 0 0 0,128 31 0 0 0,43 33-21 0 0,-225-61-22 0 0,52 23-20 0 0,-75-31-8 0 0,0 0 0 0 0,14 8 0 0 0,56 35 8 0 0,-71-43-12 0 0,-1 0 1 0 0,0 1 0 0 0,8 7-1 0 0,51 42 17 0 0,-36-27 37 0 0,22 30-32 0 0,-29-28 43 0 0,28 48-1 0 0,-5 8 12 0 0,-29-49-28 0 0,12 40-34 0 0,-16-38 30 0 0,8 40-28 0 0,-12-39 28 0 0,3 38-25 0 0,-7-39 35 0 0,-3-20-54 0 0,9 115 76 0 0,-8-53-10 0 0,-4-1 0 0 0,-3 0 0 0 0,-24 129 0 0 0,24-191-344 0 0,-1-1 1 0 0,0 0-1 0 0,-2 0 0 0 0,1-1 1 0 0,-2 1-1 0 0,0-1 0 0 0,-1-1 0 0 0,-13 18 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11:55.78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3641 602 14743 0 0,'-3'-10'657'0'0,"1"1"1"0"0,0-1-1 0 0,0-12 0 0 0,-3-17 144 0 0,-2 15-379 0 0,0 0 1 0 0,-1 0-1 0 0,-2 1 1 0 0,0 0 0 0 0,-2 1-1 0 0,0 0 1 0 0,-1 1 0 0 0,-2 0-1 0 0,0 1 1 0 0,-1 0-1 0 0,-20-18 1 0 0,14 18-303 0 0,-1 1 1 0 0,0 1-1 0 0,-1 1 0 0 0,-1 1 1 0 0,-1 2-1 0 0,0 0 0 0 0,0 2 1 0 0,-2 0-1 0 0,-33-8 0 0 0,-10 1 30 0 0,0 3-1 0 0,-1 3 0 0 0,-83-4 1 0 0,99 14-108 0 0,1 4 0 0 0,-1 1 0 0 0,0 3 0 0 0,-93 21 0 0 0,84-10-16 0 0,0 3-1 0 0,1 3 1 0 0,1 3 0 0 0,-112 62-1 0 0,109-48-25 0 0,2 3 0 0 0,2 3 0 0 0,-72 67 0 0 0,114-91 16 0 0,1 0 0 0 0,1 1 0 0 0,1 1 0 0 0,1 0 0 0 0,1 2 0 0 0,1 0 0 0 0,1 0 0 0 0,-15 43 0 0 0,15-28 8 0 0,2 0 0 0 0,1 1 0 0 0,3 1 0 0 0,1-1 0 0 0,-1 51 0 0 0,3-19-6 0 0,-4-1 0 0 0,-20 85-1 0 0,27-149 2 0 0,0-1-1 0 0,1 1 0 0 0,0 0 0 0 0,0 0 1 0 0,2 11-1 0 0,0 13 19 0 0,-5-29-37 0 0,-3-6 0 0 0,-5-6 0 0 0,10 8 0 0 0,-4-3 0 0 0,0-1 0 0 0,0 0 0 0 0,0-1 0 0 0,0 1 0 0 0,1-1 0 0 0,-7-12 0 0 0,7 11 0 0 0,1 0 0 0 0,-1 0 0 0 0,0 0 0 0 0,-1 1 0 0 0,0 0 0 0 0,0-1 0 0 0,0 2 0 0 0,0-1 0 0 0,-1 1 0 0 0,0 0 0 0 0,0 0 0 0 0,-1 0 0 0 0,1 1 0 0 0,-1 0 0 0 0,0 1 0 0 0,0-1 0 0 0,0 1 0 0 0,-1 1 0 0 0,1-1 0 0 0,-1 1 0 0 0,0 0 0 0 0,1 1 0 0 0,-1 0 0 0 0,-15 0 0 0 0,-19 5 0 0 0,-1 2 0 0 0,2 2 0 0 0,-1 1 0 0 0,-41 17 0 0 0,63-19 0 0 0,1 2 0 0 0,0 0 0 0 0,1 1 0 0 0,0 1 0 0 0,0 0 0 0 0,2 1 0 0 0,-1 2 0 0 0,1-1 0 0 0,-23 28 0 0 0,0 5 0 0 0,2 2 0 0 0,-31 55 0 0 0,58-82 0 0 0,9-18 0 0 0,0 0 0 0 0,0 0 0 0 0,0 0 0 0 0,-1-1 0 0 0,1 1 0 0 0,-5 5 0 0 0,-10-15 75 0 0,11 7-68 0 0,0 0 1 0 0,1-1-1 0 0,-1 1 1 0 0,1-1-1 0 0,-1 0 1 0 0,1 0-1 0 0,-1-1 1 0 0,1 1 0 0 0,-1-1-1 0 0,1 0 1 0 0,0 0-1 0 0,0 0 1 0 0,0-1-1 0 0,0 0 1 0 0,1 1-1 0 0,-6-7 1 0 0,-12-8-2 0 0,0 1 0 0 0,-1 1 0 0 0,0 0-1 0 0,-1 2 1 0 0,0 0 0 0 0,-2 2 0 0 0,1 1 0 0 0,-50-14 0 0 0,26 14-856 0 0,0 3 1 0 0,-56-3-1 0 0,70 9-7625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11:55.78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609 2 11519 0 0,'2'-1'1632'0'0,"2"10"-1002"0"0,2 17-348 0 0,-5 27 958 0 0,-3 1 0 0 0,-10 66-1 0 0,-32 105 1260 0 0,15-122-2055 0 0,-4-2 1 0 0,-4-1-1 0 0,-5-2 1 0 0,-54 93-1 0 0,-30 3-177 0 0,18-32 95 0 0,16-11-159 0 0,192-197 502 0 0,-31 6-497 0 0,-2-4 0 0 0,62-53-1 0 0,107-107 49 0 0,-197 163-236 0 0,-1-1 0 0 0,-2-1 0 0 0,46-74 0 0 0,-65 88-14 0 0,0-2-1 0 0,17-47 1 0 0,-27 58 26 0 0,-1 0 0 0 0,0 0 1 0 0,-2-1-1 0 0,-1 1 0 0 0,2-30 1 0 0,-4 5 2 0 0,-1 0 1 0 0,-2 0-1 0 0,-2 0 1 0 0,-2 1 0 0 0,-16-60-1 0 0,19 94-35 0 0,-1 1 0 0 0,0-1 0 0 0,-1 1 0 0 0,0 0 0 0 0,0 0 0 0 0,-1 0 0 0 0,0 1 0 0 0,-1 0 0 0 0,0 0 0 0 0,-12-10 0 0 0,2 3 0 0 0,-1 2 0 0 0,-1 0 0 0 0,-35-18 0 0 0,33 20 30 0 0,1 2-1 0 0,-1 0 0 0 0,-41-10 1 0 0,51 17-2492 0 0,0 0 0 0 0,-22-1 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11:55.78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42 27 3223 0 0,'-37'-26'10867'0'0,"33"38"-9955"0"0,4-12-888 0 0,0 3 46 0 0,0 0 1 0 0,-1-1 0 0 0,1 1 0 0 0,1 0-1 0 0,-1 0 1 0 0,1 4 0 0 0,17 32 1335 0 0,9 14-919 0 0,-21-40 229 0 0,6 6 99 0 0,34 57 17 0 0,-24-43-51 0 0,17 27-240 0 0,-18-30-106 0 0,24 29-19 0 0,-21-31-43 0 0,23 26-150 0 0,-23-28-61 0 0,27 25-15 0 0,-23-26-7 0 0,30 25-17 0 0,-26-26-10 0 0,37 22-1 0 0,-34-24 3 0 0,39 18 10 0 0,-36-22 3 0 0,-23-11-100 0 0,30 12 87 0 0,57 15-1 0 0,-58-24-7 0 0,0-1 0 0 0,1-2 0 0 0,0-2 0 0 0,58-1 0 0 0,-40-6 21 0 0,1-3-1 0 0,91-20 0 0 0,122-51 98 0 0,-12-22-160 0 0,-123 38-639 0 0,-49 17-5888 0 0,-29 11-1334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23.68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20 16127 0 0,'0'0'1720'0'0,"68"2"-1936"0"0,56-1-760 0 0,-42-2 488 0 0,10 1-32 0 0,4-2-8 0 0,37-3-3576 0 0,-21-9-720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11:55.78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37 6911 0 0,'0'0'108'0'0,"1"-1"0"0"0,-1 0 0 0 0,0 0-1 0 0,0 0 1 0 0,1 0 0 0 0,-1 0 0 0 0,1 0-1 0 0,-1 1 1 0 0,1-1 0 0 0,-1 0 0 0 0,1 0-1 0 0,-1 1 1 0 0,1-1 0 0 0,0 0 0 0 0,-1 1-1 0 0,1-1 1 0 0,0 0 0 0 0,0 1-1 0 0,0-1 1 0 0,-1 1 0 0 0,2-1 0 0 0,20-8 1364 0 0,-19 7-1219 0 0,6 0 197 0 0,-1 0 0 0 0,1 0 0 0 0,0 0-1 0 0,0 1 1 0 0,-1 1 0 0 0,1-1-1 0 0,0 1 1 0 0,0 1 0 0 0,15 2 0 0 0,-5 5 507 0 0,30 19-12 0 0,-45-25-832 0 0,-1 0-1 0 0,0 0 0 0 0,0 0 1 0 0,0 0-1 0 0,0 0 0 0 0,-1 1 1 0 0,4 2-1 0 0,49 48 595 0 0,-28-22-89 0 0,27 37-11 0 0,-26-32-56 0 0,27 39-214 0 0,-26-38-90 0 0,31 36-21 0 0,-30-39-39 0 0,34 29-167 0 0,-32-34-105 0 0,33 24-1441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11:55.78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5 10135 0 0,'1'-1'93'0'0,"-1"1"0"0"0,1-1-1 0 0,0 1 1 0 0,0 0-1 0 0,0-1 1 0 0,-1 1-1 0 0,1 0 1 0 0,0-1 0 0 0,0 1-1 0 0,0 0 1 0 0,0 0-1 0 0,0 0 1 0 0,0 0 0 0 0,-1 0-1 0 0,1 0 1 0 0,0 0-1 0 0,0 0 1 0 0,0 0 0 0 0,0 0-1 0 0,0 1 1 0 0,0-1-1 0 0,0 0 1 0 0,-1 1-1 0 0,1-1 1 0 0,0 0 0 0 0,0 1-1 0 0,0-1 1 0 0,-1 1-1 0 0,1-1 1 0 0,1 2 0 0 0,26 23 2542 0 0,-20-7-1709 0 0,23 51 0 0 0,-28-64-774 0 0,-1-1 0 0 0,-1 1 1 0 0,1 0-1 0 0,-1 0 1 0 0,2 9-1 0 0,10 64 1176 0 0,4 100 0 0 0,-17 56-190 0 0,5 99-219 0 0,-3-289-785 0 0,5 5-60 0 0,-1-20 5 0 0,5 24 6 0 0,-9-39-10 0 0,2 0-3 0 0,14 41 0 0 0,-14-42 324 0 0,11-7-295 0 0,50 13 10 0 0,-63-18-101 0 0,0-1 0 0 0,0 1-1 0 0,0-1 1 0 0,0 0 0 0 0,1 0 0 0 0,-1 0 0 0 0,0-1-1 0 0,0 1 1 0 0,0 0 0 0 0,1-1 0 0 0,-1 1 0 0 0,0-1-1 0 0,0 0 1 0 0,0 0 0 0 0,0 0 0 0 0,0 0 0 0 0,0 0-1 0 0,0 0 1 0 0,-1 0 0 0 0,1-1 0 0 0,0 1-1 0 0,-1-1 1 0 0,1 1 0 0 0,-1-1 0 0 0,1 1 0 0 0,-1-1-1 0 0,2-2 1 0 0,4-4 36 0 0,30-34 208 0 0,56-78 0 0 0,-3 1-138 0 0,-70 95-110 0 0,245-265 52 0 0,-245 269-58 0 0,-10 9 0 0 0,0 1 0 0 0,0 1 0 0 0,1-1 0 0 0,0 2 0 0 0,1 0 0 0 0,-1 0 0 0 0,24-11 0 0 0,-34 19 0 0 0,0-1 0 0 0,1 1 0 0 0,-1 0 0 0 0,0-1 0 0 0,0 1 1 0 0,1 0-1 0 0,-1-1 0 0 0,0 1 0 0 0,1 0 0 0 0,-1 0 0 0 0,0 0 0 0 0,0 0 0 0 0,1 0 0 0 0,-1 1 0 0 0,0-1 0 0 0,1 0 0 0 0,-1 1 0 0 0,0-1 0 0 0,0 1 0 0 0,0-1 1 0 0,1 1-1 0 0,-1-1 0 0 0,0 1 0 0 0,0 0 0 0 0,0 0 0 0 0,0-1 0 0 0,0 1 0 0 0,0 0 0 0 0,0 0 0 0 0,0 0 0 0 0,-1 0 0 0 0,1 0 0 0 0,0 0 0 0 0,0 0 1 0 0,-1 0-1 0 0,1 1 0 0 0,-1-1 0 0 0,1 0 0 0 0,-1 0 0 0 0,0 1 0 0 0,1 1 0 0 0,1 7 15 0 0,0 0 0 0 0,-1 0 0 0 0,-1 0 1 0 0,0 16-1 0 0,0-6 30 0 0,-12 234 260 0 0,6-185-250 0 0,3-11-31 0 0,2 30 24 0 0,2 2-36 0 0,4-12-12 0 0,6-6 0 0 0,9 11 11 0 0,6-11 42 0 0,-20-58 84 0 0,8-7-71 0 0,42 18-40 0 0,-54-24-22 0 0,-1-1-1 0 0,1 1 1 0 0,0-1-1 0 0,0 0 0 0 0,-1 0 1 0 0,1 1-1 0 0,0-1 1 0 0,0 0-1 0 0,0 0 0 0 0,-1-1 1 0 0,1 1-1 0 0,0 0 1 0 0,0-1-1 0 0,0 1 0 0 0,-1-1 1 0 0,1 1-1 0 0,0-1 1 0 0,-1 0-1 0 0,1 0 0 0 0,0 0 1 0 0,-1 0-1 0 0,1 0 1 0 0,-1 0-1 0 0,0 0 0 0 0,1 0 1 0 0,-1 0-1 0 0,0-1 1 0 0,2-1-1 0 0,5-4 32 0 0,14-11 0 0 0,25-27 1 0 0,48-62 141 0 0,-29 31-116 0 0,-57 66-61 0 0,28-33 0 0 0,3 2 0 0 0,1 1 0 0 0,54-39 0 0 0,-31 36 0 0 0,75-38 0 0 0,-135 79 0 0 0,0 0 0 0 0,0 0 0 0 0,1 0 0 0 0,-1 1 0 0 0,0-1 0 0 0,1 1 0 0 0,-1 0 0 0 0,1 1 0 0 0,0-1 0 0 0,-1 1 0 0 0,6 0 0 0 0,-8 0 0 0 0,0 1 0 0 0,0-1 0 0 0,0 1 0 0 0,0 0 0 0 0,0 0 0 0 0,0 0 0 0 0,0 0 0 0 0,-1 0 0 0 0,1 0 0 0 0,0 0 0 0 0,-1 0 0 0 0,1 1 0 0 0,-1-1 0 0 0,1 1 0 0 0,-1-1 0 0 0,1 1 0 0 0,-1 0 0 0 0,0 0 0 0 0,0-1 0 0 0,0 1 0 0 0,0 0 0 0 0,0 0 0 0 0,-1 0 0 0 0,1 0 0 0 0,0 0 0 0 0,0 3 0 0 0,1 0 0 0 0,2 32 0 0 0,-4-37 0 0 0,4 61 0 0 0,-3 7 0 0 0,-3 1 0 0 0,-2-16 0 0 0,-2 39 53 0 0,1 25-42 0 0,3-63-11 0 0,2 26 0 0 0,1-1 0 0 0,3-8 0 0 0,2-5 11 0 0,2-5 42 0 0,-6-49 16 0 0,5 1 6 0 0,23 37-43 0 0,-30-49-28 0 0,1 0 0 0 0,0 0 0 0 0,0 0 0 0 0,-1 0 0 0 0,1 0 0 0 0,0 0 0 0 0,0-1 0 0 0,0 1 0 0 0,0 0 0 0 0,0 0 0 0 0,0-1 0 0 0,0 1 0 0 0,0-1 0 0 0,0 1 0 0 0,0-1-1 0 0,0 1 1 0 0,1-1 0 0 0,-1 0 0 0 0,0 1 0 0 0,0-1 0 0 0,0 0 0 0 0,1 0 0 0 0,-1 0 0 0 0,0 0 0 0 0,0 0 0 0 0,3-1 0 0 0,-1 1 4 0 0,0-1 1 0 0,0 0-1 0 0,0-1 1 0 0,-1 1-1 0 0,1-1 0 0 0,5-3 1 0 0,-5 4-2 0 0,11-9 12 0 0,0-1-1 0 0,0 0 0 0 0,-1-1 0 0 0,14-15 0 0 0,43-59 109 0 0,-21 25-86 0 0,-12 17-41 0 0,125-135 0 0 0,-149 166 0 0 0,2 0 0 0 0,-1 1 0 0 0,2 0 0 0 0,0 1 0 0 0,0 1 0 0 0,1 0 0 0 0,0 1 0 0 0,0 1 0 0 0,1 1 0 0 0,35-10 0 0 0,-42 15 0 0 0,-7 1 0 0 0,-1 0 0 0 0,1 0 0 0 0,0 1 0 0 0,-1-1 0 0 0,1 1 0 0 0,0 0 0 0 0,4 0 0 0 0,-6 1 0 0 0,-1-1 0 0 0,1 1 0 0 0,0 0 0 0 0,-1-1 0 0 0,1 1 0 0 0,-1 0 0 0 0,1 0 0 0 0,-1 0 0 0 0,1 0 0 0 0,-1 0 0 0 0,1 1 0 0 0,-1-1 0 0 0,0 0 0 0 0,0 1 0 0 0,0-1 0 0 0,0 0 0 0 0,0 1 0 0 0,0 0 0 0 0,1 1 0 0 0,1-1 0 0 0,1 29 0 0 0,0 35 0 0 0,-5-4 11 0 0,-3-6 31 0 0,0-11-31 0 0,0 22 0 0 0,1 6 31 0 0,2 0-31 0 0,0-4-11 0 0,3-1 0 0 0,3 13 0 0 0,-2-55 0 0 0,5 28 0 0 0,-7-49 0 0 0,0 1 0 0 0,1-1 0 0 0,-1 0 0 0 0,1 1 0 0 0,0-1 0 0 0,1 0 0 0 0,-1 0 0 0 0,1 0 0 0 0,0 0 0 0 0,0-1 0 0 0,7 9 0 0 0,-6-10 0 0 0,0-1 0 0 0,-1 0 0 0 0,1 0 0 0 0,0 0 0 0 0,0-1 0 0 0,0 1 0 0 0,0-1 0 0 0,0 0 0 0 0,0 0 0 0 0,1 0 0 0 0,-1-1 0 0 0,0 1 0 0 0,6-1 0 0 0,-7 0 4 0 0,1-1-1 0 0,0 1 1 0 0,0-1-1 0 0,0 0 1 0 0,0 0-1 0 0,-1 0 0 0 0,1-1 1 0 0,0 1-1 0 0,-1-1 1 0 0,1 0-1 0 0,-1 0 1 0 0,0 0-1 0 0,1-1 1 0 0,-1 1-1 0 0,4-5 1 0 0,6-3 4 0 0,272-218 52 0 0,-237 188-56 0 0,-2 0-4 0 0,-16 13 0 0 0,1 1 0 0 0,39-24 0 0 0,94-41 0 0 0,-163 91 0 0 0,1-1 0 0 0,-1 0 0 0 0,0 1 0 0 0,0-1 0 0 0,1 1 0 0 0,-1-1 0 0 0,0 1 0 0 0,1 0 0 0 0,-1-1 0 0 0,1 1 0 0 0,-1 0 0 0 0,0 0 0 0 0,1 0 0 0 0,-1 0 0 0 0,0 0 0 0 0,1 0 0 0 0,-1 1 0 0 0,1-1 0 0 0,-1 0 0 0 0,0 1 0 0 0,1-1 0 0 0,-1 1 0 0 0,0-1 0 0 0,0 1 0 0 0,1 0 0 0 0,-1 0 0 0 0,0-1 0 0 0,0 1 0 0 0,0 0 0 0 0,2 2 0 0 0,5 14 0 0 0,11 36 11 0 0,-18-51-7 0 0,0 0 1 0 0,0 1 0 0 0,0 0 0 0 0,-1-1-1 0 0,1 1 1 0 0,-1-1 0 0 0,0 1 0 0 0,0 3-1 0 0,4 74 71 0 0,0-24-10 0 0,3 14-6 0 0,1 2-47 0 0,1 3-12 0 0,0-2 0 0 0,1-2 0 0 0,-10-65 0 0 0,1-1 0 0 0,0 0 0 0 0,1 1 0 0 0,-1-1 0 0 0,1 0 0 0 0,0 0 0 0 0,1 0 0 0 0,-1 0 0 0 0,1 0 0 0 0,6 8 0 0 0,-5-9 0 0 0,0-1 0 0 0,0 1 0 0 0,1-1 0 0 0,-1 0 0 0 0,1-1 0 0 0,0 1 0 0 0,-1-1 0 0 0,1 0 0 0 0,0 0 0 0 0,10 2 0 0 0,-8-3 0 0 0,-1-1 0 0 0,0 0 0 0 0,1 0 0 0 0,-1-1 0 0 0,0 0 0 0 0,0 0 0 0 0,1 0 0 0 0,-1-1 0 0 0,0 0 0 0 0,0 0 0 0 0,0-1 0 0 0,-1 1 0 0 0,10-7 0 0 0,1 1 0 0 0,15-9 0 0 0,0-1 0 0 0,-1-2 0 0 0,28-24 0 0 0,-6 5 11 0 0,80-65 47 0 0,20-14-63 0 0,-63 64 21 0 0,-87 53 128 0 0,9 5-104 0 0,32 15-100 0 0,-42-19 57 0 0,0 0 1 0 0,-1 0-1 0 0,1 1 1 0 0,0-1-1 0 0,-1 0 1 0 0,1 1-1 0 0,0-1 0 0 0,-1 0 1 0 0,1 1-1 0 0,0-1 1 0 0,-1 1-1 0 0,1-1 0 0 0,-1 1 1 0 0,1 0-1 0 0,-1-1 1 0 0,1 1-1 0 0,-1-1 1 0 0,1 1-1 0 0,-1 0 0 0 0,0-1 1 0 0,1 1-1 0 0,-1 0 1 0 0,0 0-1 0 0,1-1 0 0 0,-1 1 1 0 0,0 0-1 0 0,0 0 1 0 0,0-1-1 0 0,0 1 1 0 0,0 0-1 0 0,0 1 0 0 0,14 70-14 0 0,-6 15 17 0 0,-3-5 0 0 0,1-4 0 0 0,1 0 0 0 0,3-5 0 0 0,-2-12 12 0 0,-7-54-3 0 0,0 0 0 0 0,0 0 0 0 0,0 0 0 0 0,1 0 0 0 0,0 0 0 0 0,4 10-1 0 0,0-4 2 0 0,-2 0 50 0 0,7-7 12 0 0,-1-1-53 0 0,1 0-1 0 0,-1 0 1 0 0,13 3 0 0 0,-19-8-11 0 0,0 1 0 0 0,0-1 0 0 0,0 0 0 0 0,0 0 0 0 0,0-1-1 0 0,0 1 1 0 0,0-1 0 0 0,0 0 0 0 0,0 0 0 0 0,-1 0 0 0 0,1 0 0 0 0,0-1 0 0 0,-1 0 0 0 0,1 1 0 0 0,4-5 0 0 0,7-3 28 0 0,-1-1-1 0 0,14-15 0 0 0,-17 16-20 0 0,155-154 174 0 0,-85 78-133 0 0,-53 58-67 0 0,-3 3-19 0 0,0-1 0 0 0,-2-1 0 0 0,32-47 0 0 0,-45 58-1966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11:55.79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1 659 15663 0 0,'7'-17'812'0'0,"1"1"0"0"0,0 0-1 0 0,20-27 1 0 0,-6 10-384 0 0,19-34 292 0 0,144-210 1700 0 0,-155 239-2275 0 0,2 0 0 0 0,44-39 1 0 0,-71 73-103 0 0,0 0 1 0 0,0 0-1 0 0,1 0 1 0 0,0 0-1 0 0,0 1 1 0 0,0 0-1 0 0,0 0 1 0 0,13-3-1 0 0,-17 5-28 0 0,0 1 1 0 0,1 0-1 0 0,-1-1 1 0 0,0 1-1 0 0,1 0 0 0 0,-1 0 1 0 0,0 1-1 0 0,1-1 1 0 0,-1 0-1 0 0,0 1 0 0 0,1-1 1 0 0,-1 1-1 0 0,0 0 0 0 0,0 0 1 0 0,0 0-1 0 0,1 0 1 0 0,-1 0-1 0 0,0 0 0 0 0,0 1 1 0 0,-1-1-1 0 0,1 1 0 0 0,0-1 1 0 0,0 1-1 0 0,-1-1 1 0 0,1 1-1 0 0,-1 0 0 0 0,1 0 1 0 0,1 4-1 0 0,1 0 19 0 0,-1-1-16 0 0,-1 0 0 0 0,0-1 0 0 0,0 1 0 0 0,0 0 0 0 0,-1 1 0 0 0,2 8 0 0 0,4 9 24 0 0,-2 0 0 0 0,3 28 0 0 0,-5-24 8 0 0,9 76 63 0 0,8 61 131 0 0,-16-136-249 0 0,28 143 309 0 0,-20-129-240 0 0,-9-32 3 0 0,1 2 10 0 0,15 35 3 0 0,-15-35 484 0 0,12-5-481 0 0,50 20-10 0 0,-64-26-69 0 0,-1-1 0 0 0,1 1 0 0 0,-1-1 0 0 0,1 0 0 0 0,-1 0-1 0 0,1 1 1 0 0,-1-1 0 0 0,1 0 0 0 0,-1 0 0 0 0,1 0 0 0 0,-1 0 0 0 0,1-1 0 0 0,-1 1 0 0 0,1 0-1 0 0,-1-1 1 0 0,1 1 0 0 0,-1-1 0 0 0,1 1 0 0 0,-1-1 0 0 0,0 0 0 0 0,1 0 0 0 0,-1 0 0 0 0,0 1-1 0 0,1-1 1 0 0,-1 0 0 0 0,0-1 0 0 0,0 1 0 0 0,0 0 0 0 0,1-1 0 0 0,4-5 22 0 0,82-68 201 0 0,12-12-33 0 0,158-107-1 0 0,-44 68-179 0 0,-168 103-15 0 0,2 2 0 0 0,87-27 0 0 0,-133 47 1 0 0,6-1-1 0 0,-1 0 1 0 0,1 0-1 0 0,0 1 1 0 0,15-1-1 0 0,-20 2 2 0 0,0 1 0 0 0,0-1-1 0 0,0 1 1 0 0,0-1 0 0 0,0 1 0 0 0,0 0 0 0 0,0 0-1 0 0,0 0 1 0 0,0 0 0 0 0,0 1 0 0 0,-1-1 0 0 0,1 1-1 0 0,-1-1 1 0 0,1 1 0 0 0,-1 0 0 0 0,1 0 0 0 0,-1 0-1 0 0,3 5 1 0 0,2 8 47 0 0,16 42-24 0 0,-16-30 24 0 0,7 172 40 0 0,-10-72-17 0 0,-3-80-29 0 0,4 24-20 0 0,0-1 20 0 0,2-17-20 0 0,0-29 20 0 0,14 30-20 0 0,-16-40 31 0 0,10-9 0 0 0,48 18-42 0 0,-61-22-8 0 0,0-1-1 0 0,0 1 1 0 0,-1-1-1 0 0,1 1 0 0 0,0-1 1 0 0,0 0-1 0 0,0 0 1 0 0,0 0-1 0 0,0 0 1 0 0,0 0-1 0 0,0-1 1 0 0,0 1-1 0 0,0 0 1 0 0,0-1-1 0 0,0 0 1 0 0,-1 1-1 0 0,1-1 1 0 0,0 0-1 0 0,0 0 1 0 0,-1 0-1 0 0,1 0 1 0 0,0 0-1 0 0,-1 0 1 0 0,1 0-1 0 0,-1-1 1 0 0,3-2-1 0 0,3-3 6 0 0,33-27 54 0 0,-2-2 1 0 0,39-48-1 0 0,-67 73-60 0 0,339-339-2 0 0,-307 316 0 0 0,1 3 0 0 0,1 1 0 0 0,2 2 0 0 0,50-22 0 0 0,-85 44 0 0 0,0 1 0 0 0,0 1 0 0 0,1 0 0 0 0,16-3 0 0 0,-25 6 0 0 0,0 1 0 0 0,-1 0 0 0 0,1-1 0 0 0,0 1 0 0 0,0 0 0 0 0,0 0 0 0 0,-1 0 0 0 0,1 1 0 0 0,0-1 0 0 0,0 1 0 0 0,-1 0 0 0 0,1-1 0 0 0,0 1 0 0 0,-1 0 0 0 0,1 0 0 0 0,-1 1 0 0 0,1-1 0 0 0,-1 1 0 0 0,0-1 0 0 0,1 1 0 0 0,-1 0 0 0 0,0 0 0 0 0,0-1 0 0 0,0 2 0 0 0,1 1 0 0 0,5 17 0 0 0,3 43 0 0 0,-6 13 0 0 0,-4-11 11 0 0,1 0 31 0 0,1-1-31 0 0,2-14 0 0 0,-2-26 31 0 0,6 44-20 0 0,5-4 31 0 0,-6-40 0 0 0,15 24-31 0 0,-18-37 32 0 0,9-6 5 0 0,44 15-47 0 0,-56-20-9 0 0,0 0 0 0 0,0-1 1 0 0,0 1-1 0 0,0-1 0 0 0,1 0 0 0 0,-1 1 0 0 0,0-1 0 0 0,0 0 1 0 0,0 0-1 0 0,1 0 0 0 0,-1-1 0 0 0,0 1 0 0 0,0-1 0 0 0,0 1 1 0 0,0-1-1 0 0,0 0 0 0 0,1 1 0 0 0,-1-1 0 0 0,0 0 0 0 0,-1 0 1 0 0,4-2-1 0 0,4-3-1 0 0,26-13 27 0 0,0-2 1 0 0,-2-2-1 0 0,40-34 1 0 0,-16 12-20 0 0,86-78-10 0 0,-92 75 0 0 0,87-60 0 0 0,-90 75 0 0 0,60-38 0 0 0,-97 65 0 0 0,1 0 0 0 0,0 1 0 0 0,0 0 0 0 0,0 1 0 0 0,1 1 0 0 0,0 0 0 0 0,20-3 0 0 0,-29 6 0 0 0,1 0 0 0 0,0 0 0 0 0,0 1 0 0 0,-1-1 0 0 0,1 1 0 0 0,0 0 0 0 0,-1 0 0 0 0,1 1 0 0 0,-1 0 0 0 0,0-1 0 0 0,1 1 0 0 0,-1 1 0 0 0,0-1 0 0 0,7 6 0 0 0,0 13 0 0 0,-3-1 0 0 0,8 31 0 0 0,-14-38 3 0 0,0 0-1 0 0,0 0 1 0 0,-1 17 0 0 0,-3 28 39 0 0,-3 15 22 0 0,1-21-42 0 0,3 13 32 0 0,3 12 5 0 0,3-18-36 0 0,-5-57-19 0 0,0 0 1 0 0,1 0-1 0 0,-1 0 1 0 0,0 0-1 0 0,1 0 0 0 0,0 0 1 0 0,-1 0-1 0 0,1 0 1 0 0,0-1-1 0 0,0 1 1 0 0,1 2-1 0 0,26 47 60 0 0,-28-50-62 0 0,0-1-1 0 0,0 1 1 0 0,0 0-1 0 0,1-1 0 0 0,-1 1 1 0 0,0-1-1 0 0,0 1 1 0 0,1 0-1 0 0,-1-1 1 0 0,1 1-1 0 0,-1-1 1 0 0,0 1-1 0 0,1-1 1 0 0,-1 1-1 0 0,1-1 1 0 0,-1 1-1 0 0,1-1 1 0 0,0 1-1 0 0,-1-1 1 0 0,1 0-1 0 0,-1 1 1 0 0,1-1-1 0 0,0 0 1 0 0,-1 0-1 0 0,1 1 1 0 0,0-1-1 0 0,-1 0 1 0 0,1 0-1 0 0,0 0 1 0 0,-1 0-1 0 0,1 0 1 0 0,0 0-1 0 0,-1 0 0 0 0,1 0 1 0 0,1 0-1 0 0,46 1 21 0 0,-28-2 20 0 0,-5-4-29 0 0,0-1-1 0 0,0-1 1 0 0,0 0-1 0 0,-1 0 1 0 0,23-17-1 0 0,122-108-12 0 0,-25 19 0 0 0,-1 13 0 0 0,42-33 0 0 0,-150 111 0 0 0,104-79 0 0 0,-113 89 0 0 0,1 2 0 0 0,1 0 0 0 0,0 1 0 0 0,0 0 0 0 0,1 2 0 0 0,20-6 0 0 0,-37 13 0 0 0,1-1 0 0 0,-1 1 0 0 0,1-1 0 0 0,-1 1 0 0 0,1 0 0 0 0,-1 0 0 0 0,1 0 0 0 0,-1 0 0 0 0,1 0 0 0 0,0 1 0 0 0,-1-1 0 0 0,1 1 0 0 0,3 1 0 0 0,-5-1 0 0 0,0-1 0 0 0,-1 1 0 0 0,1 0 0 0 0,0-1 0 0 0,0 1 0 0 0,-1 0 0 0 0,1 0 0 0 0,0 0 0 0 0,-1 0 0 0 0,1-1 0 0 0,-1 1 0 0 0,1 0 0 0 0,-1 0 0 0 0,0 0 0 0 0,1 0 0 0 0,-1 0 0 0 0,0 0 0 0 0,0 2 0 0 0,19 67 0 0 0,-9 3 0 0 0,-6 4 0 0 0,-2 7 0 0 0,-2-7 0 0 0,-1-22-11 0 0,0-44-95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12:05.84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87 860 4143 0 0,'-26'-4'2774'0'0,"21"4"-1875"0"0,-1 0 1 0 0,0-1 0 0 0,1 0-1 0 0,-1 0 1 0 0,1-1 0 0 0,-9-3-1 0 0,13 5-735 0 0,0-1 0 0 0,0 0-1 0 0,1 1 1 0 0,-1-1 0 0 0,0 0 0 0 0,0 0-1 0 0,0 0 1 0 0,0 1 0 0 0,1-1-1 0 0,-1 0 1 0 0,0 0 0 0 0,1 0-1 0 0,-1 0 1 0 0,1-1 0 0 0,-1 1 0 0 0,1 0-1 0 0,0 0 1 0 0,-1 0 0 0 0,1 0-1 0 0,0 0 1 0 0,0-1 0 0 0,0 1-1 0 0,-1 0 1 0 0,1 0 0 0 0,1 0 0 0 0,-1-1-1 0 0,0 1 1 0 0,0 0 0 0 0,0 0-1 0 0,1 0 1 0 0,-1 0 0 0 0,0 0-1 0 0,1-1 1 0 0,-1 1 0 0 0,1 0 0 0 0,0-1-1 0 0,78-164 3216 0 0,-42 93-3154 0 0,-5 8 62 0 0,32-98 1 0 0,-56 139-212 0 0,-1-1 0 0 0,-1 0 1 0 0,-2-1-1 0 0,-1 1 0 0 0,0-1 1 0 0,-2 0-1 0 0,-3-41 0 0 0,0 28 18 0 0,3 29-83 0 0,-2-1 1 0 0,1 1-1 0 0,-4-16 0 0 0,-10 90 106 0 0,-73 260-42 0 0,86-319-75 0 0,-10 49 0 0 0,11-50 0 0 0,-1 1 0 0 0,1-1 0 0 0,0 0 0 0 0,0 0 0 0 0,1 1 0 0 0,-1-1 0 0 0,1 0 0 0 0,0 0 0 0 0,0 0 0 0 0,2 6 0 0 0,-3-10-8 0 0,0 0 1 0 0,0 1-1 0 0,0-1 0 0 0,0 0 0 0 0,0 0 0 0 0,0 1 1 0 0,0-1-1 0 0,1 0 0 0 0,-1 0 0 0 0,0 0 0 0 0,0 1 1 0 0,0-1-1 0 0,0 0 0 0 0,1 0 0 0 0,-1 0 1 0 0,0 1-1 0 0,0-1 0 0 0,0 0 0 0 0,1 0 0 0 0,-1 0 1 0 0,0 0-1 0 0,0 0 0 0 0,1 0 0 0 0,-1 1 0 0 0,0-1 1 0 0,0 0-1 0 0,1 0 0 0 0,-1 0 0 0 0,0 0 1 0 0,0 0-1 0 0,1 0 0 0 0,-1 0 0 0 0,0 0 0 0 0,0 0 1 0 0,1 0-1 0 0,-1 0 0 0 0,0 0 0 0 0,1 0 0 0 0,-1-1 1 0 0,0 1-1 0 0,10-11-223 0 0,2-18-71 0 0,17-73-466 0 0,-7 21-492 0 0,-17 62 316 0 0,-5 13 312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44:26.45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 3 11519 0 0,'-1'3'306'0'0,"0"-1"-1"0"0,0 1 1 0 0,0-1 0 0 0,0 1-1 0 0,1-1 1 0 0,-1 1-1 0 0,1-1 1 0 0,0 1 0 0 0,0-1-1 0 0,0 1 1 0 0,0 4-1 0 0,0 2 254 0 0,2 45 799 0 0,2-1 1 0 0,2 1 0 0 0,20 76-1 0 0,-13-65-926 0 0,21 97 199 0 0,106 306 1 0 0,-112-405-552 0 0,36 61 0 0 0,-41-82-56 0 0,-11-22-3 0 0,0 0 0 0 0,16 19 1 0 0,4-3 31 0 0,16 12 11 0 0,2-2 3 0 0,3-3 10 0 0,-37-30-51 0 0,-11-9-9 0 0,0 0 0 0 0,0 0 0 0 0,1 0-1 0 0,-1-1 1 0 0,1 0 0 0 0,12 5 0 0 0,20 9 47 0 0,-17-11 0 0 0,22 4 0 0 0,-20-8 0 0 0,-10-1-43 0 0,-3 0 6 0 0,0 0 0 0 0,-1-1-1 0 0,18-3 1 0 0,-14 4-6 0 0,-6-1-5 0 0,0 0-1 0 0,0-1 0 0 0,0 0 0 0 0,-1 0 1 0 0,1 0-1 0 0,7-3 0 0 0,-2 3 6 0 0,-7 0-7 0 0,0 1-1 0 0,0-1 0 0 0,0 0 1 0 0,0-1-1 0 0,-1 1 0 0 0,1-1 1 0 0,9-4-1 0 0,31-17 56 0 0,-32 15-38 0 0,0 0-1 0 0,12-12 0 0 0,-10 9 15 0 0,-10 7 28 0 0,0 0 0 0 0,0-1 1 0 0,0 0-1 0 0,0 1 0 0 0,-1-2 0 0 0,6-8 0 0 0,15-20 356 0 0,-2-2 0 0 0,21-42 0 0 0,-22 26-662 0 0,-3 0-1 0 0,-1-1 1 0 0,-4-1-1 0 0,-1-1 1 0 0,-3 0 0 0 0,6-107-1 0 0,-31-338 634 0 0,15 486-413 0 0,-4-38-179 0 0,-7-80 617 0 0,7 110-1057 0 0,0 0 0 0 0,-1 0 0 0 0,-17-41 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44:27.12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1553 14743 0 0,'0'0'1136'0'0,"0"-3"-746"0"0,2-11-285 0 0,-1 10 211 0 0,1-4 75 0 0,122-379 3683 0 0,-79 274-3094 0 0,83-151 0 0 0,-1 36-434 0 0,37-67 35 0 0,-47 92-7464 0 0,-97 169-581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44:27.42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16127 0 0,'0'0'1460'0'0,"6"5"-1121"0"0,30 29 665 0 0,178 197 1849 0 0,-15-13-876 0 0,86 82 36 0 0,-147-152-1267 0 0,89 74-2 0 0,-64-65-3081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44:17.10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16127 0 0,'3'42'2424'0'0,"6"258"-165"0"0,2 37-830 0 0,65 546 438 0 0,-7-85-1062 0 0,-6-179 26 0 0,-41-426-625 0 0,8 50 58 0 0,-1-83 30 0 0,-29-154-280 0 0,0-6-10 0 0,0 1 1 0 0,0 0-1 0 0,0 0 1 0 0,1 0 0 0 0,-1-1-1 0 0,0 1 1 0 0,0 0-1 0 0,0 0 1 0 0,1 0 0 0 0,-1-1-1 0 0,0 1 1 0 0,1 0-1 0 0,-1-1 1 0 0,1 1 0 0 0,-1 0-1 0 0,1-1 1 0 0,-1 1-1 0 0,1 0 1 0 0,0 0 0 0 0,1 0 2 0 0,0-1 0 0 0,0 1 0 0 0,0-1 0 0 0,0 0 0 0 0,0 1 0 0 0,0-1 0 0 0,0 0 0 0 0,0 0 0 0 0,0 0 0 0 0,0-1 0 0 0,0 1 0 0 0,0 0 0 0 0,0-1 0 0 0,0 0 0 0 0,2 0 0 0 0,46-12 4 0 0,16-4-11 0 0,136-27 83 0 0,206-17 0 0 0,213 21 247 0 0,-166 31-53 0 0,332-10-34 0 0,-347-16-104 0 0,-367 24-959 0 0,0-3-1 0 0,-2-3 1 0 0,136-52-1 0 0,-131 34-8060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44:17.9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1 327 14279 0 0,'0'-1'89'0'0,"0"0"1"0"0,0 0-1 0 0,0 0 0 0 0,0 0 0 0 0,0 0 0 0 0,1 0 0 0 0,-1 0 0 0 0,0 0 0 0 0,1 0 0 0 0,-1 0 1 0 0,1 1-1 0 0,-1-1 0 0 0,1 0 0 0 0,-1 0 0 0 0,1 0 0 0 0,0 0 0 0 0,-1 1 0 0 0,1-1 0 0 0,0 0 1 0 0,0 1-1 0 0,1-2 0 0 0,22-9 1087 0 0,-8 5-503 0 0,34-16 154 0 0,1 2 1 0 0,92-23-1 0 0,114-6 144 0 0,379-14 246 0 0,-553 57-1114 0 0,752-47 447 0 0,-1 48-264 0 0,-765 7-244 0 0,2 0-31 0 0,30 0-11 0 0,-2-2 0 0 0,-19-2 0 0 0,-16-5 0 0 0,-6-4 0 0 0,-40 6-1 0 0,-14 3 2 0 0,0 0 0 0 0,0 1 0 0 0,0 0 0 0 0,1 0 0 0 0,-1 0 0 0 0,0 1 0 0 0,1-1 0 0 0,-1 1 0 0 0,1 0 0 0 0,-1 0 0 0 0,1 1 0 0 0,6 0 0 0 0,-9 1 17 0 0,0-1-1 0 0,0 0 0 0 0,0 1 1 0 0,0-1-1 0 0,0 1 0 0 0,0 0 1 0 0,0-1-1 0 0,-1 1 0 0 0,1 0 1 0 0,-1 0-1 0 0,1 0 1 0 0,-1 0-1 0 0,0 0 0 0 0,1 1 1 0 0,-1-1-1 0 0,-1 0 0 0 0,2 4 1 0 0,10 45 209 0 0,-11-41-187 0 0,18 134 305 0 0,-2 150 0 0 0,-13-206-235 0 0,12 286 311 0 0,91 1532 1069 0 0,-61-1546-1621 0 0,-34-289-201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44:18.56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0 816 10135 0 0,'2'-10'896'0'0,"-1"1"-712"0"0,3-3-184 0 0,16-16 3832 0 0,24-20-2456 0 0,7-7-1376 0 0,20-25-320 0 0,12-16-32 0 0,1 0-16 0 0,1-3-64 0 0,-1 3-16 0 0,6 5 0 0 0,-11-5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25.39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46 159 5063 0 0,'-36'-40'12854'0'0,"34"58"-11767"0"0,1-10-654 0 0,-5 60 795 0 0,6 137 1 0 0,28 68-951 0 0,-3-119-6 0 0,6 48-21 0 0,-29-183-240 0 0,-2-10 23 0 0,1-1 0 0 0,0 1 1 0 0,4 14-1 0 0,-2-27 29 0 0,-1 0 0 0 0,1 0-1 0 0,0 0 1 0 0,0 0 0 0 0,1 0-1 0 0,4-3 1 0 0,-6 5-18 0 0,3-2 1 0 0,0 0-1 0 0,0 1 0 0 0,0 0 1 0 0,1 0-1 0 0,-1 0 1 0 0,1 1-1 0 0,0 0 1 0 0,0 0-1 0 0,-1 0 1 0 0,1 1-1 0 0,0-1 1 0 0,0 2-1 0 0,1-1 0 0 0,7 1 1 0 0,-9-1-19 0 0,-2 1 45 0 0,10-1 14 0 0,40-3 44 0 0,-40 3 253 0 0,2 0 110 0 0,69-7 401 0 0,-9 2-1538 0 0,12-1-298 0 0,-16 4 793 0 0,11 3 197 0 0,-58 1 40 0 0,42 3 636 0 0,10 6-43 0 0,-14-2-1131 0 0,-46-6-50 0 0,-1 0 58 0 0,56 5 293 0 0,9-3 133 0 0,-22-4 4 0 0,-47 0-53 0 0,0 0-27 0 0,33 2 21 0 0,-32-2 56 0 0,0 1 0 0 0,0 0 1 0 0,21 4-1 0 0,-2 1 10 0 0,-25-4 5 0 0,-1-1 0 0 0,1 0 0 0 0,0 0 0 0 0,0-1 0 0 0,-1 0 0 0 0,1 0 0 0 0,0 0 0 0 0,9-2 0 0 0,-13 1 0 0 0,0 0 0 0 0,0 0 0 0 0,0 0 0 0 0,0 0 0 0 0,0 0 0 0 0,-1 0 0 0 0,1-1 0 0 0,0 1 0 0 0,-1 0 0 0 0,1-1 0 0 0,0 0 0 0 0,-1 1 0 0 0,0-1 0 0 0,1 0 0 0 0,-1 0 0 0 0,0 1 0 0 0,0-1 0 0 0,0 0 0 0 0,0 0 0 0 0,-1 0 0 0 0,1 0 0 0 0,0-1 0 0 0,-1 1 0 0 0,1 0 0 0 0,-1 0 0 0 0,0-3 0 0 0,1-9 11 0 0,-1 0 0 0 0,-1-1 0 0 0,-1 1 0 0 0,1 0 0 0 0,-2 0-1 0 0,0 0 1 0 0,-10-27 0 0 0,-2-10 19 0 0,-3-44 42 0 0,-10-145-1 0 0,11 71-75 0 0,16 158 13 0 0,-6-35-149 0 0,2 1 0 0 0,3-1-1 0 0,4-74 1 0 0,9 91 33 0 0,-10 26 102 0 0,1-1-1 0 0,0 1 0 0 0,-1-1 1 0 0,0 0-1 0 0,0 1 0 0 0,0-1 1 0 0,0-5-1 0 0,-25 23 83 0 0,16-9-37 0 0,0 0 0 0 0,0 0 0 0 0,-1-1-1 0 0,1 0 1 0 0,-1-1 0 0 0,0 0-1 0 0,0 0 1 0 0,-1-1 0 0 0,1 0-1 0 0,0-1 1 0 0,-18 1 0 0 0,-10-2 56 0 0,-62-7 1 0 0,75 5-28 0 0,-106-8 1061 0 0,-187 10 1 0 0,22 31-2976 0 0,2 26-1335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44:19.02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18431 0 0,'10'5'1632'0'0,"2"4"-1304"0"0,1-1-264 0 0,-1 4-64 0 0,-4-5-152 0 0,15 11-40 0 0,22 16-16 0 0,28 20 0 0 0,24 14-368 0 0,9-2-80 0 0,-6-12-16 0 0,-11-10 0 0 0,-8-13 56 0 0,-9-7 8 0 0,-5-4 0 0 0,5-6 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44:19.32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16 16127 0 0,'3'-9'712'0'0,"0"5"152"0"0,3 1-696 0 0,-1 3-168 0 0,2 3 0 0 0,0 3 0 0 0,74 55-288 0 0,-22-13 168 0 0,15 14-112 0 0,1 6-24 0 0,1 4-8 0 0,-1 4 0 0 0,-4 5 8 0 0,-2-3 8 0 0,-1-2 0 0 0,3-7-6056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44:19.66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1098 16127 0 0,'4'-25'712'0'0,"0"8"152"0"0,2-1-696 0 0,1-2-168 0 0,0 3 0 0 0,4-3 0 0 0,8-15-264 0 0,16-31-88 0 0,25-38-24 0 0,17-31 0 0 0,11-9-2160 0 0,-2 11-440 0 0,1 13-80 0 0,-1 17-16 0 0,0 19 2432 0 0,-21 28 496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44:19.99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0 577 13823 0 0,'0'0'1224'0'0,"41"-28"-976"0"0,-5 3-248 0 0,23-15 0 0 0,20-10 0 0 0,46-24 0 0 0,33-16-1680 0 0,13 4-280 0 0,-9 14-56 0 0,-25 17-16 0 0,-26 17 1608 0 0,-16 19 320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44:20.32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17503 0 0,'0'0'1712'0'0,"54"26"-1520"0"0,2 6-192 0 0,39 24-384 0 0,6 5 152 0 0,27 18-8 0 0,11 8-2064 0 0,-9-11-416 0 0,-5-5-88 0 0,-22-13-8 0 0,-27-12 2304 0 0,1 7 512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44:20.62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16583 0 0,'26'50'736'0'0,"-12"-23"152"0"0,6 5-712 0 0,-3 0-176 0 0,-2-10 0 0 0,1 2 0 0 0,12 17-720 0 0,24 33-176 0 0,29 35-40 0 0,19 22-8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44:20.89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4607 0 0,'22'85'200'0'0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44:21.37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161 0 17503 0 0,'-19'45'1560'0'0,"7"-16"-1248"0"0,2-1-248 0 0,2 2-64 0 0,1-1 160 0 0,-2 7 32 0 0,-2 26 0 0 0,-9 55 0 0 0,-7 74-192 0 0,-11 44 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45:08.68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12895 0 0,'0'2'115'0'0,"0"1"0"0"0,0-1 0 0 0,1 1 0 0 0,-1-1-1 0 0,1 1 1 0 0,0-1 0 0 0,-1 0 0 0 0,1 1 0 0 0,0-1-1 0 0,1 0 1 0 0,-1 0 0 0 0,0 0 0 0 0,1 0 0 0 0,-1 0-1 0 0,1 0 1 0 0,1 2 0 0 0,35 25 711 0 0,-20-16-453 0 0,-4-3-33 0 0,344 275 2804 0 0,-117-76-741 0 0,-182-159-2040 0 0,36 29-32 0 0,136 122-79 0 0,-210-181-760 0 0,1-1 0 0 0,0-1 0 0 0,38 22 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49:49.44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21 9 16583 0 0,'-16'-8'1548'0'0,"16"8"-1540"0"0,0 0 1 0 0,0 0-1 0 0,-1 0 1 0 0,1 0-1 0 0,0 0 1 0 0,0 0-1 0 0,-1 0 1 0 0,1 1-1 0 0,0-1 0 0 0,0 0 1 0 0,-1 0-1 0 0,1 0 1 0 0,0 0-1 0 0,0 1 1 0 0,0-1-1 0 0,0 0 1 0 0,-1 0-1 0 0,1 0 1 0 0,0 1-1 0 0,0-1 1 0 0,0 0-1 0 0,0 0 1 0 0,0 1-1 0 0,0-1 1 0 0,0 0-1 0 0,0 1 0 0 0,-1-1 1 0 0,1 0-1 0 0,0 0 1 0 0,0 1-1 0 0,0-1 1 0 0,0 0-1 0 0,1 1 1 0 0,5 34-675 0 0,-3-23 791 0 0,148 787 3899 0 0,-100-509-3234 0 0,-9-3-229 0 0,-12 2 0 0 0,-9 406 0 0 0,-22-544-1073 0 0,2-52-5664 0 0,2-28-1408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25.70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 87 18887 0 0,'-10'-10'1848'0'0,"10"7"-1648"0"0,3 2-200 0 0,4 1 0 0 0,0 0 0 0 0,4 0 64 0 0,94-10-64 0 0,-42 5-288 0 0,14 0-64 0 0,8-1-24 0 0,9-1 0 0 0,12 0 200 0 0,10-1 40 0 0,8-1 8 0 0,1-7-7552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49:50.10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1 294 15199 0 0,'8'-3'442'0'0,"16"-3"695"0"0,6 1-1052 0 0,-23 4-26 0 0,0 0-1 0 0,1 0 1 0 0,-1 1-1 0 0,1-1 1 0 0,7 2-1 0 0,8 0 23 0 0,248-20 314 0 0,-101 5-262 0 0,1031-50 3811 0 0,71-3-2100 0 0,573-23-1437 0 0,-1639 81-525 0 0,-62 3-1432 0 0,-1 1-3569 0 0,16 1-2289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49:50.90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2674 17503 0 0,'0'0'1831'0'0,"9"-3"-1694"0"0,27-7 95 0 0,-27 7 66 0 0,8 3-171 0 0,-1-2 0 0 0,0 0 1 0 0,16-5-1 0 0,10-1-272 0 0,874-125 1434 0 0,471 3 1023 0 0,4 46-1375 0 0,1227 115-193 0 0,-2257 0-744 0 0,-303-24 0 0 0,15 1 0 0 0,-20-1-11 0 0,-18-2-42 0 0,-5-3-11 0 0,-25-7 11 0 0,-2 3 51 0 0,-1 0 1 0 0,1 0-1 0 0,-1-1 1 0 0,0 1-1 0 0,0-1 1 0 0,4-5-1 0 0,-5 6 2 0 0,0-1 0 0 0,-1 0 0 0 0,1 0 0 0 0,-1 0 0 0 0,1 0 0 0 0,-1 0 0 0 0,0 0 0 0 0,0 0 0 0 0,0 0 0 0 0,-1 0 0 0 0,1 0 0 0 0,-2-5 0 0 0,-15-40 0 0 0,11 29 0 0 0,-102-249 257 0 0,36 95-130 0 0,-230-750-310 0 0,261 759-31 0 0,-122-414-2353 0 0,110 438-5677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49:52.06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17 91 6447 0 0,'-1'-1'58'0'0,"1"-1"-1"0"0,0 1 0 0 0,-1 0 1 0 0,0 0-1 0 0,1-1 0 0 0,-1 1 1 0 0,0 0-1 0 0,0 0 0 0 0,1 0 1 0 0,-1-1-1 0 0,0 1 0 0 0,0 0 1 0 0,-2-1-1 0 0,3 3-19 0 0,0-1 1 0 0,-1 0-1 0 0,1 0 0 0 0,0 0 0 0 0,0 1 1 0 0,-1-1-1 0 0,1 0 0 0 0,0 0 0 0 0,-1 1 1 0 0,1-1-1 0 0,0 0 0 0 0,0 0 0 0 0,0 1 1 0 0,-1-1-1 0 0,1 0 0 0 0,0 1 0 0 0,0-1 1 0 0,0 0-1 0 0,0 1 0 0 0,0-1 0 0 0,0 0 1 0 0,-1 1-1 0 0,1-1 0 0 0,0 1 0 0 0,0-1 1 0 0,0 0-1 0 0,0 1 0 0 0,0-1 0 0 0,0 0 1 0 0,1 1-1 0 0,-1 45 1475 0 0,0-42-1564 0 0,8 88 2190 0 0,3-1 1 0 0,45 170-1 0 0,-21-145-609 0 0,85 191-1 0 0,-108-280-1328 0 0,-1-2 42 0 0,0-1 0 0 0,2 0 0 0 0,1-1 0 0 0,23 29 0 0 0,6 4 76 0 0,-21-31-72 0 0,23 19-30 0 0,-22-25-8 0 0,27 15-14 0 0,-24-20-55 0 0,27 10-20 0 0,-27-15-7 0 0,27 2-5 0 0,-28-9-17 0 0,22-5-10 0 0,-26-1-1 0 0,-10 0-43 0 0,0-1 0 0 0,0-1 0 0 0,0 0-1 0 0,-1 0 1 0 0,0-1 0 0 0,0 0 0 0 0,-1-1 0 0 0,0 0-1 0 0,12-14 1 0 0,-7 2 23 0 0,-1 0 0 0 0,-2-1 0 0 0,0 0 0 0 0,-1 0 0 0 0,-1-2 0 0 0,-1 1 0 0 0,-1-1 0 0 0,-1 0 0 0 0,-1 0 0 0 0,-1-1 0 0 0,-1 1 0 0 0,-1-1 0 0 0,-1 0 0 0 0,-1 0 0 0 0,-6-40 0 0 0,-64-310 410 0 0,-5-41-648 0 0,65 316-1236 0 0,6 60-4160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49:52.91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85 1352 11519 0 0,'0'0'887'0'0,"9"8"-572"0"0,37 29-229 0 0,14 1 16 0 0,-28-21 156 0 0,119 46 414 0 0,-122-55-242 0 0,46 10 358 0 0,-41-12 157 0 0,26-1 30 0 0,-32-6-25 0 0,24-4-132 0 0,-28-1-61 0 0,-4-1-376 0 0,-1-1 0 0 0,0-1 0 0 0,0-1 0 0 0,-1-1 0 0 0,21-16 1 0 0,-31 20-281 0 0,0 0 0 0 0,-1 0 0 0 0,0-1 0 0 0,0 0 1 0 0,-1 0-1 0 0,0 0 0 0 0,0-1 0 0 0,-1 0 0 0 0,0 0 1 0 0,0-1-1 0 0,-1 1 0 0 0,3-13 0 0 0,-5 15-74 0 0,-1 0 0 0 0,0 0 1 0 0,-1 0-1 0 0,1 0 0 0 0,-1 0 0 0 0,-1 0 0 0 0,1 0 0 0 0,-1 0 0 0 0,-1 1 1 0 0,1-1-1 0 0,-1 0 0 0 0,0 1 0 0 0,0-1 0 0 0,-1 1 0 0 0,0-1 1 0 0,0 1-1 0 0,-1 0 0 0 0,0 0 0 0 0,-5-6 0 0 0,-5-5 5 0 0,-1 1 0 0 0,0 1 0 0 0,-1 0 0 0 0,-18-13 1 0 0,-78-47 184 0 0,25 18-139 0 0,-138-114-46 0 0,187 138-24 0 0,0-2 0 0 0,3-2 0 0 0,-47-62 0 0 0,53 59-8 0 0,-36-70 0 0 0,53 85 0 0 0,0-1 0 0 0,2 0 0 0 0,1 0 0 0 0,-7-36 0 0 0,15 53 0 0 0,0 1 0 0 0,0-1 0 0 0,1 0 0 0 0,0 1 0 0 0,0-1 0 0 0,1 0 0 0 0,1 1 0 0 0,-1-1 0 0 0,1 1 0 0 0,0 0 0 0 0,1-1 0 0 0,0 1 0 0 0,1 0 0 0 0,-1 1 0 0 0,1-1 0 0 0,1 1 0 0 0,0-1 0 0 0,0 1 0 0 0,0 0 0 0 0,1 1 0 0 0,-1 0 0 0 0,14-11 0 0 0,-4 5 0 0 0,0 1 0 0 0,1 0 0 0 0,1 1 0 0 0,0 0 0 0 0,0 2 0 0 0,1 0 0 0 0,0 1 0 0 0,1 1 0 0 0,21-5 0 0 0,14 3 13 0 0,-25 7 21 0 0,33 4-1 0 0,-38-1-7 0 0,-1 1 0 0 0,28 9-1 0 0,-34-7-11 0 0,0 1 0 0 0,0 0 0 0 0,20 12 0 0 0,-23-9-16 0 0,0-1 0 0 0,-1 2 0 0 0,22 18 0 0 0,18 31-1694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49:53.43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4 15663 0 0,'2'-3'2092'0'0,"11"33"-949"0"0,9 41-841 0 0,18 93 0 0 0,-6 82 1595 0 0,3 312-1 0 0,-35-517-1912 0 0,1 1-148 0 0,0 3-363 0 0,-2-35-126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49:53.78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1 187 13359 0 0,'1'-1'109'0'0,"0"0"-1"0"0,-1 0 0 0 0,1 0 0 0 0,0 0 1 0 0,0 0-1 0 0,0 0 0 0 0,0 1 0 0 0,0-1 0 0 0,0 0 1 0 0,1 0-1 0 0,-1 1 0 0 0,0-1 0 0 0,0 1 1 0 0,0-1-1 0 0,1 1 0 0 0,-1-1 0 0 0,0 1 1 0 0,1 0-1 0 0,-1 0 0 0 0,0 0 0 0 0,0 0 1 0 0,1-1-1 0 0,1 2 0 0 0,13-4 494 0 0,419-101 2910 0 0,-313 83-3102 0 0,178-21-2653 0 0,-253 39-4372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49:54.08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92 16127 0 0,'3'-2'177'0'0,"-1"0"-1"0"0,0-1 0 0 0,1 1 1 0 0,-1 0-1 0 0,1 0 0 0 0,0 1 1 0 0,0-1-1 0 0,0 1 0 0 0,0-1 1 0 0,6-1-1 0 0,35-7-273 0 0,-20 5 286 0 0,58-13 675 0 0,1 5-1 0 0,95-5 1 0 0,177 12-945 0 0,-277 6-1130 0 0,-33 0-3612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0:26.95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1 166 19351 0 0,'3'0'1720'0'0,"2"0"-1376"0"0,0 0-280 0 0,0-1-64 0 0,4-1 168 0 0,5-1 24 0 0,13-2 0 0 0,17-5 0 0 0,19-3 72 0 0,14-2 24 0 0,5 0 0 0 0,3 0 0 0 0,0 1-24 0 0,-2-2 0 0 0,2 2 0 0 0,3-2 0 0 0,5 4-264 0 0,3-2-96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0:29.37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347 4 8751 0 0,'-7'-4'4970'0'0,"-2"19"-2934"0"0,-2 21-226 0 0,-32 183 1279 0 0,-38 156-1957 0 0,-92 141-801 0 0,165-499-307 0 0,6-12-7 0 0,0 0 0 0 0,-1 0 0 0 0,2 0 0 0 0,-1 0 0 0 0,0 0 0 0 0,1 1 0 0 0,-1 6 0 0 0,3-11 4 0 0,-1 0 1 0 0,0 0-1 0 0,1 0 0 0 0,-1 0 1 0 0,1-1-1 0 0,-1 1 0 0 0,1 0 1 0 0,0-1-1 0 0,-1 1 0 0 0,1 0 1 0 0,0-1-1 0 0,-1 1 0 0 0,1-1 0 0 0,0 1 1 0 0,0-1-1 0 0,0 1 0 0 0,-1-1 1 0 0,1 1-1 0 0,0-1 0 0 0,0 0 1 0 0,0 0-1 0 0,0 1 0 0 0,0-1 1 0 0,1 0-1 0 0,2 1 26 0 0,0 0 0 0 0,0-1 1 0 0,0 1-1 0 0,-1-1 0 0 0,1 0 1 0 0,7-1-1 0 0,25-7 84 0 0,0-1-1 0 0,61-26 1 0 0,4-2-11 0 0,345-85-35 0 0,-164 47-42 0 0,-279 75-36 0 0,1-1-1 0 0,-1 0 0 0 0,1-1 1 0 0,-1 1-1 0 0,1-1 0 0 0,-1 1 1 0 0,0-1-1 0 0,0 0 1 0 0,0 0-1 0 0,0-1 0 0 0,0 1 1 0 0,-1 0-1 0 0,5-5 0 0 0,-6 5-1 0 0,0 0-1 0 0,-1 1 0 0 0,1-1 1 0 0,-1 0-1 0 0,1 1 0 0 0,-1-1 1 0 0,1 0-1 0 0,-1 1 0 0 0,0-1 1 0 0,0 0-1 0 0,0 0 0 0 0,0 1 1 0 0,0-1-1 0 0,0 0 0 0 0,0 0 0 0 0,-1 0 1 0 0,1 1-1 0 0,0-1 0 0 0,-1 0 1 0 0,0 1-1 0 0,1-1 0 0 0,-1 1 1 0 0,0-1-1 0 0,0 0 0 0 0,0 1 1 0 0,0 0-1 0 0,0-1 0 0 0,0 1 1 0 0,-2-2-1 0 0,-11-11 103 0 0,-1 0 0 0 0,0 1 0 0 0,0 1 0 0 0,-1 0-1 0 0,-33-18 1 0 0,0 1 20 0 0,12 3-99 0 0,0-1 0 0 0,2-2 0 0 0,1-1 1 0 0,2-2-1 0 0,0-1 0 0 0,-43-62 0 0 0,9-3-46 0 0,36 50-168 0 0,-2 2 0 0 0,-71-79 0 0 0,90 112-1666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0:30.35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57 287 1375 0 0,'9'-52'750'0'0,"-3"11"2547"0"0,1 1 0 0 0,2 1 0 0 0,42-76 4570 0 0,-51 116-7802 0 0,1 1 71 0 0,0 0-1 0 0,0 0 0 0 0,0 0 1 0 0,-1 0-1 0 0,1 0 1 0 0,-1 1-1 0 0,1-1 0 0 0,-1 0 1 0 0,0 0-1 0 0,0 1 1 0 0,0-1-1 0 0,0 4 0 0 0,-10 52 172 0 0,-1-1-1 0 0,-37 104 0 0 0,43-147-290 0 0,-17 48 42 0 0,10-31-57 0 0,2 0-1 0 0,0 1 1 0 0,-5 42-1 0 0,15-73 0 0 0,-1 0 1 0 0,1 0-1 0 0,0 0 0 0 0,0 0 0 0 0,0 0 0 0 0,0 0 1 0 0,0 0-1 0 0,0 0 0 0 0,0 0 0 0 0,0 0 1 0 0,0 0-1 0 0,0 0 0 0 0,0 0 0 0 0,1 0 0 0 0,-1 0 1 0 0,0 0-1 0 0,1 0 0 0 0,-1 0 0 0 0,2 1 1 0 0,-2-2 0 0 0,1 0 1 0 0,-1 0 0 0 0,1 0 0 0 0,-1 0 0 0 0,1 0 0 0 0,0 0 0 0 0,-1 0 0 0 0,1 0-1 0 0,-1-1 1 0 0,1 1 0 0 0,-1 0 0 0 0,1 0 0 0 0,-1-1 0 0 0,1 1 0 0 0,-1 0 0 0 0,1 0-1 0 0,-1-1 1 0 0,1 1 0 0 0,-1-1 0 0 0,0 1 0 0 0,1 0 0 0 0,-1-1 0 0 0,1 0 0 0 0,28-37 77 0 0,-28 36-80 0 0,23-35 12 0 0,2 1-1 0 0,1 2 1 0 0,1 0 0 0 0,2 2-1 0 0,46-38 1 0 0,-75 69-11 0 0,1-1 0 0 0,-1 1 0 0 0,1 0 0 0 0,0 0 0 0 0,-1 0 0 0 0,1 0 0 0 0,0 1 0 0 0,0-1-1 0 0,-1 0 1 0 0,1 1 0 0 0,4-1 0 0 0,-5 1 1 0 0,0 0-1 0 0,0 0 1 0 0,0 0-1 0 0,0 0 1 0 0,0 1 0 0 0,0-1-1 0 0,0 0 1 0 0,0 1-1 0 0,0-1 1 0 0,0 0-1 0 0,0 1 1 0 0,0 0-1 0 0,0-1 1 0 0,0 1 0 0 0,0-1-1 0 0,-1 1 1 0 0,1 0-1 0 0,0 0 1 0 0,0 0-1 0 0,0 1 1 0 0,0-1 52 0 0,1 8 0 0 0,2 1-44 0 0,-3-6 0 0 0,1 1 0 0 0,-1-1-1 0 0,0 0 1 0 0,0 0-1 0 0,-1 1 1 0 0,1-1-1 0 0,-1 8 1 0 0,1 18 15 0 0,1 9 18 0 0,-3-12-32 0 0,0 22-9 0 0,1-45-1 0 0,0 0 0 0 0,1-1 0 0 0,-1 1 0 0 0,1 0 0 0 0,0-1 0 0 0,0 1 0 0 0,0-1 0 0 0,0 1 0 0 0,3 4 0 0 0,-4-8 0 0 0,1 1 0 0 0,-1-1 0 0 0,0 0 0 0 0,0 0 0 0 0,0 1-1 0 0,1-1 1 0 0,-1 0 0 0 0,0 0 0 0 0,0 1 0 0 0,1-1 0 0 0,-1 0 0 0 0,0 0-1 0 0,0 0 1 0 0,1 1 0 0 0,-1-1 0 0 0,0 0 0 0 0,1 0 0 0 0,-1 0 0 0 0,0 0 0 0 0,0 0-1 0 0,1 0 1 0 0,-1 0 0 0 0,0 0 0 0 0,1 0 0 0 0,-1 0 0 0 0,0 0 0 0 0,1 0 0 0 0,-1 0-1 0 0,0 0 1 0 0,1 0 0 0 0,-1 0 0 0 0,1 0 0 0 0,9-9 10 0 0,4-16 48 0 0,-11 19-59 0 0,-1 0 0 0 0,-1 0 0 0 0,1 0 0 0 0,-1-1 0 0 0,0 1 0 0 0,0 0 0 0 0,-1-1 0 0 0,1 1 0 0 0,-2-9-1 0 0,1 14 5 0 0,0-1 0 0 0,0 1 0 0 0,-1-1 0 0 0,1 1 0 0 0,0-1 0 0 0,-1 1 0 0 0,1-1 0 0 0,-1 1 0 0 0,1 0 0 0 0,-1-1 0 0 0,0 1 0 0 0,1 0 0 0 0,-1-1 0 0 0,0 1 0 0 0,0 0 0 0 0,0 0 0 0 0,0 0 0 0 0,0 0 0 0 0,0 0 0 0 0,-1 0 0 0 0,1 0 0 0 0,0 0 0 0 0,0 0 0 0 0,-1 0 0 0 0,1 1 0 0 0,0-1 0 0 0,-1 1 0 0 0,1-1 0 0 0,-1 1 0 0 0,1-1 0 0 0,-1 1 0 0 0,1 0 0 0 0,-1 0 0 0 0,1-1 0 0 0,-1 1 0 0 0,1 0 0 0 0,-1 1 0 0 0,1-1 0 0 0,-1 0 0 0 0,1 0 0 0 0,-1 1 0 0 0,1-1 0 0 0,0 0 0 0 0,-2 2 0 0 0,-17 3 54 0 0,0 2 1 0 0,-36 17-1 0 0,46-19-53 0 0,0 1 0 0 0,1 0 0 0 0,-1 1 0 0 0,2 0 0 0 0,-1 0 0 0 0,1 0 0 0 0,-9 10 0 0 0,16-15-4 0 0,1-1 0 0 0,-1 0 0 0 0,0 0 0 0 0,0 0 0 0 0,0 0 0 0 0,0 0 0 0 0,1 0 0 0 0,-1 0 0 0 0,1 0 0 0 0,-1 1 0 0 0,1-1 0 0 0,-1 0 0 0 0,1 1 0 0 0,0-1 0 0 0,-1 3 0 0 0,1-4 0 0 0,0 1 0 0 0,0 0 0 0 0,1 0 0 0 0,-1-1 0 0 0,0 1 0 0 0,0 0 0 0 0,1-1 0 0 0,-1 1 0 0 0,0 0 0 0 0,1-1 0 0 0,-1 1 0 0 0,1 0 0 0 0,-1-1 0 0 0,1 1 0 0 0,-1-1 0 0 0,1 1 0 0 0,0 0 0 0 0,24 10 0 0 0,19 0 11 0 0,-33-8 42 0 0,-3-4 11 0 0,41-1 64 0 0,-40 1-106 0 0,53-8 108 0 0,-46 5-106 0 0,7-2 70 0 0,-6 0-64 0 0,1 1 0 0 0,0 1 0 0 0,0 1 0 0 0,0 1 0 0 0,1 0 0 0 0,25 2 0 0 0,-43 0-62 0 0,0 0-1 0 0,0 0 1 0 0,0 0 0 0 0,0 1-1 0 0,0-1 1 0 0,0 0-1 0 0,0 1 1 0 0,0-1 0 0 0,-1 1-1 0 0,1-1 1 0 0,0 1-1 0 0,0-1 1 0 0,0 1 0 0 0,0 0-1 0 0,-1-1 1 0 0,2 2-1 0 0,1 2-472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4:36.00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1278 6789 17503 0 0,'-160'-562'2584'0'0,"77"257"-2230"0"0,-332-1513 478 0 0,284 1200-474 0 0,126 597-328 0 0,-114-365 580 0 0,99 337-529 0 0,-64-148 357 0 0,64 155-179 0 0,-3 1 0 0 0,-41-59 0 0 0,57 93-90 0 0,1 1-1 0 0,-1-1 1 0 0,-1 1 0 0 0,1 0-1 0 0,-1 1 1 0 0,0 0 0 0 0,0 0-1 0 0,-1 1 1 0 0,1 0 0 0 0,-1 0-1 0 0,0 1 1 0 0,-11-3 0 0 0,-6-3 425 0 0,25 9-668 0 0,0 0 36 0 0,0 0 0 0 0,1 0 0 0 0,-1 0 0 0 0,0-1 0 0 0,0 1-1 0 0,0 0 1 0 0,1 0 0 0 0,-1-1 0 0 0,0 1 0 0 0,0 0-1 0 0,1-1 1 0 0,-1 1 0 0 0,0-1 0 0 0,-1 0 0 0 0,2-8 23 0 0,12-6 502 0 0,43-39-401 0 0,-52 51-79 0 0,-1 0 0 0 0,1 1 1 0 0,0 0-1 0 0,-1 0 0 0 0,1-1 1 0 0,0 1-1 0 0,6-2 0 0 0,44-25 19 0 0,-19 12 32 0 0,226-103 21 0 0,17 2-63 0 0,1463-639 288 0 0,-782 346-304 0 0,-165 122 0 0 0,-549 211-1 0 0,118-39 3 0 0,-20-12-15 0 0,-310 114-35 0 0,50-25 25 0 0,-44 21-51 0 0,33-17-100 0 0,-40 18-32 0 0,53-33-225 0 0,-7 5-1 0 0,-31 20 216 0 0,-34 20 17 0 0,1-2 73 0 0,43-24 28 0 0,-43 24 9 0 0,-2 1 16 0 0,41-31 58 0 0,-7-6 26 0 0,-36 35 42 0 0,2 12 0 0 0,-7-1-50 0 0,-1-2-3 0 0,-1 1 0 0 0,1 0 1 0 0,0 0-1 0 0,0 0 0 0 0,0 0 0 0 0,0 0 1 0 0,-1 0-1 0 0,1 1 0 0 0,-1 0 1 0 0,1-1-1 0 0,-1 1 0 0 0,1 0 0 0 0,-1 0 1 0 0,0 0-1 0 0,0 1 0 0 0,0-1 1 0 0,0 0-1 0 0,-1 1 0 0 0,1-1 0 0 0,-1 1 1 0 0,1 0-1 0 0,-1-1 0 0 0,0 1 0 0 0,0 0 1 0 0,0 0-1 0 0,0 0 0 0 0,0 0 1 0 0,-1 0-1 0 0,1 4 0 0 0,67 801 32 0 0,-37 6 150 0 0,-20-443-92 0 0,125 2527 1314 0 0,-51-2161-1674 0 0,-59-550-1516 0 0,-13-91-6962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27.55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 33 8751 0 0,'0'0'71'0'0,"-1"1"-1"0"0,1 0 0 0 0,-1-1 1 0 0,1 1-1 0 0,0 0 0 0 0,-1-1 1 0 0,1 1-1 0 0,0 0 0 0 0,-1 0 1 0 0,1-1-1 0 0,0 1 0 0 0,0 0 0 0 0,-1 0 1 0 0,1 0-1 0 0,0-1 0 0 0,0 1 1 0 0,0 0-1 0 0,0 0 0 0 0,0 1 1 0 0,0 20 236 0 0,0-20-163 0 0,2 34 1445 0 0,2 1 1 0 0,2-1 0 0 0,14 50-1 0 0,3 21-46 0 0,32 278 1734 0 0,-46-269-2868 0 0,-7-65-71 0 0,13 66-1 0 0,-6-126-154 0 0,0 0-1 0 0,1 0 0 0 0,0 1 1 0 0,16-9-1 0 0,11 0 58 0 0,-35 16 1 0 0,9-2 189 0 0,32-9 124 0 0,-32 10 22 0 0,-1 2-484 0 0,-1-1 0 0 0,1 0 0 0 0,11-2-1 0 0,-6 1-183 0 0,-2 0-335 0 0,3 1-55 0 0,4 1 327 0 0,54-4-265 0 0,-9-3 404 0 0,15-3 16 0 0,2-5 0 0 0,-4-2 0 0 0,-3 1 0 0 0,2 2-12 0 0,-2 2-47 0 0,-4 1-6 0 0,-16 4 1 0 0,-11-1 1 0 0,-36 7 34 0 0,1 0-1 0 0,0 0 1 0 0,0 1-1 0 0,10 1 0 0 0,43 0 6 0 0,3 2-29 0 0,-40-1-11 0 0,26 2-7 0 0,-38-3-23 0 0,-1-1-77 0 0,35-1 91 0 0,-35 1 0 0 0,-1-1-147 0 0,51-3 215 0 0,-54 1 71 0 0,25-11-30 0 0,-32 13-23 0 0,-1 1-1 0 0,1 0 1 0 0,-1-1-1 0 0,1 1 0 0 0,-1-1 1 0 0,0 1-1 0 0,1-1 1 0 0,-1 1-1 0 0,1-1 1 0 0,-1 1-1 0 0,0-1 0 0 0,0 1 1 0 0,1-1-1 0 0,-1 1 1 0 0,0-1-1 0 0,0 0 0 0 0,0 1 1 0 0,1-1-1 0 0,-1 1 1 0 0,0-1-1 0 0,0 0 0 0 0,0 1 1 0 0,0-1-1 0 0,0 1 1 0 0,0-1-1 0 0,0 0 0 0 0,-1 0 1 0 0,-5-17 89 0 0,5 14-66 0 0,-76-251 197 0 0,60 184-122 0 0,-12-120 1 0 0,28 154-202 0 0,2 0 1 0 0,1 1-1 0 0,14-69 1 0 0,-12 79 77 0 0,-4 26 17 0 0,0-1 0 0 0,1 1 0 0 0,-1 0 0 0 0,0-1-1 0 0,0 1 1 0 0,0-1 0 0 0,0 1 0 0 0,0-1 0 0 0,0 1 0 0 0,0-1 0 0 0,0 1 0 0 0,0-1 0 0 0,0 1 0 0 0,0-1 0 0 0,0 1 0 0 0,0-1 0 0 0,-1 1 0 0 0,1-1-1 0 0,0 1 1 0 0,0 0 0 0 0,0-1 0 0 0,-1 1 0 0 0,1-1 0 0 0,0 1 0 0 0,0 0 0 0 0,-1-1 0 0 0,1 1 0 0 0,0 0 0 0 0,-1-1 0 0 0,1 1 0 0 0,-1 0 0 0 0,1-1-1 0 0,0 1 1 0 0,-1 0 0 0 0,1 0 0 0 0,-1-1 0 0 0,1 1 0 0 0,-1 0 0 0 0,1 0 0 0 0,-1 0 0 0 0,1 0 0 0 0,-1 0 0 0 0,1 0 0 0 0,0 0 0 0 0,-1 0 0 0 0,1 0-1 0 0,-1 0 1 0 0,1 0 0 0 0,-1 0 0 0 0,1 0 0 0 0,-2 0 0 0 0,-30 11 238 0 0,19-6-96 0 0,-1-2 110 0 0,0-2 1 0 0,0 1-1 0 0,0-2 1 0 0,0 0-1 0 0,0 0 1 0 0,0-2-1 0 0,-18-3 1 0 0,-38-2-555 0 0,-549 28-51 0 0,489-9 395 0 0,-288 37-2115 0 0,392-45 1366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0:38.92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7831 0 0,'6'12'5449'0'0,"1"13"-3988"0"0,19 233 3331 0 0,-18 133-3262 0 0,-13-311-1887 0 0,3-45-102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0:39.67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 1 4143 0 0,'0'0'835'0'0,"-3"24"3682"0"0,5 12-2408 0 0,6 37 0 0 0,2 27-919 0 0,-9 56-175 0 0,-1-26-407 0 0,25 196 1 0 0,-21-299-2074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0:52.50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84 11519 0 0,'2'-3'122'0'0,"1"0"1"0"0,-1 1-1 0 0,1-1 0 0 0,0 1 0 0 0,0-1 0 0 0,0 1 0 0 0,0 0 0 0 0,0 0 0 0 0,1 0 0 0 0,-1 1 1 0 0,0-1-1 0 0,6-1 0 0 0,4 0 17 0 0,1 0-1 0 0,15-1 1 0 0,0 0 68 0 0,87-14 1160 0 0,0 5 1 0 0,0 5-1 0 0,178 10 0 0 0,536 29 2057 0 0,-709-32-3388 0 0,139-5-1586 0 0,-164-1-6024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0:54.57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354 52 6447 0 0,'-6'-6'578'0'0,"-1"1"0"0"0,0 0-1 0 0,0 0 1 0 0,0 0-1 0 0,-1 1 1 0 0,0 1 0 0 0,1-1-1 0 0,-1 1 1 0 0,0 0 0 0 0,-1 1-1 0 0,1 0 1 0 0,0 0-1 0 0,-1 1 1 0 0,-12-1 0 0 0,14 3-244 0 0,-1-1 1 0 0,0 1-1 0 0,1 1 1 0 0,-1-1-1 0 0,1 1 1 0 0,-1 1 0 0 0,1-1-1 0 0,0 1 1 0 0,0 1-1 0 0,0-1 1 0 0,1 1-1 0 0,-1 0 1 0 0,1 1-1 0 0,0-1 1 0 0,0 1 0 0 0,-7 7-1 0 0,3-1-257 0 0,1-1 0 0 0,0 1 0 0 0,0 1 0 0 0,1-1 0 0 0,1 2 0 0 0,0-1 0 0 0,1 1 0 0 0,-9 23 0 0 0,10-18-43 0 0,0 0-1 0 0,2 1 1 0 0,0-1-1 0 0,0 1 1 0 0,2 34 0 0 0,6 5-7 0 0,2 0 1 0 0,3-1 0 0 0,23 74 0 0 0,-9-36 242 0 0,5 61-31 0 0,10 176 0 0 0,9 60 146 0 0,65 447 385 0 0,-58-428-748 0 0,46 144 223 0 0,21 154 94 0 0,-92-492-135 0 0,-18-108 37 0 0,31 122-1 0 0,-42-230-237 0 0,43 156 354 0 0,-34-129-300 0 0,2 0-1 0 0,0 0 1 0 0,22 35 0 0 0,-31-58-49 0 0,0 0 0 0 0,0 0 0 0 0,0 0 0 0 0,0 0 0 0 0,1-1 0 0 0,7 9 0 0 0,-4-7 1 0 0,5 6 50 0 0,20 14 6 0 0,-15-15-12 0 0,21 7-31 0 0,-17-11 31 0 0,40 4 12 0 0,-37-9-29 0 0,36-2-1 0 0,30-8 25 0 0,-63 6-51 0 0,-12 1 12 0 0,0-1 0 0 0,19-4 0 0 0,33-8-9 0 0,36-7 41 0 0,-24 3-42 0 0,20-4-11 0 0,1 1 11 0 0,-5 2 31 0 0,0 3-31 0 0,3 4-11 0 0,3 3 0 0 0,-2-1 0 0 0,-8-2 0 0 0,-8-4 0 0 0,-6 1 0 0 0,-1 2 0 0 0,2 1 0 0 0,-2 2-13 0 0,-5-4-41 0 0,-50 11 44 0 0,-11 1-5 0 0,-1 0-1 0 0,0 0 1 0 0,0-1 0 0 0,10-4 0 0 0,31-10-64 0 0,-25 6 12 0 0,20-14 42 0 0,-24 13-23 0 0,21-19 24 0 0,-7 0-24 0 0,-8-2 25 0 0,-12 10 23 0 0,-1 0-1 0 0,-1-1 1 0 0,-1-1-1 0 0,15-45 1 0 0,-11 19 6 0 0,12-77 1 0 0,-19 71 28 0 0,-4-1 1 0 0,-1-70-1 0 0,-17-117 148 0 0,3 81-117 0 0,-18-202 137 0 0,13 195-145 0 0,-3-90-26 0 0,-11-122 77 0 0,-26 2-31 0 0,13 43 47 0 0,8 39-133 0 0,1 164 69 0 0,8 40-5 0 0,18 51-52 0 0,1-1 0 0 0,1-66-1 0 0,0-2-3 0 0,-2 57 0 0 0,-2-1 0 0 0,-3 2 0 0 0,-33-98 0 0 0,34 116 0 0 0,3-1 0 0 0,0 0 0 0 0,-2-54 0 0 0,-10-54 0 0 0,18 136-31 0 0,-1 1 0 0 0,0 0-1 0 0,0-1 1 0 0,-1 1 0 0 0,0 1-1 0 0,-1-1 1 0 0,0 1 0 0 0,-1-1 0 0 0,1 1-1 0 0,-13-12 1 0 0,0-5-2168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0:58.55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1 250 10591 0 0,'38'-12'1903'0'0,"42"-16"-780"0"0,201-67 2725 0 0,5 26-620 0 0,-199 55-2374 0 0,141-7-1 0 0,-64 15-771 0 0,-36 3-69 0 0,-60 3-13 0 0,-39-1-1 0 0,-4 0-40 0 0,34 4 1 0 0,27 3-1691 0 0,-19-2-5688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0:59.31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347 62 5983 0 0,'-13'-8'938'0'0,"0"-1"1"0"0,-1 2-1 0 0,0 0 0 0 0,0 0 0 0 0,0 1 0 0 0,-1 1 0 0 0,-21-4 0 0 0,29 7-611 0 0,0 1 0 0 0,1 1 1 0 0,-1 0-1 0 0,0 0 0 0 0,1 0 0 0 0,-1 0 1 0 0,0 1-1 0 0,1 0 0 0 0,-1 1 0 0 0,1-1 0 0 0,-1 1 1 0 0,1 1-1 0 0,0-1 0 0 0,0 1 0 0 0,0 0 1 0 0,0 1-1 0 0,0-1 0 0 0,1 1 0 0 0,-9 7 1 0 0,6-3-201 0 0,1 0 0 0 0,-1 0 0 0 0,2 1 0 0 0,-1 0 0 0 0,2 0 0 0 0,-1 0 0 0 0,1 1 0 0 0,0 0 1 0 0,1 0-1 0 0,0 0 0 0 0,1 0 0 0 0,0 1 0 0 0,1-1 0 0 0,0 1 0 0 0,0 0 0 0 0,1 13 0 0 0,0-3-96 0 0,2-1 0 0 0,0 1 0 0 0,2-1-1 0 0,0 1 1 0 0,1-1 0 0 0,1 0-1 0 0,11 26 1 0 0,-14-40-17 0 0,0-1 0 0 0,0 1 0 0 0,1-1 0 0 0,0 1-1 0 0,5 6 1 0 0,-2-2-1 0 0,6 6 62 0 0,14 14-6 0 0,-8-15 0 0 0,29 13 22 0 0,-46-27-85 0 0,1 0 0 0 0,-1 0 1 0 0,1 0-1 0 0,-1 0 0 0 0,1 0 0 0 0,0-1 0 0 0,-1 1 0 0 0,1-1 1 0 0,0 1-1 0 0,0-1 0 0 0,0 1 0 0 0,3-1 0 0 0,57 4 10 0 0,-55-4-16 0 0,1-1 0 0 0,-1 0 0 0 0,0 0 0 0 0,0-1 0 0 0,0 0 0 0 0,8-3 0 0 0,6-6-13 0 0,0 0 0 0 0,0-1 0 0 0,-1-1 1 0 0,-1 0-1 0 0,0-2 0 0 0,-1 0 0 0 0,0-1 0 0 0,-2-1 0 0 0,0-1 0 0 0,0 0 0 0 0,16-27 0 0 0,-29 41 12 0 0,-1-1 0 0 0,1 0-1 0 0,-1 1 1 0 0,1-1 0 0 0,-1 0-1 0 0,-1 0 1 0 0,1 0 0 0 0,-1 0-1 0 0,0-1 1 0 0,0 1-1 0 0,0 0 1 0 0,-1 0 0 0 0,0-10-1 0 0,-1 9 8 0 0,0-1-1 0 0,0 1 0 0 0,-1 0 1 0 0,0 0-1 0 0,-1-1 1 0 0,1 1-1 0 0,-1 1 0 0 0,0-1 1 0 0,-1 0-1 0 0,-7-9 0 0 0,-4-5 56 0 0,-1 0 0 0 0,-1 1 0 0 0,-1 1 0 0 0,-39-31-1 0 0,44 40-2209 0 0,0 1-1 0 0,-27-13 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1:28.00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1 290 6911 0 0,'4'-2'576'0'0,"4"-1"-424"0"0,11-1 794 0 0,56-12-348 0 0,2-2 65 0 0,4-2 429 0 0,2-2 100 0 0,-1 0-59 0 0,6 1-43 0 0,-5 5-349 0 0,1 3-116 0 0,5-1-361 0 0,0 4-94 0 0,-17 4-156 0 0,8-1-46 0 0,9 1-328 0 0,-75 5 294 0 0,46-7-246 0 0,4-4 217 0 0,18-3 30 0 0,2 1 51 0 0,-59 10 21 0 0,44-3 73 0 0,2 3 161 0 0,-8 3-6 0 0,-11 0-214 0 0,7-2-46 0 0,-40 2-11 0 0,-10 1-27 0 0,-1-1-1 0 0,1 0 0 0 0,0 0 0 0 0,10-4 0 0 0,26-5-1156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1:29.02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1 107 11519 0 0,'21'-4'3040'0'0,"60"-10"-1165"0"0,-8 1 164 0 0,13 1-507 0 0,12 0-179 0 0,9-1-649 0 0,0 1-175 0 0,-6 4-274 0 0,-7 3-78 0 0,-20-1-161 0 0,-1-1-1557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1:16.81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397 928 15663 0 0,'-3'0'351'0'0,"-1"-1"0"0"0,1 0-1 0 0,0 0 1 0 0,-1 0 0 0 0,1-1 0 0 0,0 1-1 0 0,0-1 1 0 0,0 1 0 0 0,0-1 0 0 0,0 0-1 0 0,0 0 1 0 0,-3-3 0 0 0,-30-31 607 0 0,26 24-759 0 0,1 0 1 0 0,1-1-1 0 0,0 0 0 0 0,1-1 1 0 0,0 0-1 0 0,-5-17 1 0 0,-23-92 175 0 0,7 23-112 0 0,5 41-141 0 0,-56-104-1 0 0,12 30 76 0 0,62 124-176 0 0,2-1 0 0 0,-1 1 1 0 0,1-1-1 0 0,1 1 0 0 0,0-1 0 0 0,-2-16 0 0 0,4 22-14 0 0,0-1-1 0 0,0 1 0 0 0,0 0 1 0 0,1-1-1 0 0,-1 1 1 0 0,1 0-1 0 0,0 0 1 0 0,1 0-1 0 0,-1-1 1 0 0,1 1-1 0 0,-1 0 0 0 0,1 1 1 0 0,0-1-1 0 0,1 0 1 0 0,-1 0-1 0 0,1 1 1 0 0,4-6-1 0 0,11 0-6 0 0,26-2 11 0 0,-21 8 42 0 0,40 5 11 0 0,10-1-11 0 0,5 2-42 0 0,-10-2-11 0 0,8 1 0 0 0,9-1 0 0 0,5 2 0 0 0,-6 1 0 0 0,-9 1 0 0 0,-15-1-11 0 0,-48-3-43 0 0,3-1-17 0 0,70 3-146 0 0,-19 0-89 0 0,-24-1 280 0 0,-32-2-41 0 0,0 4 0 0 0,32 9 43 0 0,-41-13 22 0 0,0 0 0 0 0,-1 0 0 0 0,1 1 0 0 0,0-1 0 0 0,0 0 0 0 0,0 1 0 0 0,0-1 0 0 0,-1 0 0 0 0,1 1 0 0 0,0-1 0 0 0,0 1 0 0 0,-1 0 0 0 0,1-1 0 0 0,0 1 0 0 0,-1-1 0 0 0,1 1 0 0 0,0 0 0 0 0,-1-1 0 0 0,1 1 0 0 0,0 1 0 0 0,24 36-9 0 0,-17-20 48 0 0,0 0-1 0 0,-2 0 0 0 0,0 0 1 0 0,7 36-1 0 0,-13-53-34 0 0,49 302 625 0 0,-35-198-438 0 0,2 22-79 0 0,18 110-1837 0 0,-24-193-6368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1:17.99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1201 361 11055 0 0,'-86'-33'3376'0'0,"36"12"-991"0"0,-96-44 1757 0 0,-67-44-2925 0 0,185 93-1173 0 0,0 1 1 0 0,-2 2-1 0 0,1 0 0 0 0,-2 2 0 0 0,1 1 1 0 0,-2 2-1 0 0,1 1 0 0 0,-1 1 1 0 0,-61-2-1 0 0,90 8-20 0 0,-45-3 13 0 0,46 3-26 0 0,0-1-1 0 0,0 1 1 0 0,0-1-1 0 0,0 1 0 0 0,0-1 1 0 0,0 0-1 0 0,0 0 0 0 0,0 0 1 0 0,0 0-1 0 0,1 0 1 0 0,-1 0-1 0 0,0 0 0 0 0,1-1 1 0 0,-1 1-1 0 0,0 0 0 0 0,1-1 1 0 0,0 0-1 0 0,-3-3 1 0 0,5 10 57 0 0,1-1 1 0 0,-1 1 0 0 0,0-1 0 0 0,-1 1 0 0 0,1-1 0 0 0,-1 1 0 0 0,0 0 0 0 0,0-1 0 0 0,0 1 0 0 0,-2 4 0 0 0,-9 56-88 0 0,6-46 66 0 0,-6 29-45 0 0,-33 88-1 0 0,-31 40-23 0 0,14-37-271 0 0,53-121 264 0 0,-24 68-143 0 0,29-77 145 0 0,1 1-1 0 0,0-1 0 0 0,0 0 0 0 0,1 1 0 0 0,0-1 0 0 0,1 1 0 0 0,1 11 0 0 0,4 0-32 0 0,-4-20 60 0 0,0 1 0 0 0,0-1 0 0 0,0 0 0 0 0,0 0 0 0 0,0-1 0 0 0,0 1-1 0 0,0 0 1 0 0,0 0 0 0 0,0 0 0 0 0,0-1 0 0 0,0 1 0 0 0,2 1 0 0 0,39 19 58 0 0,-41-20-50 0 0,1 0 0 0 0,0-1 0 0 0,-1 1 0 0 0,1 0-1 0 0,0-1 1 0 0,0 1 0 0 0,-1-1 0 0 0,1 0-1 0 0,0 1 1 0 0,2-1 0 0 0,42 5 68 0 0,-34-4 22 0 0,1-1 13 0 0,65 3 112 0 0,-5-1-14 0 0,9 4-6 0 0,0-1-62 0 0,0 1-24 0 0,-21-1-106 0 0,16 6-11 0 0,3 4 0 0 0,-2 3-17 0 0,-55-13-7 0 0,38 13-184 0 0,-21-5-1507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27.86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50 7367 0 0,'0'0'784'0'0,"65"6"1056"0"0,44-7-1184 0 0,-26-2-400 0 0,29-3-72 0 0,20-1-24 0 0,26-10-3136 0 0,-19-4-640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1:18.96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810 18 11055 0 0,'-1'-1'237'0'0,"0"-1"0"0"0,0 1 0 0 0,0 0 0 0 0,0 0-1 0 0,-1-1 1 0 0,1 1 0 0 0,0 0 0 0 0,-1 0 0 0 0,1 0 0 0 0,-1 0-1 0 0,0 1 1 0 0,1-1 0 0 0,-1 0 0 0 0,1 1 0 0 0,-1-1 0 0 0,0 1-1 0 0,0-1 1 0 0,1 1 0 0 0,-1 0 0 0 0,0 0 0 0 0,0 0 0 0 0,1 0-1 0 0,-1 0 1 0 0,0 0 0 0 0,-2 1 0 0 0,-6 0 366 0 0,0 1-1 0 0,1 0 1 0 0,-10 4-1 0 0,-4 2-281 0 0,0 1-1 0 0,1 1 1 0 0,-27 17-1 0 0,-60 46 1009 0 0,78-52-1228 0 0,-108 71-101 0 0,-29 20 0 0 0,150-100-25 0 0,1 1 1 0 0,0 1-1 0 0,1 0 0 0 0,1 1 1 0 0,0 1-1 0 0,1 0 1 0 0,-21 34-1 0 0,34-48 21 0 0,-1 0-1 0 0,1 0 1 0 0,0 1 0 0 0,0-1 0 0 0,1 1-1 0 0,-1-1 1 0 0,0 1 0 0 0,1-1 0 0 0,0 1-1 0 0,-1 0 1 0 0,1-1 0 0 0,0 1 0 0 0,0-1-1 0 0,1 1 1 0 0,0 3 0 0 0,1 0 3 0 0,0 0 1 0 0,0 0 0 0 0,1-1-1 0 0,6 11 1 0 0,-2-5 10 0 0,14 31 144 0 0,-2 1-1 0 0,25 88 1 0 0,-5-16-158 0 0,-28-84 4 0 0,3 3 0 0 0,8 13 0 0 0,7-2 0 0 0,-21-36 4 0 0,1 0 0 0 0,-1 0 0 0 0,11 8 0 0 0,23 11 71 0 0,-33-23 58 0 0,4-2-66 0 0,39 9 10 0 0,-39-9 3 0 0,-2-3 0 0 0,34 1 3 0 0,-33-1 11 0 0,1-2 9 0 0,4 1-68 0 0,-7 0-2 0 0,0 0 0 0 0,0-1 1 0 0,0 0-1 0 0,11-4 0 0 0,36-10 91 0 0,4-5-33 0 0,5-4-15 0 0,-2 1-11 0 0,-14 5-54 0 0,6-3-11 0 0,-39 15 8 0 0,23-11 37 0 0,-5-1-23 0 0,5-3 20 0 0,6-6 22 0 0,-15 8-53 0 0,3-3-11 0 0,2 1 0 0 0,32-18-1664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1:20.56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1 638 9671 0 0,'3'-30'7287'0'0,"1"43"-6142"0"0,23 165 3016 0 0,-5 90-2974 0 0,-2-8-900 0 0,-16-232-275 0 0,11 45 0 0 0,-4-44 30 0 0,6 1-19 0 0,-4-16 38 0 0,22 15 15 0 0,-15-15-4 0 0,-6-7-44 0 0,-5-1 1 0 0,1-1 0 0 0,0 0 0 0 0,16 5 0 0 0,-14-5-20 0 0,37 12 66 0 0,-35-12-63 0 0,-4-2 9 0 0,0 1 0 0 0,1-2-1 0 0,15 3 1 0 0,-11-2-8 0 0,47 7 70 0 0,-45-7-70 0 0,53 3 63 0 0,-52-4-64 0 0,57 0 58 0 0,-56-2-60 0 0,-1 1 18 0 0,37-5 0 0 0,12-2-5 0 0,8-2 25 0 0,-9-3-36 0 0,-4-1-12 0 0,-4-5 0 0 0,3-5 0 0 0,-18 1 11 0 0,-29 10 31 0 0,-10 7-34 0 0,1-1 0 0 0,-1 0 0 0 0,0 0 0 0 0,0-1 0 0 0,0 1 0 0 0,-1-1 0 0 0,0 0 0 0 0,0 0 0 0 0,-1 0 0 0 0,1 0 0 0 0,2-13 0 0 0,-3 2 44 0 0,0 0 0 0 0,-2 0 0 0 0,0-1 0 0 0,0 1-1 0 0,-2 0 1 0 0,-6-32 0 0 0,-36-101 255 0 0,23 83-166 0 0,16 50-99 0 0,-25-80 225 0 0,-23-135 0 0 0,52 222-267 0 0,1 7 0 0 0,0 0 0 0 0,0 0 0 0 0,0 1 0 0 0,-1-1 0 0 0,0 0 0 0 0,1 0 0 0 0,-1 0 0 0 0,0 0 0 0 0,0 1 0 0 0,0-1 0 0 0,-1 0 0 0 0,1 1 0 0 0,-1-1 0 0 0,-1-2 0 0 0,2 5-16 0 0,1 0 0 0 0,0-1 0 0 0,-1 1 0 0 0,1 0 0 0 0,0-1 0 0 0,-1 1 0 0 0,1 0 0 0 0,0 0 0 0 0,-1-1 0 0 0,1 1 0 0 0,-1 0 0 0 0,1 0 0 0 0,0 0 0 0 0,-1 0 0 0 0,1 0-1 0 0,-1 0 1 0 0,1 0 0 0 0,-1 0 0 0 0,1-1 0 0 0,0 2 0 0 0,-1-1 0 0 0,1 0 0 0 0,-1 0 0 0 0,1 0 0 0 0,-1 0 0 0 0,1 0 0 0 0,-1 0 0 0 0,1 0 0 0 0,0 0 0 0 0,-1 1 0 0 0,1-1 0 0 0,0 0 0 0 0,-1 0 0 0 0,1 1 0 0 0,-1-1 0 0 0,1 0 0 0 0,0 0 0 0 0,-1 1 0 0 0,1-1-1 0 0,0 0 1 0 0,0 1 0 0 0,-1-1 0 0 0,1 0 0 0 0,0 1 0 0 0,0-1 0 0 0,0 1 0 0 0,-1-1 0 0 0,1 0 0 0 0,0 2 0 0 0,0-1 4 0 0,-1 0-1 0 0,1 0 1 0 0,0 1 0 0 0,0-1-1 0 0,0 0 1 0 0,0 0-1 0 0,0 1 1 0 0,0-1 0 0 0,0 0-1 0 0,0 0 1 0 0,1 1 0 0 0,-1-1-1 0 0,0 0 1 0 0,1 0-1 0 0,0 3 1 0 0,11 10 12 0 0,25 28-11 0 0,7 6-31 0 0,10 8 31 0 0,6 2 11 0 0,-12-13-11 0 0,21 14-31 0 0,10 3 20 0 0,2-10-20 0 0,-2-8 31 0 0,-57-33 9 0 0,48 21-49 0 0,-9-7 40 0 0,6 0 11 0 0,-5-3 0 0 0,2-2 0 0 0,-13-7 12 0 0,-50-13-9 0 0,0 1 0 0 0,0-1 0 0 0,0 0 0 0 0,-1 0 0 0 0,1 1 0 0 0,0-1 0 0 0,0 0 0 0 0,0 0 1 0 0,-1 0-1 0 0,1 0 0 0 0,0 0 0 0 0,0 0 0 0 0,0 0 0 0 0,0-1 0 0 0,-1 1 0 0 0,1 0 0 0 0,0 0 0 0 0,0-1 0 0 0,-1 1 0 0 0,2-1 0 0 0,31-15 84 0 0,-31 14-79 0 0,0 1 1 0 0,0-1-1 0 0,-1 0 1 0 0,1 0-1 0 0,-1 0 1 0 0,1 0-1 0 0,-1-1 0 0 0,0 1 1 0 0,0 0-1 0 0,0 0 1 0 0,0-1-1 0 0,0 1 1 0 0,0-1-1 0 0,-1 1 1 0 0,1-1-1 0 0,-1 1 1 0 0,0-1-1 0 0,1 1 0 0 0,-1-1 1 0 0,0 0-1 0 0,-1-3 1 0 0,1-3 23 0 0,7-172 44 0 0,5-58 107 0 0,-7 198-157 0 0,1 1 0 0 0,2 0 0 0 0,27-75 0 0 0,113-198-328 0 0,-85 191 228 0 0,-61 119 74 0 0,0 0-1 0 0,-1 0 1 0 0,1-1 0 0 0,-1 1-1 0 0,0 0 1 0 0,0-1 0 0 0,0 1-1 0 0,-1-1 1 0 0,1 1-1 0 0,-1-1 1 0 0,0 1 0 0 0,0-1-1 0 0,0 1 1 0 0,0-1 0 0 0,0 1-1 0 0,-2-4 1 0 0,1 3 6 0 0,-1 1-1 0 0,0-1 1 0 0,0 1 0 0 0,0 0-1 0 0,-1-1 1 0 0,1 1-1 0 0,-1 0 1 0 0,1 1 0 0 0,-1-1-1 0 0,0 0 1 0 0,0 1 0 0 0,0 0-1 0 0,-1 0 1 0 0,-4-3 0 0 0,-5-2 42 0 0,-1 0 0 0 0,0 1 0 0 0,0 1 1 0 0,-1 0-1 0 0,0 1 0 0 0,-27-5 0 0 0,-96-3 243 0 0,106 10-254 0 0,-115-3 83 0 0,-207 19 0 0 0,123-1-704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1:21.41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4 494 11519 0 0,'-3'-5'1365'0'0,"3"4"-1214"0"0,0 0 1 0 0,-1 0-1 0 0,1 1 1 0 0,0-1 0 0 0,0 0-1 0 0,0 1 1 0 0,0-1-1 0 0,0 0 1 0 0,1 0-1 0 0,-1 1 1 0 0,0-2 151 0 0,1 1-151 0 0,9-22 1594 0 0,21-16-115 0 0,-13 20-1052 0 0,2 2 0 0 0,1 0 0 0 0,0 1 0 0 0,1 1-1 0 0,26-14 1 0 0,124-54 311 0 0,239-79-437 0 0,-363 145-453 0 0,18-3 0 0 0,-2 4 0 0 0,-56 15 0 0 0,0-1 0 0 0,0 1 0 0 0,0 1 0 0 0,0-1 0 0 0,15 2 0 0 0,-17 1 0 0 0,0-1 0 0 0,0 1 0 0 0,-1 0 0 0 0,1 0 0 0 0,-1 1 0 0 0,11 5 0 0 0,-15-6 4 0 0,1-1 1 0 0,-1 0-1 0 0,1 1 0 0 0,-1-1 1 0 0,1 1-1 0 0,-1-1 0 0 0,0 1 0 0 0,0 0 1 0 0,0-1-1 0 0,0 1 0 0 0,0 0 1 0 0,-1 0-1 0 0,1 0 0 0 0,0 0 0 0 0,-1 0 1 0 0,1 0-1 0 0,-1 0 0 0 0,0 0 1 0 0,0 0-1 0 0,0 0 0 0 0,0 3 0 0 0,1 6 27 0 0,39 181 447 0 0,84 381 141 0 0,-107-486-598 0 0,-13-70 32 0 0,-1 0 0 0 0,-1 0 0 0 0,0 0 0 0 0,-1 0 0 0 0,-2 27 1 0 0,0-38-26 0 0,0 0 0 0 0,-1 0 0 0 0,0 0 0 0 0,0 0 1 0 0,0 0-1 0 0,0 0 0 0 0,-1-1 0 0 0,0 1 1 0 0,0-1-1 0 0,-1 0 0 0 0,1 0 0 0 0,-1 0 0 0 0,0 0 1 0 0,-1-1-1 0 0,1 1 0 0 0,-1-1 0 0 0,-9 6 0 0 0,-1 0 47 0 0,-1-1-1 0 0,0 0 0 0 0,-34 12 0 0 0,-58 12 71 0 0,41-13-91 0 0,23-5-27 0 0,-54 15 39 0 0,85-26-99 0 0,-1-2-1 0 0,1 1 0 0 0,-1-2 0 0 0,0 0 0 0 0,-15-1 0 0 0,10-2-253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1:22.76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275 10 11055 0 0,'-5'-2'314'0'0,"0"0"-1"0"0,-1 0 0 0 0,1 1 0 0 0,0 0 1 0 0,-1 0-1 0 0,1 1 0 0 0,-1 0 1 0 0,1 0-1 0 0,-1 0 0 0 0,1 0 0 0 0,-11 3 1 0 0,6-1-3 0 0,-1 0 1 0 0,1 1 0 0 0,0 0-1 0 0,0 1 1 0 0,-12 6 0 0 0,14-5 48 0 0,1 0 0 0 0,-1 0 0 0 0,1 1 0 0 0,0 0 0 0 0,1 0 1 0 0,-1 0-1 0 0,1 1 0 0 0,1 0 0 0 0,-11 15 0 0 0,9-9-73 0 0,1 0-1 0 0,0 0 1 0 0,0 0 0 0 0,2 1-1 0 0,-6 25 1 0 0,5-15-133 0 0,2 1 1 0 0,1 0-1 0 0,1 0 1 0 0,1 0-1 0 0,1 0 1 0 0,9 47-1 0 0,-8-59-103 0 0,0-5-7 0 0,0 0 1 0 0,0 0-1 0 0,0 0 0 0 0,1 0 0 0 0,0 0 0 0 0,8 14 0 0 0,10 16 35 0 0,-8-20-14 0 0,16 14-1 0 0,-12-19-11 0 0,20 8-26 0 0,-17-13 37 0 0,22 4-32 0 0,-21-8 32 0 0,21-1-32 0 0,-19-4 32 0 0,-10 0-51 0 0,-6 1-3 0 0,-1-1 1 0 0,1 0-1 0 0,-1 0 1 0 0,0 0-1 0 0,1-1 0 0 0,-1 0 1 0 0,6-2-1 0 0,33-11 22 0 0,-24 5 32 0 0,-5 0-36 0 0,1-2-1 0 0,22-21 1 0 0,-30 26-18 0 0,-2-1 0 0 0,1 0 1 0 0,-1-1-1 0 0,0 0 0 0 0,-1 0 1 0 0,0 0-1 0 0,7-16 0 0 0,-9 16 6 0 0,-1 1 0 0 0,-1-1 0 0 0,1-1 0 0 0,-1 1 0 0 0,-1 0 0 0 0,0 0 0 0 0,0-1 0 0 0,-1 1 0 0 0,0-1 0 0 0,-3-14 0 0 0,0 9 29 0 0,0 1 0 0 0,-1-1 0 0 0,-1 1 1 0 0,0 1-1 0 0,-1-1 0 0 0,-9-15 0 0 0,-1 2 57 0 0,-2 1 0 0 0,-1 1-1 0 0,-1 1 1 0 0,-1 0-1 0 0,-41-35 1 0 0,52 51-80 0 0,0 0 0 0 0,0 1 1 0 0,-1 1-1 0 0,0 0 0 0 0,0 0 0 0 0,-19-6 1 0 0,-14 0-7152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1:34.15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1207 117 11055 0 0,'-19'-12'734'0'0,"0"1"-1"0"0,-41-16 0 0 0,20 12-44 0 0,-1 2-1 0 0,-1 1 0 0 0,-75-10 0 0 0,92 19-352 0 0,-1 2 0 0 0,0 1 0 0 0,0 0 0 0 0,0 2 0 0 0,0 1-1 0 0,1 1 1 0 0,-44 13 0 0 0,39-6-36 0 0,-1 1 0 0 0,1 1-1 0 0,1 1 1 0 0,1 2 0 0 0,0 1 0 0 0,1 1-1 0 0,1 2 1 0 0,-38 35 0 0 0,34-24-124 0 0,2 1 1 0 0,0 1-1 0 0,3 1 1 0 0,1 1 0 0 0,1 1-1 0 0,-19 44 1 0 0,19-28-98 0 0,2 1 0 0 0,2 1 0 0 0,3 1 1 0 0,2 0-1 0 0,2 1 0 0 0,3 1 0 0 0,2-1 1 0 0,3 1-1 0 0,3 0 0 0 0,6 68 0 0 0,-1-85-41 0 0,2 0 0 0 0,2 0 0 0 0,2 0 0 0 0,1-1 0 0 0,32 72 0 0 0,-27-79-9 0 0,2 0 0 0 0,0-2 1 0 0,2 0-1 0 0,1-2 0 0 0,2 0 0 0 0,51 49 0 0 0,-39-46-3 0 0,1-2 0 0 0,1-2 0 0 0,1-1 0 0 0,2-2-1 0 0,0-2 1 0 0,2-1 0 0 0,0-3 0 0 0,1-1-1 0 0,1-2 1 0 0,64 13 0 0 0,-68-20 1 0 0,1-3-1 0 0,0-1 1 0 0,0-2-1 0 0,0-2 1 0 0,0-1 0 0 0,1-2-1 0 0,-2-3 1 0 0,1 0-1 0 0,-1-3 1 0 0,0-1 0 0 0,74-31-1 0 0,-77 24 6 0 0,-2-1 0 0 0,0-1 1 0 0,-1-2-1 0 0,-1-2 0 0 0,-1-1 0 0 0,-1-1 0 0 0,-2-2 0 0 0,0 0 0 0 0,36-47 1 0 0,-47 49 1 0 0,-1 0 0 0 0,0-1 1 0 0,-2 0-1 0 0,-1-1 0 0 0,-1-1 1 0 0,-2 0-1 0 0,-1-1 0 0 0,-1 0 1 0 0,-1-1-1 0 0,-1 1 0 0 0,-2-1 1 0 0,2-61-1 0 0,-8 44-6 0 0,-2 1-1 0 0,-2 0 0 0 0,-3 0 1 0 0,-1 0-1 0 0,-2 1 1 0 0,-22-56-1 0 0,10 44 4 0 0,-2 1-1 0 0,-3 2 0 0 0,-2 0 1 0 0,-47-64-1 0 0,55 91-43 0 0,-1 0 0 0 0,-1 2 0 0 0,-1 0 1 0 0,-1 2-1 0 0,-1 1 0 0 0,-1 1 0 0 0,-42-24 0 0 0,9 12-85 0 0,-1 3 1 0 0,-114-38-1 0 0,116 48-290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1:35.74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1 308 13359 0 0,'0'-1'79'0'0,"0"0"-1"0"0,0-1 0 0 0,0 1 1 0 0,0 0-1 0 0,1 0 0 0 0,-1 0 1 0 0,0 0-1 0 0,1 0 0 0 0,-1 1 1 0 0,1-1-1 0 0,-1 0 0 0 0,1 0 1 0 0,-1 0-1 0 0,1 0 0 0 0,-1 0 1 0 0,1 0-1 0 0,0 1 0 0 0,0-1 1 0 0,-1 0-1 0 0,1 1 0 0 0,0-1 1 0 0,1 0-1 0 0,28-19 278 0 0,-14 10-174 0 0,27-19 184 0 0,0 2 0 0 0,2 2 0 0 0,1 2 0 0 0,52-18 0 0 0,-30 18 471 0 0,0 3 0 0 0,100-17 0 0 0,-28 20-63 0 0,0 5 0 0 0,208 10 0 0 0,-271 6-761 0 0,33 7-13 0 0,1 4 11 0 0,-8 2 31 0 0,-73-13-33 0 0,-10-1 19 0 0,36 11-1 0 0,-5 0-5 0 0,-38-10 31 0 0,2 1 0 0 0,44 17-26 0 0,-44-17 48 0 0,-4 1-17 0 0,31 16-31 0 0,-31-17 53 0 0,0 3 0 0 0,33 22-53 0 0,-33-23 26 0 0,-2 2 11 0 0,27 26 0 0 0,-27-26 0 0 0,-3 0 0 0 0,22 35-11 0 0,-18-24-34 0 0,-1 0 0 0 0,-1 1 0 0 0,0-1-1 0 0,-2 2 1 0 0,-1-1 0 0 0,0 1-1 0 0,-2-1 1 0 0,0 1 0 0 0,-1 39 0 0 0,-5 12 2 0 0,-18 113-1 0 0,14-140-30 0 0,-96 628 115 0 0,-30 226 238 0 0,-72 462-210 0 0,111-903 86 0 0,92-451-219 0 0,-7 29 0 0 0,-14 38 0 0 0,19-65 0 0 0,0 0 0 0 0,0-1 0 0 0,-1 0 0 0 0,-1 1 0 0 0,1-2 0 0 0,-1 1 0 0 0,-1-1 0 0 0,-14 15 0 0 0,20-22-2 0 0,0 0 0 0 0,0 0-1 0 0,-1 0 1 0 0,1-1 0 0 0,0 1 0 0 0,0 0 0 0 0,-1-1-1 0 0,1 1 1 0 0,-1-1 0 0 0,1 1 0 0 0,0-1-1 0 0,-1 0 1 0 0,1 1 0 0 0,-1-1 0 0 0,1 0 0 0 0,-1 0-1 0 0,1 0 1 0 0,-1 0 0 0 0,1 0 0 0 0,-1-1 0 0 0,1 1-1 0 0,-1 0 1 0 0,1-1 0 0 0,-1 1 0 0 0,1-1-1 0 0,0 1 1 0 0,-1-1 0 0 0,1 0 0 0 0,0 1 0 0 0,0-1-1 0 0,-1 0 1 0 0,1 0 0 0 0,-2-2 0 0 0,-4-4-9 0 0,0 0 0 0 0,0 0 0 0 0,1-1 0 0 0,-6-9 1 0 0,1 3 3 0 0,-7-8 14 0 0,0 2-1 0 0,-2 0 1 0 0,-1 1-1 0 0,-28-20 1 0 0,-97-57 368 0 0,94 65-181 0 0,2-2 0 0 0,-51-44 1 0 0,67 43-166 0 0,0-2 1 0 0,3-1 0 0 0,1-1-1 0 0,2-1 1 0 0,1-2 0 0 0,2-1-1 0 0,-33-78 1 0 0,0-28-43 0 0,-39-155 0 0 0,91 282 19 0 0,-77-273-123 0 0,50 167-7003 0 0,17 62-707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2:51.44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3544 1206 18431 0 0,'-7'-19'522'0'0,"1"-1"-1"0"0,-6-31 1 0 0,0-3-529 0 0,2 22 440 0 0,-1 1 1 0 0,-1 0 0 0 0,-2 1 0 0 0,-1 0-1 0 0,-1 1 1 0 0,-1 1 0 0 0,-2 1 0 0 0,-30-35-1 0 0,-15-10 157 0 0,-88-78 0 0 0,103 109-422 0 0,-1 2 0 0 0,-104-61-1 0 0,-134-38 278 0 0,-14 25-282 0 0,227 88-137 0 0,-1 2-1 0 0,-1 5 1 0 0,-2 2 0 0 0,1 4-1 0 0,-1 4 1 0 0,-1 3-1 0 0,1 3 1 0 0,0 4 0 0 0,-85 13-1 0 0,103-5-37 0 0,1 2 0 0 0,-78 27 0 0 0,99-24 5 0 0,0 1 0 0 0,0 3-1 0 0,2 0 1 0 0,-45 32 0 0 0,7 6-11 0 0,3 2 0 0 0,2 4-1 0 0,4 2 1 0 0,2 4 0 0 0,3 2-1 0 0,-96 148 1 0 0,106-133 5 0 0,3 3 0 0 0,4 2 1 0 0,4 2-1 0 0,-46 162 0 0 0,59-155 7 0 0,5 1 1 0 0,-10 109-1 0 0,27-146-3 0 0,2 0-1 0 0,3 1 1 0 0,3 0 0 0 0,16 94-1 0 0,-13-131 10 0 0,10 29 0 0 0,1-9 0 0 0,14 24 0 0 0,8 5 0 0 0,7-5 0 0 0,5-2 0 0 0,2-1 11 0 0,4-1 31 0 0,-41-49-32 0 0,38 36 51 0 0,9 4 4 0 0,-10-11-43 0 0,16 9 20 0 0,5-4-31 0 0,-51-37-9 0 0,-9-6 15 0 0,1 0 0 0 0,24 10 0 0 0,27 13 5 0 0,15 3 31 0 0,4-6 0 0 0,-34-16 0 0 0,97 13 0 0 0,56-7 99 0 0,-121-13-90 0 0,114 2 88 0 0,-139-7-97 0 0,33 1 0 0 0,19 2 11 0 0,-37-2-53 0 0,9 1 0 0 0,-23-1 31 0 0,21 1-31 0 0,5 1-11 0 0,-57-3 9 0 0,41 1 35 0 0,-7-3-33 0 0,7-2 0 0 0,-5 0 31 0 0,0-1-20 0 0,-1 2 20 0 0,-3 0-31 0 0,0 0-11 0 0,-3-1 0 0 0,-2 1 0 0 0,7-2 0 0 0,-7 1 0 0 0,-6-1 0 0 0,-10-1-11 0 0,12 0-54 0 0,-42 3 1 0 0,-1 0-12 0 0,22-3 47 0 0,-23 3-35 0 0,0-1-76 0 0,0-1 121 0 0,-5 2-6 0 0,1 0 1 0 0,-1 0 0 0 0,0 0-1 0 0,1 0 1 0 0,-1 1 0 0 0,1-1-1 0 0,-1 1 1 0 0,1-1-1 0 0,4 1 1 0 0,1 0-43 0 0,35 5 54 0 0,11 15 13 0 0,1 5 0 0 0,0 0 11 0 0,8 2 31 0 0,21 9-32 0 0,198 88-9 0 0,-234-101-1 0 0,21 11 0 0 0,-4 1 0 0 0,-10-4 0 0 0,-6-2 0 0 0,-4-2 0 0 0,-2-4 0 0 0,0-3 0 0 0,5-2 0 0 0,-11-6 12 0 0,-22-9 36 0 0,19 0-23 0 0,-25-3 170 0 0,-13-19-129 0 0,2 14-56 0 0,-3-3 38 0 0,-35-19 59 0 0,29 19-93 0 0,1 0-1 0 0,0 0 1 0 0,1-1 0 0 0,0-1 0 0 0,0 0-1 0 0,1 0 1 0 0,0 0 0 0 0,-11-22 0 0 0,0-4 71 0 0,-19-56 1 0 0,8 16-44 0 0,15 46-42 0 0,-2 0 0 0 0,0 1 0 0 0,-23-28 0 0 0,-68-73 0 0 0,23 30 0 0 0,61 67-11 0 0,1-1-1 0 0,1-1 1 0 0,2 0 0 0 0,2-2-1 0 0,1 0 1 0 0,2-1 0 0 0,-13-47-1 0 0,-31-93-102 0 0,47 148 89 0 0,-2 0 0 0 0,-1 1 1 0 0,-33-47-1 0 0,-18-20 25 0 0,57 81 0 0 0,1-1 0 0 0,0-1 0 0 0,1 1 0 0 0,-7-25 0 0 0,-15-60-140 0 0,21 79 116 0 0,-1-3-24 0 0,1 3 36 0 0,1 2 12 0 0,0 0 0 0 0,2 1 0 0 0,2 0 0 0 0,2 2 0 0 0,2-4 0 0 0,5-6 0 0 0,5-3 0 0 0,2-1 0 0 0,-3 3 0 0 0,-2 0 0 0 0,-3-4 0 0 0,4-37 0 0 0,-7 29-426 0 0,-2 0 1 0 0,-1 0-1 0 0,-8-44 1 0 0,6 56-926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2:54.22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2511 345 15199 0 0,'-30'-35'618'0'0,"-1"3"1"0"0,-2 0-1 0 0,-1 2 0 0 0,-70-47 0 0 0,64 55-158 0 0,-2 2 0 0 0,0 2 0 0 0,-1 1 0 0 0,0 2 0 0 0,-1 3 0 0 0,-1 1 1 0 0,0 2-1 0 0,-1 2 0 0 0,0 2 0 0 0,-87 2 0 0 0,75 7-400 0 0,1 1 1 0 0,0 4-1 0 0,0 2 1 0 0,1 2-1 0 0,0 3 1 0 0,1 2-1 0 0,1 2 1 0 0,-67 36-1 0 0,-309 204 233 0 0,384-224-229 0 0,0 1-1 0 0,3 2 0 0 0,1 2 0 0 0,-65 82 0 0 0,54-50 6 0 0,2 2 0 0 0,-55 113 0 0 0,68-107-4 0 0,3 3 0 0 0,4 0 1 0 0,4 2-1 0 0,3 1 0 0 0,5 1 0 0 0,3 1 0 0 0,4 1 1 0 0,0 106-1 0 0,13-123-39 0 0,4 0 0 0 0,4 0 1 0 0,2-1-1 0 0,3 0 0 0 0,27 79 1 0 0,144 339 124 0 0,-176-469-151 0 0,169 353 0 0 0,-97-212 0 0 0,-63-125 0 0 0,6 17 0 0 0,0 4 0 0 0,-5 0 0 0 0,-4-1 0 0 0,-3-3 0 0 0,-2-2 0 0 0,-2 0 0 0 0,-5-35 0 0 0,-1-7 0 0 0,-1 1 0 0 0,0 0 0 0 0,-1 18 0 0 0,1 9 0 0 0,0-3 11 0 0,0-6 31 0 0,-3 12-6 0 0,0-33-21 0 0,0 0-2 0 0,-5 26 69 0 0,-1 0-1 0 0,-1 0 0 0 0,-26 59 0 0 0,-3 10 128 0 0,-2 16-159 0 0,-4-2-1 0 0,-69 125 1 0 0,69-155-50 0 0,-72 130 0 0 0,110-208 1 0 0,5-5 0 0 0,-1-1 0 0 0,0 0 0 0 0,0 0 0 0 0,0 0 0 0 0,0 0 0 0 0,-1 0 1 0 0,1 0-1 0 0,-5 2 0 0 0,6-4 41 0 0,1-7-31 0 0,7-17-11 0 0,8-9 0 0 0,9-4 11 0 0,0 2 31 0 0,5-3-31 0 0,4-8-11 0 0,44-72 0 0 0,-51 80 0 0 0,16-20 0 0 0,8-5 0 0 0,2 1 0 0 0,-1 3 0 0 0,90-109 0 0 0,-108 128 0 0 0,18-18 0 0 0,4 1 0 0 0,-2 4 0 0 0,1 4 0 0 0,3 1 0 0 0,-2 3 0 0 0,-1 2 0 0 0,-3 3 0 0 0,-1 5 0 0 0,-1 6 0 0 0,11-1 0 0 0,0 7 0 0 0,1 6 0 0 0,3 2 0 0 0,-7 3 0 0 0,1-1 0 0 0,4-2 0 0 0,2-2 0 0 0,1 2 0 0 0,-3 1 0 0 0,-3 0 0 0 0,-3-2 0 0 0,1-3 0 0 0,-2-3-16 0 0,-38 15-6 0 0,-12 4-3 0 0,0-1 1 0 0,1 1 0 0 0,-1-1-1 0 0,0 1 1 0 0,0-2-1 0 0,-1 1 1 0 0,6-4 0 0 0,23-18-1262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3:09.72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5615 22111 0 0,'10'-23'799'0'0,"1"0"0"0"0,20-30 0 0 0,-6 10-681 0 0,94-166-168 0 0,937-1555-319 0 0,-880 1505 849 0 0,259-293 0 0 0,-131 218-194 0 0,14 15 1 0 0,670-519-1 0 0,173 28-181 0 0,-647 488-2626 0 0,-402 256-5978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3:10.08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9 17967 0 0,'5'-8'1594'0'0,"-5"8"-1556"0"0,22 0 250 0 0,-11 3-284 0 0,1 0-1 0 0,22 9 1 0 0,21 17-121 0 0,-28-11-67 0 0,176 134-195 0 0,-33-20 344 0 0,50 47 35 0 0,525 480 1163 0 0,-17 39 310 0 0,282 351 825 0 0,-202-200-947 0 0,-70-119-760 0 0,40-48-2982 0 0,-571-522-6118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29.39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0 137 10135 0 0,'3'3'396'0'0,"0"1"0"0"0,0-1 0 0 0,-1 1 0 0 0,1 0 0 0 0,-1 0 0 0 0,0-1 0 0 0,0 2-1 0 0,0-1 1 0 0,0 0 0 0 0,0 5 0 0 0,19 56 2441 0 0,-1 28-1638 0 0,-4 0-1 0 0,-4 1 0 0 0,-1 124 0 0 0,-8-172-1171 0 0,-1-14 15 0 0,-3 33 0 0 0,1-54-36 0 0,-2-1 0 0 0,1 1 0 0 0,-2-1 0 0 0,1 0 0 0 0,-1 1 0 0 0,-1-1 0 0 0,-5 10 0 0 0,0 3 58 0 0,40-40-64 0 0,15-2 11 0 0,-34 17 31 0 0,31-1-19 0 0,-22 3 25 0 0,21 0-24 0 0,-18 0 24 0 0,39 4-24 0 0,16 0 24 0 0,22-1 24 0 0,-26-2-60 0 0,14-1-12 0 0,-3-3 0 0 0,-3-2 0 0 0,-4 0 0 0 0,-55 2-1 0 0,39 1-71 0 0,-49 1 60 0 0,-4 1-4 0 0,0-1-1 0 0,0 2 0 0 0,17 1 0 0 0,42 5-36 0 0,4-1 42 0 0,3-6 11 0 0,-12-8-13 0 0,-16-1-57 0 0,-42 7 57 0 0,0 0 0 0 0,0 1-1 0 0,0 0 1 0 0,0 1-1 0 0,-1-1 1 0 0,10 2-1 0 0,-2-1 4 0 0,8 2-32 0 0,21 8 46 0 0,-31-7 334 0 0,-10 0-266 0 0,-1-3-69 0 0,0 1-1 0 0,0-1 0 0 0,1 1 0 0 0,-1-1 1 0 0,0 1-1 0 0,0-1 0 0 0,0 1 0 0 0,0-1 1 0 0,1 1-1 0 0,-1-1 0 0 0,0 1 0 0 0,0-1 1 0 0,0 1-1 0 0,0-1 0 0 0,0 1 0 0 0,0-1 0 0 0,-1 1 1 0 0,1-1-1 0 0,0 1 0 0 0,0-1 0 0 0,0 1 1 0 0,0-1-1 0 0,-1 1 0 0 0,1 0 0 0 0,-9-10 257 0 0,6 4-173 0 0,0 0 0 0 0,0-1-1 0 0,0 0 1 0 0,-2-8-1 0 0,-8-46 176 0 0,4 0 0 0 0,-3-112 0 0 0,23-122-325 0 0,-7 261-51 0 0,1 0 1 0 0,1 0-1 0 0,2 1 1 0 0,2 0 0 0 0,13-33-1 0 0,-21 62 110 0 0,-2 1 0 0 0,1 0 0 0 0,0-1-1 0 0,0 1 1 0 0,-1-1 0 0 0,1 1 0 0 0,-1-1 0 0 0,0-2-1 0 0,0 5 6 0 0,0-1 0 0 0,0 1-1 0 0,0-1 1 0 0,-1 1-1 0 0,1-1 1 0 0,0 1 0 0 0,0-1-1 0 0,-1 1 1 0 0,1-1-1 0 0,0 1 1 0 0,0 0 0 0 0,-1-1-1 0 0,1 1 1 0 0,-1-1-1 0 0,1 1 1 0 0,0 0 0 0 0,-1-1-1 0 0,1 1 1 0 0,-1 0-1 0 0,1 0 1 0 0,-1-1 0 0 0,1 1-1 0 0,-1 0 1 0 0,1 0-1 0 0,-1 0 1 0 0,1-1 0 0 0,-1 1-1 0 0,1 0 1 0 0,-1 0-1 0 0,1 0 1 0 0,-1 0 0 0 0,1 0-1 0 0,-1 0 1 0 0,1 0-1 0 0,-1 0 1 0 0,1 0 0 0 0,-1 1-1 0 0,1-1 1 0 0,-1 0-1 0 0,1 0 1 0 0,-1 0 0 0 0,0 1-1 0 0,-9 0 58 0 0,-1-1 0 0 0,1 0 1 0 0,0 0-1 0 0,-1-1 0 0 0,1-1 0 0 0,-15-3 0 0 0,0 0 94 0 0,-132-20 311 0 0,-246-6 1 0 0,248 32-420 0 0,20 0-302 0 0,-142-18-1 0 0,220 11-1963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3:10.51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5998 20735 0 0,'343'-626'2624'0'0,"-174"347"-2440"0"0,45-61-47 0 0,74-90-259 0 0,18 14 0 0 0,398-417 0 0 0,-274 398 728 0 0,18 20 0 0 0,713-509 0 0 0,-479 467-577 0 0,16 27-211 0 0,-432 268-130 0 0,19-9-2043 0 0,-164 91-5694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3:10.85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 11 19807 0 0,'-1'-11'1765'0'0,"2"11"-1734"0"0,20 4 289 0 0,40 18-308 0 0,-42-14-46 0 0,58 31-269 0 0,156 89-170 0 0,-34-15 145 0 0,509 324-568 0 0,-5 28 818 0 0,540 344 2086 0 0,-644-422-597 0 0,232 170 109 0 0,-347-230-1004 0 0,485 332-17 0 0,-449-304-501 0 0,-173-117 14 0 0,-21-14-1585 0 0,-108-77-4239 0 0,-8-7-2095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3:11.29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5484 21655 0 0,'146'-201'2550'0'0,"-59"78"-2428"0"0,45-55 30 0 0,56-74-44 0 0,707-895-560 0 0,97 64 540 0 0,-199 396 425 0 0,59 81-23 0 0,-225 231-437 0 0,17 37-366 0 0,280-93-3007 0 0,-784 369-4519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3:11.62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10 21655 0 0,'2'-1'131'0'0,"0"-1"-1"0"0,1 1 1 0 0,-1 0-1 0 0,1 0 1 0 0,0 0 0 0 0,-1 1-1 0 0,1-1 1 0 0,-1 0-1 0 0,1 1 1 0 0,0 0 0 0 0,-1 0-1 0 0,1 0 1 0 0,0 0-1 0 0,3 0 1 0 0,-2 1-88 0 0,-1 0 0 0 0,1 0 1 0 0,0 0-1 0 0,-1 0 0 0 0,1 0 1 0 0,-1 1-1 0 0,6 3 0 0 0,6 5-24 0 0,0 0-1 0 0,15 15 0 0 0,163 152 133 0 0,-33-31-86 0 0,60 54-12 0 0,1464 1257 257 0 0,-458-505 934 0 0,-433-342-419 0 0,113 77-46 0 0,-204-158-2046 0 0,-241-167-5409 0 0,-179-134-1696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6:28.18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5 402 16127 0 0,'-1'-2'186'0'0,"0"-1"-1"0"0,0 1 1 0 0,1 0-1 0 0,-1 0 1 0 0,1-1-1 0 0,0 1 0 0 0,0-1 1 0 0,0-3-1 0 0,0 5-137 0 0,0 0 0 0 0,0 0-1 0 0,0 0 1 0 0,1 0-1 0 0,-1 0 1 0 0,0 0-1 0 0,1 1 1 0 0,-1-1 0 0 0,0 0-1 0 0,1 0 1 0 0,0 0-1 0 0,-1 1 1 0 0,1-1 0 0 0,-1 0-1 0 0,1 0 1 0 0,0 1-1 0 0,-1-1 1 0 0,1 1-1 0 0,0-1 1 0 0,0 1 0 0 0,-1-1-1 0 0,1 1 1 0 0,3-2 652 0 0,7-2-156 0 0,80-27-205 0 0,2 4 0 0 0,186-28-1 0 0,649-26 1554 0 0,-617 59-1591 0 0,921-19 2829 0 0,-794 35-2893 0 0,12-12-1341 0 0,-5-34-1403 0 0,-332 31-5770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6:29.40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 0 11975 0 0,'0'0'59'0'0,"-1"0"-1"0"0,1 1 1 0 0,-1-1-1 0 0,1 0 1 0 0,-1 0-1 0 0,1 0 1 0 0,0 0-1 0 0,-1 1 1 0 0,1-1-1 0 0,-1 0 1 0 0,1 0-1 0 0,0 1 1 0 0,-1-1-1 0 0,1 0 1 0 0,0 0-1 0 0,-1 1 1 0 0,1-1-1 0 0,0 0 1 0 0,0 1-1 0 0,-1-1 1 0 0,1 1-1 0 0,0-1 1 0 0,0 0-1 0 0,-1 1 1 0 0,1-1-1 0 0,0 1 1 0 0,0-1-1 0 0,0 1 1 0 0,0-1-1 0 0,0 0 1 0 0,0 1-1 0 0,0-1 1 0 0,0 1-1 0 0,0-1 1 0 0,0 1-1 0 0,0-1 1 0 0,0 1-1 0 0,0 0 1 0 0,-2 23 604 0 0,2-23-517 0 0,1 72 1513 0 0,3 0-1 0 0,18 91 1 0 0,-13-105-1256 0 0,42 279 1100 0 0,39 298-524 0 0,36 995 284 0 0,-125-1585-1218 0 0,3 775 303 0 0,-15-643-342 0 0,-5 287 260 0 0,17-461-260 0 0,-1 18 40 0 0,1 1-1 0 0,1-1 1 0 0,1 0 0 0 0,1 0-1 0 0,0 0 1 0 0,11 28-1 0 0,1-24-34 0 0,-13-22-11 0 0,0-1 0 0 0,0 0 0 0 0,0 0 0 0 0,1 0 0 0 0,-1 0 0 0 0,1 0 0 0 0,0-1 0 0 0,5 3 0 0 0,0-1 0 0 0,0-1 0 0 0,0 0 0 0 0,0 0 0 0 0,0-1 0 0 0,17 2 0 0 0,3-2 0 0 0,37-3 0 0 0,31-6 0 0 0,263-35 16 0 0,34-4 134 0 0,219-21 100 0 0,615 3-282 0 0,-305 24-9 0 0,-474 9-51 0 0,53 5-37 0 0,-328 19 74 0 0,-46 4 44 0 0,-60 0 11 0 0,27-1 0 0 0,-3-2 0 0 0,-10-3 12 0 0,-57 7 5 0 0,-15 1 8 0 0,-1 0-1 0 0,1 0 1 0 0,-1-1 0 0 0,1-1 0 0 0,9-3-1 0 0,31-9 87 0 0,-43 14-88 0 0,-1-1 1 0 0,1 0-1 0 0,-1 0 0 0 0,0-1 0 0 0,0 0 0 0 0,0 0 0 0 0,6-4 1 0 0,0-1 10 0 0,8-4 57 0 0,-9 5-64 0 0,-6 4-10 0 0,0 0 0 0 0,0-1-1 0 0,-1 1 1 0 0,0-1 0 0 0,1 0 0 0 0,-1 0-1 0 0,5-8 1 0 0,27-33 63 0 0,-26 27-61 0 0,-1 1 0 0 0,0-2 0 0 0,-2 1 0 0 0,0-1 0 0 0,-1 0 0 0 0,-1 0 1 0 0,5-30-1 0 0,5-144 63 0 0,-19-220 73 0 0,-22 0-38 0 0,16 279-83 0 0,-11-136 36 0 0,-72-350-1 0 0,-35 127-22 0 0,-23 7-47 0 0,9 31-471 0 0,79 244-1480 0 0,-7-19-6810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6:30.14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 0 14743 0 0,'-1'2'89'0'0,"0"1"0"0"0,-1-1 0 0 0,1 1 0 0 0,0-1-1 0 0,0 1 1 0 0,0-1 0 0 0,0 1 0 0 0,1-1 0 0 0,-1 1 0 0 0,1 0 0 0 0,0-1-1 0 0,-1 1 1 0 0,1 0 0 0 0,0 0 0 0 0,1-1 0 0 0,-1 1 0 0 0,0 0-1 0 0,2 4 1 0 0,0 13 166 0 0,2 302 764 0 0,61 481 1527 0 0,49-5-554 0 0,68 317-972 0 0,-145-892-869 0 0,58 308 361 0 0,-53-322-322 0 0,29 126-368 0 0,-61-297-105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6:30.76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17 15 11975 0 0,'-17'-15'2375'0'0,"17"30"-1472"0"0,120 759 4877 0 0,-78-540-5006 0 0,157 1008 1169 0 0,-187-1159-1862 0 0,150 1215 735 0 0,-149-1166-991 0 0,7 76 389 0 0,-3-71-6935 0 0,-8-69-989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6:32.92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73 202 7367 0 0,'-7'0'475'0'0,"0"-1"-1"0"0,1 0 1 0 0,-1 0-1 0 0,1 0 1 0 0,-1-1-1 0 0,1 0 1 0 0,-1-1-1 0 0,-9-4 1 0 0,16 7-458 0 0,-1 0 0 0 0,1 0 0 0 0,0-1-1 0 0,0 1 1 0 0,0 0 0 0 0,-1 0 0 0 0,1 0 0 0 0,0 0 0 0 0,0-1 0 0 0,0 1-1 0 0,0 0 1 0 0,-1 0 0 0 0,1 0 0 0 0,0-1 0 0 0,0 1 0 0 0,0 0 0 0 0,0 0 0 0 0,0-1-1 0 0,0 1 1 0 0,0 0 0 0 0,0 0 0 0 0,0 0 0 0 0,0-1 0 0 0,0 1 0 0 0,0 0-1 0 0,0 0 1 0 0,0-1 0 0 0,0 1 0 0 0,0 0 0 0 0,0 0 0 0 0,0-1 0 0 0,0 1-1 0 0,0 0 1 0 0,0 0 0 0 0,0-1 0 0 0,0 1 0 0 0,0 0 0 0 0,0 0 0 0 0,1 0-1 0 0,-1-1 1 0 0,0 1 0 0 0,0 0 0 0 0,0 0 0 0 0,0 0 0 0 0,1-1 0 0 0,-1 1-1 0 0,2-1 153 0 0,0 0-1 0 0,0-1 0 0 0,-1 1 0 0 0,1 0 0 0 0,1 1 0 0 0,-1-1 0 0 0,0 0 0 0 0,0 0 0 0 0,2 1 0 0 0,6-4 18 0 0,-5 2-38 0 0,0 1-1 0 0,0 0 0 0 0,0-1 1 0 0,1 2-1 0 0,-1-1 0 0 0,8 0 1 0 0,45-3 1090 0 0,17-1-446 0 0,-35 3-592 0 0,213-9 1304 0 0,423-51 1112 0 0,156 29-1329 0 0,-539 26-934 0 0,218 0 84 0 0,885-3 62 0 0,-838 10-352 0 0,30-3-114 0 0,-419-1-32 0 0,-37 0-1821 0 0,-44 3-3421 0 0,4 2-2231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6:58.43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34 545 5983 0 0,'-29'-52'4760'0'0,"29"51"-4705"0"0,-4 15 1296 0 0,7 39 131 0 0,3 0 1 0 0,2 0 0 0 0,20 68 0 0 0,-17-76-920 0 0,149 740 1924 0 0,-43 341-1520 0 0,-97-894-897 0 0,23 352 235 0 0,29 279 89 0 0,25-371-207 0 0,-55-312-21 0 0,-38-163-163 0 0,7 28 13 0 0,-2 0 1 0 0,-1 1-1 0 0,-3 0 0 0 0,-1 48 0 0 0,-9-60-41 0 0,5-32 46 0 0,0 0 0 0 0,0 0 0 0 0,-1-1 0 0 0,1 1-1 0 0,-1 0 1 0 0,0 0 0 0 0,0 0 0 0 0,1-1 0 0 0,-1 1 0 0 0,0-1 0 0 0,0 1 0 0 0,-1 0-1 0 0,1-1 1 0 0,-2 2 0 0 0,3-3-13 0 0,0 0-1 0 0,0 0 1 0 0,0 0-1 0 0,1 0 1 0 0,-1 0-1 0 0,0-1 1 0 0,0 1-1 0 0,0 0 1 0 0,0 0-1 0 0,0 0 1 0 0,0 0-1 0 0,0-1 1 0 0,0 1-1 0 0,0 0 1 0 0,0 0-1 0 0,0 0 1 0 0,0 0-1 0 0,0-1 0 0 0,0 1 1 0 0,0 0-1 0 0,0 0 1 0 0,0 0-1 0 0,0 0 1 0 0,0-1-1 0 0,0 1 1 0 0,0 0-1 0 0,0 0 1 0 0,0 0-1 0 0,0 0 1 0 0,-1 0-1 0 0,1-1 1 0 0,0 1-1 0 0,0 0 1 0 0,0 0-1 0 0,0 0 1 0 0,0 0-1 0 0,0 0 1 0 0,-1 0-1 0 0,1-1 1 0 0,0 1-1 0 0,0 0 1 0 0,0 0-1 0 0,0 0 1 0 0,0 0-1 0 0,-1 0 1 0 0,1 0-1 0 0,0 0 1 0 0,0 0-1 0 0,0 0 1 0 0,0 0-1 0 0,-1 0 1 0 0,1 0-1 0 0,0 0 1 0 0,0 0-1 0 0,0 0 1 0 0,0 0-1 0 0,-1 0 1 0 0,1 0-1 0 0,0 0 1 0 0,0 0-1 0 0,0 0 1 0 0,0 0-1 0 0,-1 0 1 0 0,1 0-1 0 0,8-13 103 0 0,-3 9-64 0 0,-1 1 0 0 0,1-1-1 0 0,0 1 1 0 0,0 0 0 0 0,0 1-1 0 0,0-1 1 0 0,1 1-1 0 0,5-2 1 0 0,40-14 106 0 0,-1 3-8 0 0,7-1-84 0 0,-35 10-50 0 0,48-11 52 0 0,205-32-39 0 0,706-77 518 0 0,1292-42 611 0 0,-2243 167-1149 0 0,425-18-12 0 0,-152 21 88 0 0,-243 1-51 0 0,5 1 42 0 0,46 6 94 0 0,-20 0-35 0 0,-26-2-60 0 0,17 2 75 0 0,-31-2-133 0 0,21 3 0 0 0,-7-2 31 0 0,-54-9-36 0 0,0 1-1 0 0,0-2 0 0 0,18-2 1 0 0,-22 1 4 0 0,1 0 1 0 0,0 0 0 0 0,12-6-1 0 0,-20 8-7 0 0,1-1-1 0 0,0 1 0 0 0,0-1 0 0 0,-1 1 1 0 0,1-1-1 0 0,0 1 0 0 0,-1-1 0 0 0,1 1 0 0 0,0-1 1 0 0,-1 0-1 0 0,1 1 0 0 0,-1-1 0 0 0,1 0 1 0 0,-1 1-1 0 0,0-1 0 0 0,1 0 0 0 0,-1 0 0 0 0,0 1 1 0 0,1-1-1 0 0,-1 0 0 0 0,0 0 0 0 0,0 0 1 0 0,0 0-1 0 0,0 1 0 0 0,1-1 0 0 0,-2-2 1 0 0,-4-19 79 0 0,3 17-75 0 0,-83-253 140 0 0,15 53-113 0 0,-102-457-30 0 0,93 334-81 0 0,15 77 20 0 0,-116-479-157 0 0,82 273 55 0 0,-39-472-1 0 0,115 650-134 0 0,-38-301-1205 0 0,44 504 20 0 0,-29-91-1 0 0,28 113-6625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29.71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87 14279 0 0,'10'-3'632'0'0,"1"0"288"0"0,56 0-920 0 0,0-3-560 0 0,0 1 232 0 0,19-1-8 0 0,18-1 184 0 0,2 3 40 0 0,0 1 8 0 0,31-4-2448 0 0,-15-9-488 0 0,-12-8-96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6:58.99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1 166 17047 0 0,'1'-1'118'0'0,"0"0"-1"0"0,0 0 0 0 0,0 0 1 0 0,0 0-1 0 0,0 0 0 0 0,0 0 1 0 0,0 0-1 0 0,0 0 1 0 0,0 1-1 0 0,1-1 0 0 0,-1 1 1 0 0,0-1-1 0 0,1 1 0 0 0,-1-1 1 0 0,0 1-1 0 0,1 0 0 0 0,-1-1 1 0 0,3 1-1 0 0,26 3 196 0 0,-11 0-52 0 0,658 23 2095 0 0,320-53-600 0 0,-429 5-985 0 0,-413 18-574 0 0,904-45 266 0 0,-291-18-2741 0 0,-588 51-6023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7:44.15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4 104 8751 0 0,'-1'2'326'0'0,"1"0"0"0"0,-1 0 0 0 0,1 0-1 0 0,-1 0 1 0 0,1 0 0 0 0,0 0 0 0 0,0 0-1 0 0,0 0 1 0 0,0 0 0 0 0,0 0 0 0 0,0-1-1 0 0,2 5 1 0 0,-2-5 7 0 0,10 60 1998 0 0,3 0-1 0 0,24 67 0 0 0,-9-33-1394 0 0,10 67 90 0 0,-24-90-752 0 0,32 92 0 0 0,-45-158-255 0 0,12 22 184 0 0,0-6-134 0 0,-10-17 160 0 0,5 0-154 0 0,24 14-43 0 0,-24-14 117 0 0,3-5-63 0 0,36 1-12 0 0,-39 0-56 0 0,0-1 0 0 0,0 0 0 0 0,0 0 0 0 0,12-3 0 0 0,22-3 63 0 0,12 0-65 0 0,25-1 37 0 0,-18 3-42 0 0,13-1-11 0 0,-2 2 0 0 0,3 1 0 0 0,2-1 0 0 0,-6 0 0 0 0,-10 0 0 0 0,-2 0 11 0 0,-10-2 42 0 0,-39 3 155 0 0,-9-20 0 0 0,-40-138 68 0 0,-49-185-693 0 0,78 311 318 0 0,2 0 0 0 0,1 0 0 0 0,2 0 0 0 0,1-1 0 0 0,2 0 0 0 0,1 0 0 0 0,5-42 0 0 0,-4 75 95 0 0,1-4-14 0 0,0 1-1 0 0,0 0 0 0 0,-1 0 0 0 0,0 0 0 0 0,0 0 1 0 0,-1 0-1 0 0,-1-7 0 0 0,2 11 17 0 0,-1-1 0 0 0,1 1 0 0 0,-1 0 0 0 0,0 0 0 0 0,0 0 1 0 0,1 0-1 0 0,-1 0 0 0 0,0 0 0 0 0,0 0 0 0 0,0 0 0 0 0,0 0 0 0 0,0 1 0 0 0,0-1 0 0 0,0 0 0 0 0,-1 1 0 0 0,1-1 1 0 0,0 0-1 0 0,0 1 0 0 0,-1-1 0 0 0,1 1 0 0 0,0 0 0 0 0,0 0 0 0 0,-1-1 0 0 0,1 1 0 0 0,0 0 0 0 0,-1 0 0 0 0,1 0 1 0 0,0 0-1 0 0,-1 0 0 0 0,1 1 0 0 0,0-1 0 0 0,-1 0 0 0 0,0 1 0 0 0,-121 20 336 0 0,-29 3-44 0 0,-226 5-2034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7:45.43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0 129 3223 0 0,'9'-33'13072'0'0,"-3"41"-12040"0"0,0 1-762 0 0,1 0 0 0 0,-2 1 0 0 0,1 0 0 0 0,-1-1-1 0 0,-1 2 1 0 0,0-1 0 0 0,3 12 0 0 0,25 142 790 0 0,-8 1 0 0 0,4 200 0 0 0,-28-359-1047 0 0,4 23 39 0 0,0-11 9 0 0,-3-14 95 0 0,4 1-84 0 0,19 16 14 0 0,-18-16 138 0 0,36-1-107 0 0,-29-2-93 0 0,-2-1 120 0 0,2-1-84 0 0,38-2-36 0 0,-23 0 24 0 0,46-5-25 0 0,8-1 19 0 0,8 1-20 0 0,4 4 20 0 0,-4 3-31 0 0,-5 3 0 0 0,-5 1 31 0 0,-8 0-31 0 0,-7-2-11 0 0,2-5 0 0 0,-60 2 0 0 0,0 0 0 0 0,0-1 0 0 0,0 1 0 0 0,-1-2 0 0 0,13-4 0 0 0,-17 6 2 0 0,-1 0-1 0 0,1 0 0 0 0,0 0 1 0 0,-1 0-1 0 0,1 0 0 0 0,-1 0 1 0 0,1-1-1 0 0,-1 1 0 0 0,0 0 1 0 0,1-1-1 0 0,-1 1 1 0 0,0-1-1 0 0,0 0 0 0 0,0 1 1 0 0,0-1-1 0 0,0 0 0 0 0,-1 1 1 0 0,1-1-1 0 0,0 0 0 0 0,-1 0 1 0 0,0 0-1 0 0,1 0 1 0 0,-1 0-1 0 0,0 0 0 0 0,0 0 1 0 0,0 1-1 0 0,0-1 0 0 0,0 0 1 0 0,0 0-1 0 0,-1 0 0 0 0,1 0 1 0 0,-1-3-1 0 0,-3-5 13 0 0,0 0 0 0 0,-1 1 0 0 0,0-1 0 0 0,-11-16 0 0 0,-1-1-1 0 0,-10-29-61 0 0,-28-86 1 0 0,-6-63-85 0 0,50 170 123 0 0,-8-54-144 0 0,15 63 104 0 0,-1 1-1 0 0,-1-1 0 0 0,-18-44 1 0 0,21 63 52 0 0,-1 0 0 0 0,1 1 1 0 0,-1-1-1 0 0,0 1 0 0 0,-1 0 1 0 0,0 0-1 0 0,0 1 0 0 0,0-1 1 0 0,0 1-1 0 0,-1 1 0 0 0,0-1 0 0 0,0 1 1 0 0,0 0-1 0 0,-1 0 0 0 0,1 0 1 0 0,-1 1-1 0 0,-14-5 0 0 0,-9 0 112 0 0,0 1 0 0 0,0 2 0 0 0,-52-3-1 0 0,24 7 29 0 0,-58 6-1 0 0,57 2-84 0 0,-71 19 0 0 0,42-7-1715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7:46.52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0 111 13359 0 0,'0'0'1027'0'0,"7"9"392"0"0,12 36 519 0 0,63 237 2554 0 0,-15 13-3376 0 0,-56-239-979 0 0,-6-28-64 0 0,1 1 0 0 0,1-1 0 0 0,16 38 0 0 0,-8-40 10 0 0,-12-22 149 0 0,6-1-144 0 0,29 9 0 0 0,-28-9-1 0 0,2-5-19 0 0,60-15 12 0 0,-12 3-67 0 0,3 3-13 0 0,2 2 0 0 0,2 0 0 0 0,2-2 0 0 0,2-2 0 0 0,-1 0 0 0 0,-6 0 0 0 0,-45 10-1 0 0,-10 1-12 0 0,0 0 0 0 0,0 0 0 0 0,13-6 0 0 0,25-11 2 0 0,-42 16 11 0 0,1 0 0 0 0,-1 0 0 0 0,0-1 0 0 0,0 0 0 0 0,5-5 0 0 0,-10 9 0 0 0,1 0 0 0 0,0-1 0 0 0,-1 1 0 0 0,0-1 0 0 0,1 0 0 0 0,-1 1 0 0 0,1-1 0 0 0,-1 1 0 0 0,0-1 0 0 0,1 0 0 0 0,-1 1 0 0 0,0-1 0 0 0,0 0 0 0 0,1 1 0 0 0,-1-1 0 0 0,0 0 0 0 0,0 1 0 0 0,0-1 0 0 0,0 0 0 0 0,0 0 0 0 0,0 1 0 0 0,0-2 0 0 0,-2-5 0 0 0,-1 0 0 0 0,1 0-1 0 0,-1 0 1 0 0,0 1 0 0 0,-1 0-1 0 0,0-1 1 0 0,0 1 0 0 0,-8-9-1 0 0,-13-21 57 0 0,14 17-87 0 0,2-1 0 0 0,0 0-1 0 0,1-1 1 0 0,1 0-1 0 0,1 0 1 0 0,0 0 0 0 0,2-1-1 0 0,1 0 1 0 0,0 0-1 0 0,2 0 1 0 0,0 0 0 0 0,2 0-1 0 0,0 0 1 0 0,2 0-1 0 0,0 0 1 0 0,1 1 0 0 0,10-28-1 0 0,-4 20-112 0 0,4-4 68 0 0,3-2-16 0 0,1 3 12 0 0,0 0 64 0 0,-6 8 16 0 0,-10 10 11 0 0,-3 12-2 0 0,1 1 1 0 0,-1-1-1 0 0,0 0 1 0 0,1 1-1 0 0,-1-1 1 0 0,0 1-1 0 0,0-1 1 0 0,0 1-1 0 0,0-1 1 0 0,0 1-1 0 0,-1 0 1 0 0,1-1-1 0 0,0 1 1 0 0,0 0-1 0 0,-1 0 1 0 0,1 0-1 0 0,-3-1 1 0 0,-32-15 184 0 0,28 13-162 0 0,-17-6 43 0 0,-1 2 0 0 0,-1 0-1 0 0,1 2 1 0 0,-1 1 0 0 0,0 1-1 0 0,0 1 1 0 0,0 1 0 0 0,-1 2-1 0 0,-44 4 1 0 0,-19 9 176 0 0,-136 36 0 0 0,160-32-244 0 0,-35 8-639 0 0,57-14-5866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7:47.81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1 168 9215 0 0,'0'0'1031'0'0,"9"23"2861"0"0,46 185 2651 0 0,0 108-5337 0 0,-50-279-1068 0 0,-4-20-57 0 0,0-1 1 0 0,2 1-1 0 0,0 0 1 0 0,1-1-1 0 0,1 0 1 0 0,0 0-1 0 0,11 21 0 0 0,-15-36-14 0 0,4 4 10 0 0,18 14-10 0 0,-17-15-3 0 0,4 0-11 0 0,30 12-31 0 0,-17-11 32 0 0,39-2 5 0 0,0-5-36 0 0,-37 1 19 0 0,40-1-31 0 0,6-1-11 0 0,1-1 0 0 0,9 1 0 0 0,7 1 0 0 0,-1-2 0 0 0,-14-1 0 0 0,-14-1 0 0 0,-10 3 12 0 0,-39 2 288 0 0,-7-5-235 0 0,-2 4-52 0 0,0 0 0 0 0,0 0-1 0 0,0-1 1 0 0,0 1-1 0 0,0 0 1 0 0,0-1-1 0 0,0 1 1 0 0,-1-1-1 0 0,0 1 1 0 0,1-1-1 0 0,-1 1 1 0 0,0-1-1 0 0,0 1 1 0 0,0-1-1 0 0,-1 1 1 0 0,1-1-1 0 0,0 1 1 0 0,-1-1-1 0 0,0 1 1 0 0,1-1-1 0 0,-1 1 1 0 0,-2-3-1 0 0,-16-50 12 0 0,2-2-1 0 0,2 0 0 0 0,3 0 0 0 0,3-1 0 0 0,2-1 0 0 0,2 1 0 0 0,3-1 0 0 0,3 0 0 0 0,11-78 0 0 0,-10 125-59 0 0,-1 0-1 0 0,0-1 0 0 0,-1 1 1 0 0,0 0-1 0 0,-1 0 1 0 0,0 0-1 0 0,-5-19 1 0 0,4 26 39 0 0,1 1 0 0 0,-1 0 1 0 0,0-1-1 0 0,0 1 0 0 0,0 0 1 0 0,-1 0-1 0 0,1 0 0 0 0,-1 0 1 0 0,0 1-1 0 0,0-1 0 0 0,-1 1 1 0 0,1 0-1 0 0,-1 0 0 0 0,1 0 1 0 0,-1 0-1 0 0,0 0 0 0 0,0 1 1 0 0,0 0-1 0 0,0 0 0 0 0,-1 0 0 0 0,1 0 1 0 0,-8-1-1 0 0,-3-1 39 0 0,0 2-1 0 0,-1 0 1 0 0,1 0 0 0 0,-1 2 0 0 0,-17 0-1 0 0,-82 14 126 0 0,24-3-141 0 0,-116-4 636 0 0,103-17-1718 0 0,77 5-2233 0 0,-47-14 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7:48.88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9 107 9215 0 0,'-5'5'1217'0'0,"5"-5"-1082"0"0,0 1 0 0 0,-1 0 0 0 0,1-1 0 0 0,0 1 1 0 0,-1 0-1 0 0,1-1 0 0 0,0 1 0 0 0,0 0 0 0 0,0 0 0 0 0,0-1 0 0 0,0 1 1 0 0,0 0-1 0 0,0 0 0 0 0,0-1 0 0 0,0 2 0 0 0,-1 22 507 0 0,1-22-431 0 0,2 43 2144 0 0,8 45-1 0 0,-1-20-921 0 0,-3 267 1309 0 0,-8-196-2503 0 0,6-89 19 0 0,7-52-167 0 0,30-1 2 0 0,-31 1 70 0 0,1-3-83 0 0,32-6 0 0 0,-38 7-67 0 0,0 1 1 0 0,0 0-1 0 0,1 0 0 0 0,-1 0 1 0 0,11 0-1 0 0,26 0 54 0 0,27-3-54 0 0,11-1-13 0 0,21-2 53 0 0,-25 0-42 0 0,9-2-11 0 0,-9 0 0 0 0,-10 2 0 0 0,4 0 0 0 0,-19 3 11 0 0,-41 4 365 0 0,-8-4-282 0 0,-1 1-68 0 0,-1 0 0 0 0,1-1 0 0 0,-1 1-1 0 0,0 0 1 0 0,0 0 0 0 0,0 0-1 0 0,0 0 1 0 0,0-1 0 0 0,-1 1-1 0 0,1 0 1 0 0,-1 0 0 0 0,0 0-1 0 0,0 0 1 0 0,0 0 0 0 0,-3-5-1 0 0,1 0-8 0 0,-4-13 15 0 0,1 0 0 0 0,1 0 0 0 0,1 0-1 0 0,1 0 1 0 0,0-1 0 0 0,2 0-1 0 0,1 1 1 0 0,3-37 0 0 0,2 25-114 0 0,1 2 0 0 0,2-1 0 0 0,1 1 1 0 0,1 0-1 0 0,21-41 0 0 0,-12 30-62 0 0,-7 9 71 0 0,-10 26 57 0 0,0 0 1 0 0,0 0-1 0 0,-1-1 1 0 0,0 1-1 0 0,0 0 1 0 0,0 0 0 0 0,-1-1-1 0 0,-1-9 1 0 0,0 13 14 0 0,1 1 1 0 0,-1 0 0 0 0,0 0-1 0 0,0 0 1 0 0,0 0 0 0 0,0 0-1 0 0,-1 0 1 0 0,1 1 0 0 0,-1-1-1 0 0,1 0 1 0 0,-1 1 0 0 0,0-1-1 0 0,0 1 1 0 0,0-1 0 0 0,0 1-1 0 0,-1 0 1 0 0,1 0 0 0 0,-1 0-1 0 0,1 0 1 0 0,-1 1 0 0 0,0-1-1 0 0,-4-1 1 0 0,-12-3 94 0 0,1 1 0 0 0,-1 0 0 0 0,0 2 0 0 0,0 0-1 0 0,-39 1 1 0 0,21 0 11 0 0,-447-40 91 0 0,466 40-1367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7:49.93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1 158 10135 0 0,'0'-24'5748'0'0,"-1"23"-5677"0"0,3 4 212 0 0,0-1 0 0 0,0 1-1 0 0,0 0 1 0 0,-1 0 0 0 0,1 0 0 0 0,-1 0 0 0 0,0 0-1 0 0,0 0 1 0 0,0 0 0 0 0,1 5 0 0 0,1 3 374 0 0,7 26-122 0 0,-1 1 0 0 0,-1 0 0 0 0,-3 0 0 0 0,-1 0 0 0 0,-1 68 0 0 0,-29 194-307 0 0,22-271-130 0 0,3-17-66 0 0,0-6-8 0 0,0 1 1 0 0,1-1-1 0 0,-1 0 0 0 0,2 1 1 0 0,-1-1-1 0 0,2 6 0 0 0,-2-10 291 0 0,8 2-239 0 0,26 9 16 0 0,-14-9 1 0 0,25-1-10 0 0,-21-2-16 0 0,35 2-54 0 0,5-1-13 0 0,3-4 11 0 0,4 0 31 0 0,10 0-31 0 0,11 4-11 0 0,0 6 0 0 0,-11 3 0 0 0,-14 4 0 0 0,-7 7 0 0 0,-22-2 0 0 0,-36-18 22 0 0,-4-4 38 0 0,-7-8 65 0 0,-8-32 44 0 0,1-1 1 0 0,3 0-1 0 0,-14-69 0 0 0,17 64-129 0 0,3 19-53 0 0,2 0-1 0 0,1-1 1 0 0,1 1-1 0 0,2-1 0 0 0,0 1 1 0 0,2-1-1 0 0,2 1 1 0 0,1-1-1 0 0,0 1 1 0 0,3 0-1 0 0,0 0 1 0 0,13-30-1 0 0,6 2-174 0 0,22-48-12 0 0,-40 80 200 0 0,-8 24 3 0 0,0 0-1 0 0,0 0 0 0 0,0 0 1 0 0,0 0-1 0 0,0 0 0 0 0,0 1 1 0 0,0-1-1 0 0,0 0 1 0 0,-1 0-1 0 0,1 0 0 0 0,0 0 1 0 0,0 1-1 0 0,-1-1 0 0 0,1 0 1 0 0,-1 0-1 0 0,1 1 1 0 0,0-1-1 0 0,-1 0 0 0 0,1 1 1 0 0,-1-1-1 0 0,0 0 1 0 0,1 1-1 0 0,-1-1 0 0 0,0 1 1 0 0,1-1-1 0 0,-1 1 0 0 0,0-1 1 0 0,1 1-1 0 0,-1-1 1 0 0,0 1-1 0 0,0 0 0 0 0,0 0 1 0 0,1-1-1 0 0,-1 1 1 0 0,0 0-1 0 0,-1 0 0 0 0,-36-4 122 0 0,24 3-67 0 0,-107-16 324 0 0,-121-11 45 0 0,204 26-417 0 0,-1 2 0 0 0,1 2 0 0 0,0 1 0 0 0,-53 12 0 0 0,44-6-1913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7:51.21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11 176 9215 0 0,'-2'5'357'0'0,"0"1"-1"0"0,0 0 1 0 0,1-1-1 0 0,0 1 1 0 0,0 0-1 0 0,0 0 1 0 0,1 0-1 0 0,0 7 1 0 0,4 48 1942 0 0,53 209 3169 0 0,-35-186-4760 0 0,17 137 0 0 0,-39-216-658 0 0,0 0 0 0 0,1 1 0 0 0,-1-1 0 0 0,1 0-1 0 0,1 0 1 0 0,-1 0 0 0 0,1 0 0 0 0,-1 0 0 0 0,1 0 0 0 0,1-1-1 0 0,-1 1 1 0 0,5 6 503 0 0,4-8-499 0 0,29 6-27 0 0,-30-7 117 0 0,1 0-91 0 0,1 1-42 0 0,-5-1 19 0 0,1 0 0 0 0,-1-1 0 0 0,1 0 0 0 0,13 0-1 0 0,36 2-18 0 0,3-7-11 0 0,7-6 0 0 0,9-2 0 0 0,5-2 11 0 0,2-1 31 0 0,-1 1-31 0 0,-7 4-11 0 0,-6 4 0 0 0,0 0 0 0 0,-10 1 0 0 0,-51 4 2 0 0,-1 0 0 0 0,1 0-1 0 0,-1 0 1 0 0,1-1 0 0 0,8-4 0 0 0,-15 5 5 0 0,1 0 0 0 0,0 1-1 0 0,0-2 1 0 0,-1 1 0 0 0,1 0 0 0 0,-1 0 0 0 0,1-1 0 0 0,-1 1 0 0 0,1 0 0 0 0,-1-1-1 0 0,0 1 1 0 0,0-1 0 0 0,0 0 0 0 0,0 0 0 0 0,0 1 0 0 0,0-1 0 0 0,0 0 0 0 0,-1 0 0 0 0,1 0-1 0 0,-1 0 1 0 0,1 0 0 0 0,-1 1 0 0 0,1-1 0 0 0,-1 0 0 0 0,0 0 0 0 0,0 0 0 0 0,0 0-1 0 0,-1-4 1 0 0,-1-4 56 0 0,0 1 0 0 0,-1-1-1 0 0,0 1 1 0 0,-7-16-1 0 0,6 16-57 0 0,-71-189 127 0 0,63 158-105 0 0,2-1 0 0 0,1 0 0 0 0,-3-44 0 0 0,8 23-183 0 0,5-68 0 0 0,2 86-100 0 0,-1 27 192 0 0,-2 13 54 0 0,1 0 0 0 0,-1 0-1 0 0,0 0 1 0 0,-1 1 0 0 0,1-1-1 0 0,-1 0 1 0 0,1 0 0 0 0,-1 1 0 0 0,0-1-1 0 0,-1 0 1 0 0,1 1 0 0 0,-2-4 0 0 0,1 5 15 0 0,1 0 1 0 0,-1 0 0 0 0,1 0 0 0 0,-1 0 0 0 0,1 0 0 0 0,-1 1 0 0 0,0-1 0 0 0,0 1 0 0 0,0-1 0 0 0,0 1 0 0 0,0 0 0 0 0,0 0 0 0 0,-1 0 0 0 0,-2-1 0 0 0,-3 0 42 0 0,0 0 1 0 0,0 1-1 0 0,-1 1 1 0 0,1-1-1 0 0,0 1 1 0 0,-1 0-1 0 0,-12 3 1 0 0,12-2-17 0 0,-105 16 344 0 0,-197 55-1 0 0,96-17-486 0 0,184-49-213 0 0,2 0-80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7:52.3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0 175 9671 0 0,'1'7'4186'0'0,"10"33"-1090"0"0,5 52 0 0 0,2 114-849 0 0,-1-2-1853 0 0,19-16-330 0 0,-36-185 76 0 0,9 1-72 0 0,25 9-43 0 0,-26-10 34 0 0,3-2-5 0 0,58 1 10 0 0,-53 0-55 0 0,45-2 46 0 0,-3-2-44 0 0,15-1-11 0 0,-2-1 0 0 0,6 1 0 0 0,4-2 0 0 0,-5-3 0 0 0,-7-2 0 0 0,-7-4 0 0 0,-7 0-12 0 0,-44 11 47 0 0,-10-1 54 0 0,0 3-80 0 0,-1-1 0 0 0,1 1 1 0 0,-1-1-1 0 0,0 1 0 0 0,0-1 0 0 0,0 0 0 0 0,0 1 0 0 0,0-1 0 0 0,0 1 1 0 0,0-1-1 0 0,-1 1 0 0 0,1-1 0 0 0,0 1 0 0 0,-1-1 0 0 0,1 1 0 0 0,-1-1 1 0 0,0 1-1 0 0,1-1 0 0 0,-1 1 0 0 0,0 0 0 0 0,0 0 0 0 0,0-1 0 0 0,0 1 1 0 0,0 0-1 0 0,-2-2 0 0 0,-11-18 84 0 0,4 2-61 0 0,2 0 1 0 0,0 0-1 0 0,1 0 1 0 0,1-1-1 0 0,1 0 1 0 0,-5-37-1 0 0,0-126-44 0 0,10 173 11 0 0,-2-32-80 0 0,3-1 0 0 0,1 1-1 0 0,2 0 1 0 0,15-67 0 0 0,-12 86 14 0 0,7-10-13 0 0,1 2 0 0 0,-11 23 62 0 0,10-24-46 0 0,-14 26 54 0 0,0 5 10 0 0,1 0-1 0 0,-1 0 1 0 0,0 0-1 0 0,0 0 1 0 0,0 0-1 0 0,1 0 1 0 0,-1 0-1 0 0,0 0 1 0 0,-1 0-1 0 0,1 0 1 0 0,0 0-1 0 0,0 0 1 0 0,0 0-1 0 0,0 0 1 0 0,-1 0-1 0 0,1 0 1 0 0,0 0-1 0 0,-1 0 1 0 0,1 0-1 0 0,-1 1 1 0 0,1-1 0 0 0,-1 0-1 0 0,0 0 1 0 0,1 0-1 0 0,-1 1 1 0 0,0-1-1 0 0,1 0 1 0 0,-1 0-1 0 0,0 1 1 0 0,0-1-1 0 0,0 1 1 0 0,0-1-1 0 0,1 1 1 0 0,-1-1-1 0 0,0 1 1 0 0,0 0-1 0 0,0-1 1 0 0,0 1-1 0 0,0 0 1 0 0,0 0-1 0 0,0 0 1 0 0,0-1-1 0 0,-1 1 1 0 0,-6 0 42 0 0,0 0 0 0 0,0 0 0 0 0,0 0 0 0 0,-11 2 0 0 0,11 0-2 0 0,-170 27 401 0 0,28-3-296 0 0,86-17-248 0 0,1-2 0 0 0,-126-4 1 0 0,173-4-1652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7:53.38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81 10591 0 0,'7'8'6276'0'0,"-5"-6"-6206"0"0,-1-1 0 0 0,0 1 0 0 0,1-1 0 0 0,-1 1 0 0 0,0-1 0 0 0,0 1 0 0 0,0 0 0 0 0,0-1 0 0 0,0 1 0 0 0,0 0 0 0 0,0 0 0 0 0,-1 0 0 0 0,1 0 0 0 0,0 3 0 0 0,18 74 2397 0 0,13 110 0 0 0,-10 89-1835 0 0,-20-213-537 0 0,-2-25 53 0 0,2 0 1 0 0,8 41-1 0 0,-9-78 568 0 0,9-1-648 0 0,30 2-4 0 0,-30-3 0 0 0,1-2-11 0 0,29-7-31 0 0,-18 5 20 0 0,35-1-31 0 0,3-1-11 0 0,9-3 0 0 0,10-4 0 0 0,7-7 0 0 0,-6-4-16 0 0,0-6-136 0 0,-68 25 128 0 0,32-14-84 0 0,-7 1 84 0 0,-23 8-24 0 0,-9 4 40 0 0,-4 5 9 0 0,0-1 0 0 0,0 0 0 0 0,0 1 0 0 0,-1-1 0 0 0,1 0 0 0 0,0 0 0 0 0,-1 0 0 0 0,1 0 0 0 0,0 1 0 0 0,-1-1 0 0 0,1 0 0 0 0,-1 0 0 0 0,1-2 0 0 0,-1 2 7 0 0,0-1 0 0 0,0 1 0 0 0,-1 0 0 0 0,1-1 0 0 0,-1 1 0 0 0,1 0 0 0 0,0 0 0 0 0,-1 0 1 0 0,0 0-1 0 0,1-1 0 0 0,-1 1 0 0 0,0 0 0 0 0,0 0 0 0 0,1 0 0 0 0,-1 0 0 0 0,-2-1 0 0 0,-4-6 46 0 0,1-1 0 0 0,1 0 0 0 0,-1 0 1 0 0,1 0-1 0 0,1-1 0 0 0,0 1 0 0 0,0-1 1 0 0,-3-15-1 0 0,-14-84 102 0 0,21 108-155 0 0,-5-29-16 0 0,2-1 0 0 0,1 1 1 0 0,1-1-1 0 0,2 1 0 0 0,0 0 0 0 0,9-39 0 0 0,-4 46-65 0 0,5-9-16 0 0,0-1 0 0 0,-1 3 16 0 0,-3 1 53 0 0,-6 24 22 0 0,-1 1-1 0 0,1-1 1 0 0,-1 1-1 0 0,1-1 1 0 0,-1 1-1 0 0,-1-1 1 0 0,1 1-1 0 0,-1-1 0 0 0,1 1 1 0 0,-1-1-1 0 0,0 1 1 0 0,-3-7-1 0 0,2 9 14 0 0,1 0 0 0 0,-1 0 0 0 0,1 0-1 0 0,-1 0 1 0 0,0 0 0 0 0,0 0 0 0 0,1 1 0 0 0,-1-1-1 0 0,-1 0 1 0 0,1 1 0 0 0,0 0 0 0 0,0-1-1 0 0,0 1 1 0 0,-1 0 0 0 0,1 0 0 0 0,-1 1 0 0 0,1-1-1 0 0,-1 0 1 0 0,1 1 0 0 0,-1-1 0 0 0,1 1 0 0 0,-1 0-1 0 0,-3 0 1 0 0,-69 0 330 0 0,-95 12 1 0 0,120-7-235 0 0,-139 27 224 0 0,26-2-1594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31.30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1 159 6447 0 0,'9'-22'8334'0'0,"-9"24"-8172"0"0,7 17 1404 0 0,-6-15-1096 0 0,4 19 53 0 0,-1 1 0 0 0,-1 0-1 0 0,-1 0 1 0 0,-1-1 0 0 0,-2 28 0 0 0,1 29 94 0 0,6 22-270 0 0,5 166-182 0 0,-11-257-169 0 0,-1 9 87 0 0,2 0-1 0 0,0 0 1 0 0,7 31-1 0 0,-8-51-74 0 0,0 1 0 0 0,1-1 1 0 0,-1 0-1 0 0,0 0 0 0 0,1 0 0 0 0,-1 1 0 0 0,1-1 0 0 0,-1 0 0 0 0,1 0 1 0 0,-1 0-1 0 0,0 0 0 0 0,1 0 0 0 0,-1 0 0 0 0,1 0 0 0 0,-1 0 0 0 0,1 0 1 0 0,-1 0-1 0 0,0 0 0 0 0,1 0 0 0 0,-1 0 0 0 0,1 0 0 0 0,-1 0 0 0 0,1 0 0 0 0,-1-1 1 0 0,0 1-1 0 0,1 0 0 0 0,0-1 0 0 0,19-7 83 0 0,-11 5-6 0 0,5-2-2 0 0,-8 2-41 0 0,1 2-1 0 0,-1-1 1 0 0,1 1 0 0 0,0 0-1 0 0,0 0 1 0 0,0 1 0 0 0,10 1-1 0 0,44-3 26 0 0,31 3-1 0 0,-16 1-55 0 0,8 1-11 0 0,19 0 53 0 0,-30-1-42 0 0,10 0 0 0 0,-4 1 31 0 0,0 2-31 0 0,-2 0-11 0 0,-2 2 0 0 0,11-2-67 0 0,-43-4 37 0 0,-32-1-50 0 0,3-1 20 0 0,3 2 51 0 0,-9-1-5 0 0,0 0 0 0 0,1 0 1 0 0,-1-1-1 0 0,1 0 1 0 0,14-4-1 0 0,29-6-53 0 0,10-6 1 0 0,-19 8 55 0 0,5 2 26 0 0,-38 6 54 0 0,1 0-12 0 0,31-1-35 0 0,-31 2 31 0 0,-1-1 0 0 0,29-1-26 0 0,-29 2 405 0 0,29-15-304 0 0,-38 15-123 0 0,-1 0 0 0 0,1 0 0 0 0,-1-1 1 0 0,1 1-1 0 0,-1 0 0 0 0,0 0 0 0 0,1 0 0 0 0,-1-1 0 0 0,1 1 0 0 0,-1 0 0 0 0,0 0 1 0 0,1-1-1 0 0,-1 1 0 0 0,0 0 0 0 0,1-1 0 0 0,-1 1 0 0 0,0 0 0 0 0,0-1 0 0 0,1 1 0 0 0,-1-1 1 0 0,0 1-1 0 0,0 0 0 0 0,0-1 0 0 0,0 1 0 0 0,1-1 0 0 0,-1 1 0 0 0,0-1 0 0 0,0 1 0 0 0,0-1 1 0 0,0 1-1 0 0,0-1 0 0 0,0 1 0 0 0,0 0 0 0 0,0-1 0 0 0,0 1 0 0 0,0-1 0 0 0,-1 1 1 0 0,1-1-1 0 0,0 1 0 0 0,0-1 0 0 0,0 1 0 0 0,0 0 0 0 0,-1-1 0 0 0,1 1 0 0 0,0-1 0 0 0,0 1 1 0 0,-1-1-1 0 0,-16-15 150 0 0,13 13-124 0 0,-3-5 29 0 0,1 0 0 0 0,-1 0 0 0 0,1-1 1 0 0,1 0-1 0 0,0 0 0 0 0,0-1 0 0 0,1 0 0 0 0,0 1 0 0 0,-3-14 0 0 0,-3-15 16 0 0,-5-45 1 0 0,11 60-47 0 0,-22-180-66 0 0,24 173-42 0 0,1 0-1 0 0,2 0 0 0 0,1 1 1 0 0,10-56-1 0 0,3 43 24 0 0,-11 34 12 0 0,-1 0 1 0 0,0 0-1 0 0,-1 0 1 0 0,0 0 0 0 0,0-1-1 0 0,1-10 1 0 0,-3 18 40 0 0,0 0 0 0 0,0 1 0 0 0,-1-1 0 0 0,1 1 0 0 0,0-1 0 0 0,0 0 0 0 0,0 1 0 0 0,0-1 1 0 0,-1 1-1 0 0,1-1 0 0 0,0 1 0 0 0,-1-1 0 0 0,1 1 0 0 0,0-1 0 0 0,-1 1 0 0 0,1-1 0 0 0,0 1 0 0 0,-1-1 0 0 0,1 1 0 0 0,-1 0 0 0 0,1-1 1 0 0,-1 1-1 0 0,1 0 0 0 0,-1-1 0 0 0,0 1 0 0 0,1 0 0 0 0,-1 0 0 0 0,1-1 0 0 0,-1 1 0 0 0,1 0 0 0 0,-1 0 0 0 0,0 0 0 0 0,-27-1 153 0 0,8 0-12 0 0,7-1-86 0 0,-28-7 131 0 0,0 3 0 0 0,0 1 0 0 0,0 2 0 0 0,-54 3-1 0 0,-440 59 424 0 0,32-17-1482 0 0,493-41 351 0 0,0-2-1 0 0,0 1 0 0 0,-13-3 1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1:56.49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84 1839 0 0,'0'0'20203'0'0,"8"-3"-19695"0"0,22-7-158 0 0,-23 8 261 0 0,3 2-423 0 0,26 1-41 0 0,-26-1-10 0 0,-1-1-13 0 0,29-5-47 0 0,-19 2-18 0 0,31-9-62 0 0,11-4-55 0 0,-13 4 27 0 0,8 1-136 0 0,-46 10 86 0 0,-2 2-127 0 0,24-1 144 0 0,-24 1 408 0 0,-1 2-280 0 0,19 10 0 0 0,-19-9 0 0 0,-7-2-58 0 0,-1 0 0 0 0,1 0 0 0 0,1 0 0 0 0,-1 0 1 0 0,0 0-1 0 0,0 0 0 0 0,0 0 0 0 0,0-1 0 0 0,1 1 0 0 0,-1 0 0 0 0,0 0 0 0 0,1 0 0 0 0,-1 0 0 0 0,2 1 0 0 0,7 18 203 0 0,10 41 346 0 0,36 131-1945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2:00.07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 39 919 0 0,'-6'-39'16415'0'0,"17"215"-12087"0"0,30 88-3658 0 0,-11-89-390 0 0,71 486 379 0 0,-65-464-387 0 0,-13-85-79 0 0,10 146-1 0 0,-30-216-2034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2:00.95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1098 5063 0 0,'6'1'12562'0'0,"25"-21"-11421"0"0,-23 15-12 0 0,-2-3-94 0 0,30-40 72 0 0,-4 5-272 0 0,-24 34-724 0 0,21-33 344 0 0,7-19 35 0 0,-1 0-75 0 0,2-1-20 0 0,7-7-62 0 0,8-7-22 0 0,5-3-103 0 0,-46 62-178 0 0,1-1 36 0 0,25-28 0 0 0,24-28 2 0 0,-5 9-4 0 0,-16 17-53 0 0,7-7-11 0 0,-5 3 0 0 0,-5 5-21 0 0,-9 12-97 0 0,-23 29-64 0 0,1-3-1680 0 0,25-35-6651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2:02.00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 15 7831 0 0,'-6'-14'9610'0'0,"10"24"-8164"0"0,41 116 1174 0 0,139 393-1264 0 0,7 11-728 0 0,-157-448-616 0 0,-6-21-2157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2:03.7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604 229 919 0 0,'-24'-35'9282'0'0,"9"3"-3983"0"0,11 23-4731 0 0,0 0 0 0 0,0 1 1 0 0,-1-1-1 0 0,0 1 0 0 0,0 0 0 0 0,-1 1 1 0 0,-9-11-1 0 0,6 11-260 0 0,-1-1 1 0 0,0 1 0 0 0,-1 1-1 0 0,1-1 1 0 0,-1 2-1 0 0,-22-9 1 0 0,5 5 55 0 0,-50-10 1 0 0,70 18-335 0 0,1 0 0 0 0,-1 0 0 0 0,1 1-1 0 0,-1 0 1 0 0,1 0 0 0 0,-1 1 0 0 0,1 0-1 0 0,-1 0 1 0 0,1 1 0 0 0,0 0 0 0 0,-1 0 0 0 0,1 1-1 0 0,0 0 1 0 0,1 0 0 0 0,-1 0 0 0 0,0 1 0 0 0,1 0-1 0 0,-9 8 1 0 0,2-1 35 0 0,1 1 1 0 0,0 1-1 0 0,0 0 0 0 0,2 1 0 0 0,0 0 1 0 0,0 1-1 0 0,-7 15 0 0 0,4-5-59 0 0,2 0 0 0 0,1 0-1 0 0,0 1 1 0 0,2 1 0 0 0,1-1 0 0 0,2 1-1 0 0,0 1 1 0 0,2-1 0 0 0,0 0 0 0 0,2 1-1 0 0,2 0 1 0 0,3 31 0 0 0,0-17-9 0 0,1-1 0 0 0,2 0 1 0 0,15 48-1 0 0,-13-66 109 0 0,0 0 0 0 0,1 0 1 0 0,2-1-1 0 0,0 0 0 0 0,1-1 0 0 0,2-1 0 0 0,24 29 0 0 0,-28-36 931 0 0,4 0-365 0 0,0-3 250 0 0,7 4-1343 0 0,-17-11-498 0 0,4 1-104 0 0,26 9 114 0 0,-26-10 568 0 0,0-2 254 0 0,1 1 77 0 0,-6-1 3 0 0,0 0 0 0 0,0-1-1 0 0,0 1 1 0 0,0-1 0 0 0,0 0 0 0 0,0 0-1 0 0,1-1 1 0 0,-1 1 0 0 0,4-2-1 0 0,29-3-82 0 0,-20 1 12 0 0,17-12-12 0 0,-19 7 12 0 0,12-12 12 0 0,-23 18 79 0 0,-1 0 0 0 0,1 0 0 0 0,0-1 1 0 0,-1 1-1 0 0,0-1 0 0 0,5-6 0 0 0,-2 2 8 0 0,-1 2 20 0 0,0-1-95 0 0,15-23-46 0 0,-15 23-11 0 0,-1-2 18 0 0,12-26 61 0 0,-9 18-22 0 0,6-24 26 0 0,-4 0-41 0 0,-2 3 1 0 0,-4-2 4 0 0,-1 1 0 0 0,-3-2 0 0 0,-1 2 0 0 0,-1 0 0 0 0,-1 0 0 0 0,1 1 0 0 0,-1 5-5 0 0,-2 5-22 0 0,3 8-6 0 0,1 13 1 0 0,-4-9 13 0 0,-3-8-144 0 0,8 20 130 0 0,0-1 3 0 0,-4-12 6 0 0,4 13 6 0 0,0 0 2 0 0,-4-12-2 0 0,0-8-29 0 0,-3-41-181 0 0,4 46 281 0 0,-2 6 97 0 0,2 15 60 0 0,1 9 368 0 0,-1 12-105 0 0,4-3-383 0 0,0-1 0 0 0,2 1-1 0 0,0 0 1 0 0,1-1 0 0 0,1 0 0 0 0,10 31 0 0 0,0 6 6 0 0,73 356 32 0 0,-80-381-64 0 0,2 0 0 0 0,14 36 0 0 0,-17-52-5 0 0,4 11-158 0 0,-4-15 19 0 0,-1 0-1442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2:04.85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5 4143 0 0,'0'-5'6072'0'0,"5"23"-4724"0"0,-1-1-1 0 0,-1 1 1 0 0,1 22 0 0 0,5 24 100 0 0,48 174-882 0 0,7 38-67 0 0,-53-211-463 0 0,3 14 104 0 0,23 77 0 0 0,-29-130-128 0 0,1 4-12 0 0,-3-6 0 0 0,3 20-87 0 0,-9-28-473 0 0,-1-4-750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2:05.55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1 239 8751 0 0,'0'0'1931'0'0,"5"-7"-1390"0"0,24-35 730 0 0,-9 18-516 0 0,-15 17 11 0 0,3 0 4 0 0,22-23 6 0 0,-23 22 6 0 0,1 2 2 0 0,23-16-49 0 0,-23 16-207 0 0,0 2-89 0 0,26-14-21 0 0,-25 13-12 0 0,1 2-45 0 0,31-13-17 0 0,-31 13-7 0 0,-1-1-14 0 0,27-9-55 0 0,-28 10-20 0 0,2 1-7 0 0,26-4-25 0 0,-26 4-101 0 0,1 2-41 0 0,46 3 81 0 0,-55-3-148 0 0,1 0 0 0 0,0 0-1 0 0,0 1 1 0 0,0-1 0 0 0,0 1 0 0 0,-1 0-1 0 0,1 0 1 0 0,0 0 0 0 0,4 2 0 0 0,1 1 5 0 0,7 2 64 0 0,18 14-1 0 0,-3 5-21 0 0,-23-18-45 0 0,14 17 53 0 0,-2 3-38 0 0,2 6 24 0 0,0 3 37 0 0,4 17 21 0 0,-21-42-64 0 0,7 18-19 0 0,0 5 36 0 0,-1 2 6 0 0,10 40 79 0 0,-8-14-24 0 0,-2 2 0 0 0,-3-1 0 0 0,-1 69 0 0 0,7 87 88 0 0,-8-163 1604 0 0,1-28-306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2:06.76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5063 0 0,'1'15'5201'0'0,"2"19"-2538"0"0,17 137 1120 0 0,30 85-2349 0 0,-14-82-1235 0 0,11 109-180 0 0,15 76 98 0 0,-25-164-245 0 0,-20-121 296 0 0,-13-50-139 0 0,3 12-318 0 0,14 44 0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2:07.70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3 353 1375 0 0,'-3'-26'5818'0'0,"7"-30"-1184"0"0,-3 40-3339 0 0,4-5-480 0 0,2 3 557 0 0,-6 11-986 0 0,-1 4-137 0 0,1 1 1 0 0,0-1 0 0 0,0 0 0 0 0,0 0-1 0 0,0 1 1 0 0,0-1 0 0 0,0 1 0 0 0,1-1-1 0 0,-1 1 1 0 0,3-3 0 0 0,14-24 454 0 0,-14 22-127 0 0,2 0-29 0 0,0-2-365 0 0,-3 5-40 0 0,0 0 0 0 0,1-1 0 0 0,0 1-1 0 0,-1 1 1 0 0,1-1 0 0 0,5-3 0 0 0,20-18 146 0 0,-22 19-32 0 0,1 1-129 0 0,0-2-102 0 0,-4 4-13 0 0,-1 0 1 0 0,1 0-1 0 0,0 1 0 0 0,0-1 0 0 0,0 1 0 0 0,0 0 0 0 0,1 0 0 0 0,4-1 0 0 0,28-12 93 0 0,-28 11-14 0 0,1 3-11 0 0,28-6-4 0 0,-28 5-10 0 0,0 3-3 0 0,32 0 0 0 0,-22 2 0 0 0,27 13 0 0 0,-39-13-51 0 0,-1 1 1 0 0,0-1-1 0 0,13 10 0 0 0,16 19 9 0 0,-19-14 25 0 0,-1 0 1 0 0,0 1-1 0 0,-2 1 0 0 0,0 0 1 0 0,-1 1-1 0 0,16 36 0 0 0,-17-26 30 0 0,0 0 0 0 0,-2 1 0 0 0,-2 0-1 0 0,7 46 1 0 0,-10-24-71 0 0,-2 0 0 0 0,-2 1-1 0 0,-3-1 1 0 0,-2 0-1 0 0,-20 99 1 0 0,20-136 76 0 0,0 0-1 0 0,-1 0 1 0 0,-1-1-1 0 0,-1 0 0 0 0,0 0 1 0 0,-1-1-1 0 0,-1 0 1 0 0,0 0-1 0 0,-1-1 1 0 0,-1 0-1 0 0,0-1 1 0 0,-1 0-1 0 0,0 0 1 0 0,-1-2-1 0 0,0 1 1 0 0,-1-2-1 0 0,0 0 1 0 0,-31 16-1 0 0,36-21-48 0 0,-1-1 0 0 0,0 0 0 0 0,0 0 1 0 0,-1-1-1 0 0,1-1 0 0 0,-1 0 0 0 0,1 0 0 0 0,-1-1 0 0 0,0 0 0 0 0,0-1 0 0 0,-18-1 0 0 0,21 0 7 0 0,1-1 0 0 0,0 1 0 0 0,-1-1 0 0 0,1 0 0 0 0,0-1 0 0 0,1 0 0 0 0,-1 0 0 0 0,0 0 0 0 0,1-1 0 0 0,0 0 0 0 0,-1 0 0 0 0,2 0 0 0 0,-1-1 0 0 0,0 0 0 0 0,1 0 0 0 0,0-1 0 0 0,-8-11 0 0 0,1-3-977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2:08.93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502 155 8287 0 0,'0'0'1436'0'0,"-1"-4"-836"0"0,-1-4 180 0 0,-1 0-1 0 0,0 0 0 0 0,0 0 1 0 0,-1 1-1 0 0,0-1 1 0 0,-1 1-1 0 0,0 0 0 0 0,0 0 1 0 0,-7-8-1 0 0,5 8-338 0 0,0 1-1 0 0,0 0 1 0 0,-1 0-1 0 0,1 0 1 0 0,-1 1 0 0 0,0 0-1 0 0,-1 1 1 0 0,-9-4-1 0 0,10 5-341 0 0,0 0 0 0 0,0 1-1 0 0,0 0 1 0 0,0 0-1 0 0,-1 1 1 0 0,1 0 0 0 0,0 0-1 0 0,-1 1 1 0 0,1 1 0 0 0,-1-1-1 0 0,1 1 1 0 0,0 0 0 0 0,0 1-1 0 0,-1 0 1 0 0,1 0 0 0 0,0 1-1 0 0,1 0 1 0 0,-1 1 0 0 0,0-1-1 0 0,1 1 1 0 0,-10 7-1 0 0,3 0-44 0 0,1 0-1 0 0,0 1 1 0 0,1 1-1 0 0,0 0 0 0 0,0 1 1 0 0,2 0-1 0 0,-16 25 1 0 0,15-17-10 0 0,0 0 1 0 0,2 0 0 0 0,0 1-1 0 0,2 1 1 0 0,-5 23 0 0 0,5-5-26 0 0,1-1-1 0 0,3 1 1 0 0,1-1 0 0 0,2 1 0 0 0,2 0-1 0 0,9 52 1 0 0,-6-72-19 0 0,1 0 0 0 0,1-1 0 0 0,1 1 0 0 0,1-2 0 0 0,1 1 0 0 0,0-1 0 0 0,14 19 0 0 0,-9-17-12 0 0,10 7-36 0 0,3-1 25 0 0,4-5-19 0 0,-5-4 20 0 0,-22-16 11 0 0,0 1 0 0 0,1-1 0 0 0,-1 0 0 0 0,10 4 0 0 0,-5-3 2 0 0,6 1-44 0 0,16 2-16 0 0,-29-6 61 0 0,0-1 0 0 0,-1 1 0 0 0,1-1 1 0 0,0 1-1 0 0,-1-1 0 0 0,1 0 0 0 0,0 0 1 0 0,0 0-1 0 0,-1 0 0 0 0,1 0 0 0 0,5-2 1 0 0,0 0-7 0 0,7-1-50 0 0,14-8 37 0 0,-14 2-15 0 0,22-22 31 0 0,-2-8 11 0 0,-6 6-11 0 0,4-6-58 0 0,-28 32-23 0 0,-1 0-68 0 0,13-22-28 0 0,-13 22-1033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31.59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82 11519 0 0,'0'-1'1024'0'0,"3"0"-824"0"0,3 1-200 0 0,1-2 0 0 0,1 1 192 0 0,5-2 192 0 0,49-11-192 0 0,-7 4-192 0 0,15-3 64 0 0,7 3-64 0 0,3 2 0 0 0,0 2 448 0 0,4 0 56 0 0,3 2 8 0 0,5 1-6480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2:09.49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5063 0 0,'0'14'6546'0'0,"3"20"-4220"0"0,1-1 1 0 0,18 62 0 0 0,-14-63-1846 0 0,126 511 2788 0 0,-128-522-4855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2:10.54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 18 4143 0 0,'-13'-18'10792'0'0,"14"38"-8400"0"0,6 38 1 0 0,20 61-1243 0 0,-7-38-661 0 0,91 491 204 0 0,-107-549-1439 0 0,-3-14-129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2:11.24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0 144 3679 0 0,'5'-6'5035'0'0,"12"-18"-3458"0"0,-13 18-417 0 0,3 1-185 0 0,1-2-638 0 0,29-18 2215 0 0,2 2-1508 0 0,-30 17 4 0 0,1 2-60 0 0,31-12-252 0 0,-31 12-109 0 0,1 1-19 0 0,31-7-48 0 0,-31 7-173 0 0,42 2 227 0 0,-43 1-345 0 0,1 1-111 0 0,29 6-50 0 0,-30-5-11 0 0,0 1-4 0 0,1 0-65 0 0,-7-2-12 0 0,1 0 0 0 0,0 0 0 0 0,-1 1 0 0 0,1-1 0 0 0,-1 1-1 0 0,0 1 1 0 0,7 3 0 0 0,29 17 127 0 0,-1 3-14 0 0,-31-22-108 0 0,22 18 87 0 0,-23-16-84 0 0,21 20 95 0 0,-22-20-95 0 0,18 22 100 0 0,-18-21-95 0 0,-4-4-8 0 0,1 0 0 0 0,-1 0 0 0 0,0 0 0 0 0,0 0 0 0 0,0 1-1 0 0,0-1 1 0 0,1 6 0 0 0,14 30 190 0 0,-3 1-1 0 0,-2 0 1 0 0,-1 1-1 0 0,8 56 0 0 0,9 183 590 0 0,-22-204-612 0 0,3 37 66 0 0,11 111 356 0 0,-19-210-636 0 0,1-7-48 0 0,-1 0 1 0 0,-1 0 0 0 0,1 0 0 0 0,-1 1 0 0 0,-1-1 0 0 0,1 0 0 0 0,-3 13 0 0 0,0-13-404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2:17.40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10591 0 0,'0'0'2874'0'0,"0"4"-2196"0"0,12 118 4217 0 0,15 66-2389 0 0,-1-11-1772 0 0,100 635 822 0 0,-120-782-1531 0 0,1 7 23 0 0,-3-9-56 0 0,-3-23-88 0 0,0-1-4 0 0,0 13-61 0 0,0-13-275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2:18.04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1 915 4143 0 0,'2'-6'5854'0'0,"0"-1"-5392"0"0,12-23 2709 0 0,12-14-859 0 0,-5 9-55 0 0,1 0-471 0 0,-1-1-621 0 0,4-4-358 0 0,0 0-429 0 0,4-5-74 0 0,-24 36-261 0 0,21-30 162 0 0,9-9-21 0 0,-3 8-115 0 0,3-6 18 0 0,-1 0-12 0 0,-3 3-5 0 0,-4 4 21 0 0,-4 3-11 0 0,4-6-4 0 0,-8 12-64 0 0,5-6-12 0 0,7-7-116 0 0,-6 8-80 0 0,-8 12 93 0 0,-13 18-27 0 0,1-2-13 0 0,13-23-1499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2:18.89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 0 9215 0 0,'-1'2'3970'0'0,"-1"10"-2172"0"0,3-7-912 0 0,18 46 1324 0 0,32 61-204 0 0,4 13-1085 0 0,12 62-91 0 0,92 228-190 0 0,-142-374-642 0 0,12 24-1779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2:20.14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646 188 8519 0 0,'0'0'638'0'0,"0"-2"-430"0"0,-3-9 516 0 0,0 1 0 0 0,-1 0 0 0 0,0 0 0 0 0,0 0 0 0 0,-1 0 0 0 0,0 1 0 0 0,-1 0 0 0 0,0 0 0 0 0,-1 0 0 0 0,1 1-1 0 0,-2 0 1 0 0,1 0 0 0 0,-12-9 0 0 0,10 11-400 0 0,0 0-1 0 0,0 1 0 0 0,0 0 1 0 0,-1 0-1 0 0,0 1 0 0 0,0 0 1 0 0,-16-3-1 0 0,13 5-256 0 0,0 0 0 0 0,0 1 1 0 0,0 1-1 0 0,1 0 0 0 0,-1 1 0 0 0,0 0 0 0 0,0 1 0 0 0,1 0 1 0 0,-1 1-1 0 0,1 1 0 0 0,-1 0 0 0 0,1 0 0 0 0,1 1 0 0 0,-1 1 1 0 0,-20 13-1 0 0,10-4-52 0 0,1 0 1 0 0,0 1 0 0 0,2 1-1 0 0,0 1 1 0 0,0 1 0 0 0,-29 40-1 0 0,38-43-11 0 0,0 0-1 0 0,1 0 0 0 0,1 0 1 0 0,0 1-1 0 0,1 1 0 0 0,1-1 1 0 0,1 1-1 0 0,1 0 0 0 0,0 0 1 0 0,1 1-1 0 0,1-1 1 0 0,1 1-1 0 0,0-1 0 0 0,2 1 1 0 0,0-1-1 0 0,1 1 0 0 0,1-1 1 0 0,7 28-1 0 0,-8-37-3 0 0,15 33 0 0 0,3-2 0 0 0,3 2 0 0 0,3-2 0 0 0,4-2 0 0 0,4-5 0 0 0,-25-24-1 0 0,-5-5-7 0 0,-1-1 1 0 0,1 0-1 0 0,0 0 1 0 0,0 0 0 0 0,0-1-1 0 0,5 3 1 0 0,25 13-4 0 0,22 3 11 0 0,-44-18 0 0 0,1 0 0 0 0,22 1 0 0 0,-24-3 0 0 0,1-1 0 0 0,-1-1 0 0 0,17-2 0 0 0,-16 1 0 0 0,1-1 0 0 0,-1 0 0 0 0,15-7 0 0 0,-13 3 0 0 0,0 0 0 0 0,14-9 0 0 0,6-9-13 0 0,-22 14-41 0 0,17-16 29 0 0,4-6-166 0 0,-28 27 50 0 0,-1 1-3 0 0,10-16-35 0 0,-11 16-143 0 0,-3 4 307 0 0,0 0-1 0 0,0 0 1 0 0,0 0 0 0 0,1 1-1 0 0,-1-1 1 0 0,0 0 0 0 0,0 0-1 0 0,1 0 1 0 0,-1 0 0 0 0,0 0-1 0 0,1 1 1 0 0,-1-1 0 0 0,1 0-1 0 0,-1 0 1 0 0,1 1 0 0 0,-1-1-1 0 0,2-1 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2:20.60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4607 0 0,'0'0'9184'0'0,"6"6"-8385"0"0,17 20-40 0 0,-15-14-147 0 0,76 267 3260 0 0,-34-101-2555 0 0,-12-61-644 0 0,-26-82-603 0 0,-2-5-1560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2:21.67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9 1 6447 0 0,'-8'-1'6736'0'0,"13"90"-1219"0"0,15 44-3969 0 0,-11-78-891 0 0,48 261 551 0 0,-9-62-917 0 0,-38-208-214 0 0,1 0 0 0 0,3-1-1 0 0,29 66 1 0 0,-41-107-63 0 0,0 1 0 0 0,0-1 0 0 0,1 0 0 0 0,-1 0-1 0 0,6 7 1 0 0,-2-4-1 0 0,-5-4-1 0 0,1 0-2 0 0,0 1 0 0 0,0-1-1 0 0,0 0 1 0 0,0 0 0 0 0,1 0 0 0 0,5 5-1 0 0,10 9 71 0 0,8 8-53 0 0,8 0 3 0 0,-19-18-67 0 0,17 1 8 0 0,-24-7-119 0 0,4-4-275 0 0,34-10-110 0 0,-24 3-1355 0 0,29-22-5351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2:22.59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43 355 5527 0 0,'0'0'5131'0'0,"10"0"-4150"0"0,2 0-656 0 0,37 3 2017 0 0,18 4-545 0 0,-18-4-46 0 0,2-3-647 0 0,-40 1-945 0 0,-5-1-33 0 0,-1 0 0 0 0,1 0 0 0 0,0-1 1 0 0,0 0-1 0 0,8-2 0 0 0,-4 2-20 0 0,31-8 272 0 0,-11-1-185 0 0,-22 8-2 0 0,0-2-7 0 0,26-14-7 0 0,-25 13-1 0 0,-3 0-4 0 0,19-17-17 0 0,-18 17 134 0 0,-2-1-153 0 0,15-18-35 0 0,-15 18-18 0 0,-4 2-3 0 0,0-3-54 0 0,1 1 0 0 0,-1 0 0 0 0,0 0-1 0 0,0-1 1 0 0,-1-10 0 0 0,0 15-20 0 0,-1 0-1 0 0,1 0 1 0 0,-1 0 0 0 0,1 0 0 0 0,-1 0-1 0 0,0 0 1 0 0,0 0 0 0 0,0 0-1 0 0,-2-2 1 0 0,-3-7 57 0 0,1 2-35 0 0,0 0 1 0 0,-1 0-1 0 0,0 1 1 0 0,0-1-1 0 0,-1 2 1 0 0,0-1 0 0 0,-1 1-1 0 0,-14-12 1 0 0,5 7 42 0 0,1 1 0 0 0,-2 1 0 0 0,-28-13 0 0 0,36 19-37 0 0,1 0-1 0 0,-1 1 0 0 0,0 1 1 0 0,0 0-1 0 0,0 0 1 0 0,-1 1-1 0 0,1 0 1 0 0,0 1-1 0 0,-1 0 0 0 0,1 1 1 0 0,0 0-1 0 0,0 0 1 0 0,0 1-1 0 0,0 1 1 0 0,0-1-1 0 0,0 2 1 0 0,0-1-1 0 0,1 1 0 0 0,-12 7 1 0 0,10-4-4 0 0,1-1 0 0 0,0 1 0 0 0,0 1 0 0 0,1 0 0 0 0,0 0 0 0 0,0 1 0 0 0,1 0-1 0 0,0 1 1 0 0,1-1 0 0 0,0 2 0 0 0,0-1 0 0 0,1 1 0 0 0,0 0 0 0 0,1 0 0 0 0,-7 22 0 0 0,6-6-6 0 0,1 1-1 0 0,1-1 1 0 0,1 1-1 0 0,1 0 1 0 0,2 0-1 0 0,1 0 1 0 0,9 54-1 0 0,-3-44-4 0 0,2 0 0 0 0,2 0-1 0 0,2-1 1 0 0,1 0-1 0 0,20 37 1 0 0,-23-53 58 0 0,0-1 0 0 0,2-1 0 0 0,0 0 0 0 0,1 0 1 0 0,1-1-1 0 0,1-1 0 0 0,0-1 0 0 0,1 0 0 0 0,1-1 0 0 0,36 23 0 0 0,-34-29 19 0 0,22 2 0 0 0,-40-10-85 0 0,0-1 0 0 0,0 1 0 0 0,1-1 1 0 0,-1 1-1 0 0,0-1 0 0 0,0 0 0 0 0,1 0 0 0 0,2 0 0 0 0,18-2 48 0 0,-1 0 1 0 0,1-1-1 0 0,-1-1 0 0 0,0-1 1 0 0,26-10-1 0 0,-6-4-182 0 0,0-1-1 0 0,57-40 0 0 0,-25 8-6865 0 0,-27 16-1043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32.22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 54 14743 0 0,'-4'1'1513'0'0,"10"1"-702"0"0,11 2 825 0 0,-3-3-1253 0 0,46 5-88 0 0,-25-5-21 0 0,230-11 640 0 0,253-37-1514 0 0,-405 35-6514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2:23.68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9215 0 0,'0'0'6112'0'0,"2"6"-5273"0"0,18 55 1642 0 0,102 476 611 0 0,-121-530-3049 0 0,6 26 82 0 0,2-5 31 0 0,9 34 196 0 0,-17-57-109 0 0,0-1-109 0 0,5 15 9 0 0,-5-14 401 0 0,-8-20-293 0 0,-13-30 88 0 0,-24-78 0 0 0,38 99-304 0 0,0-1 0 0 0,2 0 0 0 0,0 0 0 0 0,1-49 0 0 0,5 45-35 0 0,2-11 0 0 0,6-5 0 0 0,4 2 0 0 0,-10 30-2 0 0,-3 8-8 0 0,1 1 0 0 0,-1 0 0 0 0,1 0-1 0 0,0 0 1 0 0,0 0 0 0 0,4-6 0 0 0,17-26-58 0 0,-1 7 46 0 0,6-2-20 0 0,6 4 31 0 0,12 0 11 0 0,-4 7-11 0 0,-27 15-31 0 0,24-1 31 0 0,4 4 0 0 0,-26 4-31 0 0,29 10 31 0 0,-34-8 16 0 0,0 1 0 0 0,16 9 0 0 0,-16-8 12 0 0,-8-4-5 0 0,-1 0 0 0 0,1 0 0 0 0,-1 1 1 0 0,0-1-1 0 0,1 1 0 0 0,-1-1 0 0 0,-1 1 0 0 0,6 6 0 0 0,-1-3-2 0 0,18 24 82 0 0,-18-22-67 0 0,-4-5-5 0 0,0 1 0 0 0,0 0 0 0 0,0 0 0 0 0,-1 0 0 0 0,1 0 0 0 0,2 7 0 0 0,0-3 12 0 0,12 29 128 0 0,11 42 433 0 0,22 96 1 0 0,-39-128-512 0 0,1 6-7 0 0,-2-7-59 0 0,-3-6-37 0 0,1 17-2186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2:25.04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793 827 6911 0 0,'0'0'1360'0'0,"-1"-4"-669"0"0,0 2-615 0 0,-9-20 1589 0 0,-1 1-1 0 0,0 0 1 0 0,-17-22 0 0 0,23 36-1259 0 0,-1 1 0 0 0,0 0 0 0 0,0 0 0 0 0,0 0 0 0 0,-1 1 1 0 0,0-1-1 0 0,0 2 0 0 0,0-1 0 0 0,0 1 0 0 0,-1 0 0 0 0,0 0 0 0 0,-16-4 1 0 0,4 3-271 0 0,-1 0 0 0 0,0 2 1 0 0,0 0-1 0 0,-1 2 0 0 0,1 0 1 0 0,0 1-1 0 0,-1 1 0 0 0,1 2 1 0 0,0 0-1 0 0,0 1 1 0 0,0 0-1 0 0,1 2 0 0 0,0 1 1 0 0,0 0-1 0 0,0 2 0 0 0,1 0 1 0 0,-21 14-1 0 0,18-8-126 0 0,0 0 0 0 0,2 2 0 0 0,0 0 0 0 0,1 1 0 0 0,1 1 0 0 0,-26 35 0 0 0,35-40-11 0 0,0 0 1 0 0,1 1-1 0 0,1-1 1 0 0,0 2-1 0 0,1-1 1 0 0,0 1-1 0 0,2 0 1 0 0,0 0 0 0 0,0 0-1 0 0,2 0 1 0 0,-2 29-1 0 0,5-24 1 0 0,0 0 0 0 0,1 0 0 0 0,1 0 0 0 0,1 0 0 0 0,1 0 0 0 0,1-1 0 0 0,0 0 0 0 0,2 0 0 0 0,19 35 0 0 0,-5-21 11 0 0,18 15 47 0 0,11-1 17 0 0,-36-34-63 0 0,-9-8 1 0 0,0 0 0 0 0,1-1 0 0 0,0 0-1 0 0,14 8 1 0 0,-11-6-2 0 0,-5-3 4 0 0,0 0 0 0 0,0-1-1 0 0,1 0 1 0 0,-1 0 0 0 0,1-1 0 0 0,6 3 0 0 0,-3 0 17 0 0,-5-2-15 0 0,0-1 0 0 0,0 0 0 0 0,0-1 0 0 0,0 1 0 0 0,0-1 0 0 0,0 1 0 0 0,0-1 0 0 0,9 1 0 0 0,34 5 56 0 0,6-5-58 0 0,-2-9-15 0 0,-37 4 0 0 0,0-2 0 0 0,15-6 0 0 0,-21 7 3 0 0,0 0-1 0 0,-1-1 1 0 0,10-6 0 0 0,17-17 39 0 0,-1-4-31 0 0,-3-2-11 0 0,-3-2 0 0 0,-5 0 0 0 0,-4-1 0 0 0,-5 2 0 0 0,-3 1 0 0 0,-6 0-16 0 0,-5-1-61 0 0,-3-1-14 0 0,-28-138-553 0 0,1 13-40 0 0,17 73-933 0 0,-36-126 0 0 0,-49-139-378 0 0,93 331 2184 0 0,0 1 1 0 0,-2-1-1 0 0,-12-25 0 0 0,8 32 651 0 0,12 14-795 0 0,-1 1 1 0 0,1-1 0 0 0,0 1-1 0 0,-1 0 1 0 0,1-1 0 0 0,0 1-1 0 0,-1 0 1 0 0,1-1 0 0 0,0 1-1 0 0,-1 0 1 0 0,1-1 0 0 0,-1 1-1 0 0,1 0 1 0 0,-1 0 0 0 0,1-1-1 0 0,0 1 1 0 0,-1 0 0 0 0,1 0-1 0 0,-1 0 1 0 0,1 0 0 0 0,-1 0-1 0 0,1 0 1 0 0,-1 0 0 0 0,1 0-1 0 0,-1 0 1 0 0,1 0 0 0 0,-1 0-1 0 0,1 0 1 0 0,-4 1 622 0 0,4 5-576 0 0,0 0 0 0 0,1-1 0 0 0,-1 1 0 0 0,1 0 0 0 0,0-1 0 0 0,1 1 0 0 0,1 5 0 0 0,11 33 164 0 0,97 376 213 0 0,-8-26 255 0 0,27-18 383 0 0,-69-226-2991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2:25.85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14 324 919 0 0,'9'-2'6883'0'0,"0"0"-6102"0"0,32-3 1941 0 0,14 1-1110 0 0,13-3 150 0 0,-4-2 358 0 0,-8-1-289 0 0,-21 3-1111 0 0,-26 5-16 0 0,1-1-57 0 0,33-10-214 0 0,-33 10-90 0 0,-3 0-21 0 0,22-12-27 0 0,-22 11 33 0 0,-2-1-199 0 0,17-14-6 0 0,-17 14-25 0 0,-3 1-15 0 0,0-1-57 0 0,-1 4-16 0 0,-1-1 0 0 0,1 1 0 0 0,0-1 0 0 0,-1 1 0 0 0,1-1 1 0 0,-1 0-1 0 0,0 1 0 0 0,1-1 0 0 0,-1 0 0 0 0,0 1 0 0 0,0-1 0 0 0,0-3 0 0 0,-1-17 57 0 0,-5 0-3 0 0,3 14-50 0 0,-1 1 0 0 0,0-1-1 0 0,0 1 1 0 0,-1 0 0 0 0,0 0-1 0 0,0 1 1 0 0,-1 0 0 0 0,0 0-1 0 0,0 0 1 0 0,0 0 0 0 0,-1 1-1 0 0,0 0 1 0 0,0 1 0 0 0,0-1-1 0 0,0 1 1 0 0,-1 1 0 0 0,1-1-1 0 0,-11-2 1 0 0,4 2 2 0 0,0 0-1 0 0,0 0 1 0 0,-1 2 0 0 0,1 0-1 0 0,-1 0 1 0 0,0 1-1 0 0,0 1 1 0 0,1 0 0 0 0,-24 5-1 0 0,29-4-20 0 0,1 1 0 0 0,-1 1 0 0 0,1 0-1 0 0,0 0 1 0 0,0 0 0 0 0,0 1 0 0 0,1 0 0 0 0,-1 1-1 0 0,1 0 1 0 0,0 0 0 0 0,-9 9 0 0 0,7-5 2 0 0,0 1 0 0 0,1 0 0 0 0,1 0 0 0 0,0 0 0 0 0,0 1 0 0 0,1 0 0 0 0,-6 15 0 0 0,3-2 22 0 0,1 1 0 0 0,1 0 0 0 0,1 0 0 0 0,2 0 0 0 0,0 1 1 0 0,2-1-1 0 0,1 33 0 0 0,2-18 55 0 0,2 1 1 0 0,2-1 0 0 0,12 46 0 0 0,-10-58 37 0 0,2 0 0 0 0,1-1 0 0 0,0 0 0 0 0,2-1 1 0 0,16 25-1 0 0,-24-45-74 0 0,-1 0 0 0 0,1-1 0 0 0,0 0 0 0 0,0 1 0 0 0,7 5 0 0 0,-2-2 7 0 0,7 7 91 0 0,-6-7-91 0 0,-5-4-12 0 0,0-1-1 0 0,0 1 0 0 0,0-1 1 0 0,1 0-1 0 0,-1-1 1 0 0,10 5-1 0 0,25 15 104 0 0,-19-14 0 0 0,24 6-1 0 0,-22-10-7 0 0,-9-2-88 0 0,-6-1-6 0 0,-1-1-1 0 0,1 0 1 0 0,0 0-1 0 0,-1-1 1 0 0,14-1-1 0 0,39-2 67 0 0,-42 1-90 0 0,30-7 0 0 0,-30 5-18 0 0,-12 3-17 0 0,1-1 1 0 0,-1 1-1 0 0,0-2 0 0 0,0 1 1 0 0,0-1-1 0 0,0 1 0 0 0,6-5 1 0 0,37-22-711 0 0,50-39 0 0 0,-65 42 66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2:26.49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3 12895 0 0,'0'0'1591'0'0,"4"7"-1382"0"0,1 2-137 0 0,12 32 371 0 0,110 351 4673 0 0,-48-100-2778 0 0,-77-286-2196 0 0,-1-1-13 0 0,3 22 679 0 0,-8-30-667 0 0,3 3-135 0 0,0 0-1 0 0,1 0 1 0 0,-1 0 0 0 0,1 0 0 0 0,-1 0-1 0 0,0-1 1 0 0,1 1 0 0 0,-1 0-1 0 0,1 0 1 0 0,-1 0 0 0 0,1-1 0 0 0,-1 1-1 0 0,1 0 1 0 0,-1-1 0 0 0,1 1 0 0 0,-1-1-1 0 0,1 1 1 0 0,-1 0 0 0 0,1-1-1 0 0,0 1 1 0 0,-1-1 0 0 0,1 1 0 0 0,0-1-1 0 0,-1 0 1 0 0,-19-43 1 0 0,2 0-1 0 0,3-1 0 0 0,1-1 1 0 0,2-1-1 0 0,2 0 1 0 0,2 0-1 0 0,3 0 0 0 0,1-1 1 0 0,5-81-1 0 0,0 119-14 0 0,-1 3-4 0 0,0 1 0 0 0,1-1 0 0 0,1 0-1 0 0,-1 0 1 0 0,1 0 0 0 0,0 1 0 0 0,0-1 0 0 0,1 1 0 0 0,4-9 0 0 0,13-18 12 0 0,9 0 58 0 0,-21 23-31 0 0,-6 8-14 0 0,0 0-1 0 0,0-1 0 0 0,1 1 1 0 0,-1 0-1 0 0,1 0 0 0 0,-1 0 1 0 0,1 0-1 0 0,0 1 0 0 0,0-1 1 0 0,3-1-1 0 0,1-1 12 0 0,-3 1-9 0 0,-1 1 0 0 0,0 1 1 0 0,1-1-1 0 0,-1 0 0 0 0,1 1 0 0 0,0 0 0 0 0,5-2 0 0 0,0 0 11 0 0,30-7 107 0 0,-28 7-107 0 0,-4 1-6 0 0,-1 1 1 0 0,1 0-1 0 0,-1 0 0 0 0,1 0 0 0 0,6 1 0 0 0,38-1-7 0 0,-33 0-12 0 0,-11 1 5 0 0,1 0-1 0 0,-1 1 0 0 0,0-1 1 0 0,1 1-1 0 0,10 3 0 0 0,-5-2-25 0 0,-4-1-37 0 0,-1 1 0 0 0,1-1-1 0 0,16 7 1 0 0,17 5-1698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8:42.13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 1 11055 0 0,'-2'3'4118'0'0,"0"14"-3486"0"0,3 57 1714 0 0,18 121 0 0 0,-11-132-1748 0 0,32 215 828 0 0,8 66-428 0 0,-24-167-1075 0 0,-23-172-198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8:42.63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1 111 16583 0 0,'2'-6'256'0'0,"21"-24"1323"0"0,-14 23-1404 0 0,31-14 255 0 0,-29 15-349 0 0,-6 3 6 0 0,0 0-1 0 0,0 0 0 0 0,0 1 1 0 0,1 0-1 0 0,-1 0 0 0 0,0 0 1 0 0,8-1-1 0 0,36-11 521 0 0,-25 10 22 0 0,24 1-43 0 0,-23 5-198 0 0,26 7-90 0 0,-25-1-11 0 0,26 12-26 0 0,-27-7-84 0 0,-9-5-127 0 0,-4-2 8 0 0,0 0 1 0 0,-1 1-1 0 0,14 11 0 0 0,-10-9-13 0 0,-5-3-3 0 0,-1 0 0 0 0,0 1 0 0 0,0 0 0 0 0,9 10 0 0 0,-5-7-4 0 0,-4-3 9 0 0,0 0 0 0 0,-1 1-1 0 0,13 14 1 0 0,-11-12-9 0 0,-4-5 0 0 0,0 1 0 0 0,-1-1 0 0 0,0 1 0 0 0,0 0 0 0 0,4 8-1 0 0,-2-5 16 0 0,-2-4-9 0 0,-1 0 1 0 0,0 0-1 0 0,-1 1 0 0 0,0 0 1 0 0,4 6-1 0 0,-2-3 9 0 0,-2-6-18 0 0,-1 1-1 0 0,1 0 1 0 0,-1 0-1 0 0,0 0 1 0 0,-1 0-1 0 0,1 0 1 0 0,1 8-1 0 0,1-3 23 0 0,-2-6-30 0 0,-1 0-1 0 0,1 0 1 0 0,-1 0 0 0 0,0 0 0 0 0,0 0-1 0 0,-1 0 1 0 0,1 1 0 0 0,-1-1 0 0 0,1 0-1 0 0,-1 7 1 0 0,0 0 47 0 0,1 1 0 0 0,-2 0-1 0 0,0 0 1 0 0,0 0 0 0 0,-1-1-1 0 0,0 1 1 0 0,0 0 0 0 0,-2-1-1 0 0,1 0 1 0 0,-7 13 0 0 0,3-12-12 0 0,-1 0 0 0 0,-1 0 0 0 0,0-1 0 0 0,0 0 0 0 0,-1-1 1 0 0,0 0-1 0 0,-1 0 0 0 0,0-1 0 0 0,0-1 0 0 0,0 0 0 0 0,-1 0 0 0 0,0-1 1 0 0,-1-1-1 0 0,-21 7 0 0 0,7-4-34 0 0,-1-1 0 0 0,1-1 0 0 0,-1-1 1 0 0,0-2-1 0 0,0-1 0 0 0,-32-2 0 0 0,23-2-1338 0 0,0-4-4876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8:43.36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0 109 12895 0 0,'0'0'998'0'0,"1"4"-657"0"0,2 14-244 0 0,51 254 2739 0 0,-3-16 1672 0 0,-47-222-3953 0 0,-4-29-194 0 0,-6-2-184 0 0,3-2-131 0 0,-1-8 11 0 0,-5-15 50 0 0,1 0 0 0 0,1 0 0 0 0,-7-39-1 0 0,-4-72 163 0 0,16 100-181 0 0,0-1-1 0 0,3 1 1 0 0,5-45-1 0 0,-3 58-5 0 0,1 0-1 0 0,0 0 0 0 0,2 1 1 0 0,0-1-1 0 0,2 1 1 0 0,14-28-1 0 0,-20 44-59 0 0,-1 0 0 0 0,1 0-1 0 0,0 0 1 0 0,1 0 0 0 0,-1 0-1 0 0,0 0 1 0 0,5-4 0 0 0,0 1 12 0 0,-5 4-18 0 0,-1-1 0 0 0,1 1 0 0 0,0 0-1 0 0,1-1 1 0 0,-1 1 0 0 0,0 0 0 0 0,0 1 0 0 0,1-1 0 0 0,-1 0-1 0 0,5-2 1 0 0,1 1 18 0 0,-2-2 70 0 0,4 2 0 0 0,31-12-5 0 0,-20 11-34 0 0,23 1-42 0 0,-20 5 7 0 0,26 7-84 0 0,-26-1-92 0 0,24 11-199 0 0,-36-14-79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8:43.96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269 28 13823 0 0,'-6'-3'232'0'0,"1"-1"0"0"0,0 1 0 0 0,-1 0-1 0 0,0 1 1 0 0,0-1 0 0 0,1 1 0 0 0,-1 0-1 0 0,-1 1 1 0 0,1-1 0 0 0,0 1 0 0 0,0 0 0 0 0,0 1-1 0 0,-1 0 1 0 0,1 0 0 0 0,0 0 0 0 0,0 0-1 0 0,-1 1 1 0 0,1 0 0 0 0,0 1 0 0 0,0-1 0 0 0,0 1-1 0 0,0 1 1 0 0,0-1 0 0 0,1 1 0 0 0,-1 0-1 0 0,1 0 1 0 0,-1 0 0 0 0,1 1 0 0 0,0 0 0 0 0,0 0-1 0 0,1 0 1 0 0,-1 0 0 0 0,1 1 0 0 0,0 0-1 0 0,-6 9 1 0 0,0 7-143 0 0,0 0-1 0 0,2 1 1 0 0,0 0-1 0 0,2 1 1 0 0,0 0-1 0 0,2 0 0 0 0,0 0 1 0 0,1 0-1 0 0,2 1 1 0 0,0-1-1 0 0,2 1 1 0 0,0-1-1 0 0,2 0 1 0 0,1 1-1 0 0,0-1 1 0 0,9 24-1 0 0,-12-42-75 0 0,1-1 1 0 0,0 1-1 0 0,0-1 0 0 0,0 0 1 0 0,0 0-1 0 0,1 0 0 0 0,-1 0 1 0 0,5 5-1 0 0,0 1 10 0 0,6 7 31 0 0,15 12-27 0 0,-13-18 48 0 0,16 6-6 0 0,-29-16-64 0 0,-1 0 0 0 0,1 0 0 0 0,-1-1 0 0 0,1 1-1 0 0,0-1 1 0 0,-1 1 0 0 0,1-1 0 0 0,0 1 0 0 0,-1-1 0 0 0,4 0-1 0 0,46 7 18 0 0,-50-7-19 0 0,1 0 0 0 0,-1 1 1 0 0,1-1-1 0 0,-1 0 0 0 0,1 0 0 0 0,-1 0 1 0 0,1 0-1 0 0,-1 0 0 0 0,1 0 1 0 0,-1-1-1 0 0,1 1 0 0 0,1-1 0 0 0,40-14 20 0 0,-35 11-11 0 0,-1 0 0 0 0,1-1-1 0 0,-1 0 1 0 0,9-7 0 0 0,-6 3 5 0 0,-1 0 0 0 0,-1-1 0 0 0,0 0 0 0 0,0 0 0 0 0,-1-1 0 0 0,0 0 0 0 0,-1 0 1 0 0,0-1-1 0 0,0 1 0 0 0,-2-1 0 0 0,1-1 0 0 0,-2 1 0 0 0,0-1 0 0 0,0 1 0 0 0,-1-1 0 0 0,1-19 0 0 0,-2 14 19 0 0,-2 1 0 0 0,1-1-1 0 0,-2 0 1 0 0,0 1 0 0 0,-2 0-1 0 0,1-1 1 0 0,-2 1 0 0 0,-1 0-1 0 0,0 1 1 0 0,0-1 0 0 0,-15-23-1 0 0,17 34-17 0 0,0 0 0 0 0,0 0 0 0 0,-1 1 0 0 0,1 0-1 0 0,-1 0 1 0 0,0 0 0 0 0,0 0 0 0 0,-1 1 0 0 0,0 0 0 0 0,1 0-1 0 0,-1 0 1 0 0,-10-3 0 0 0,6 3-366 0 0,-1 0 0 0 0,-1 1 0 0 0,1 0 0 0 0,0 1 0 0 0,-1 0 0 0 0,-18 0 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8:44.88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265 90 6911 0 0,'35'-18'3441'0'0,"1"-1"-2330"0"0,3 0 872 0 0,-6 6-1406 0 0,-24 10 345 0 0,-1 0-606 0 0,25-8-18 0 0,-25 8 1310 0 0,-1 9-1170 0 0,22 18-44 0 0,-29-23-373 0 0,1-1 1 0 0,0 1-1 0 0,-1 0 0 0 0,1-1 1 0 0,0 1-1 0 0,-1-1 0 0 0,1 1 0 0 0,-1 0 1 0 0,1 0-1 0 0,-1-1 0 0 0,1 1 0 0 0,-1 0 1 0 0,1 0-1 0 0,-1 0 0 0 0,0-1 0 0 0,0 1 1 0 0,1 2-1 0 0,14 55 717 0 0,9 83-1 0 0,-2 72 53 0 0,-3 212 595 0 0,-21-330-852 0 0,-4 0 0 0 0,-28 137 0 0 0,29-209-367 0 0,-1 1 1 0 0,-1-1-1 0 0,-1 0 0 0 0,-1 0 1 0 0,-17 28-1 0 0,22-43-90 0 0,0 0 0 0 0,-1-1 0 0 0,0 0 0 0 0,-1 0 1 0 0,0 0-1 0 0,0-1 0 0 0,0 1 0 0 0,-1-2 0 0 0,1 1 0 0 0,-2-1 0 0 0,1 0 0 0 0,0 0 0 0 0,-1-1 1 0 0,0 0-1 0 0,0 0 0 0 0,0-1 0 0 0,-1 0 0 0 0,-8 2 0 0 0,12-4-27 0 0,-1-1 1 0 0,0 1-1 0 0,0-1 0 0 0,0 0 0 0 0,1-1 1 0 0,-1 1-1 0 0,0-1 0 0 0,1 0 0 0 0,-1-1 1 0 0,0 1-1 0 0,1-1 0 0 0,-6-3 0 0 0,2 1-2 0 0,1-1-1 0 0,-1 0 0 0 0,1-1 0 0 0,0 0 1 0 0,1 0-1 0 0,-11-11 0 0 0,1-2-61 0 0,2 0 1 0 0,0-1-1 0 0,1 0 0 0 0,-19-41 1 0 0,10 9-693 0 0,2-2 1 0 0,2 0 0 0 0,-16-80-1 0 0,21 66-7986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8:45.07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25 26 11519 0 0,'-13'-25'5536'0'0,"2"52"-9736"0"0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32.79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40 12895 0 0,'14'-5'1376'0'0,"47"-1"-632"0"0,10 3-352 0 0,4-1 0 0 0,25 0 72 0 0,15 1 16 0 0,0 0 0 0 0,-2 2 0 0 0,1 1-480 0 0,4 1 0 0 0,1-1 0 0 0,-8-11-88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8:45.59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0 294 13823 0 0,'0'0'1764'0'0,"7"6"-1478"0"0,20 17 8 0 0,-20-17 90 0 0,6-3 370 0 0,38 11 159 0 0,-27-11 30 0 0,20-2-61 0 0,-21-3-284 0 0,-9 1-438 0 0,-7 1-52 0 0,-1-1 0 0 0,1 0 0 0 0,0-1 0 0 0,-1 1 1 0 0,1-1-1 0 0,9-5 0 0 0,-2 4 33 0 0,-6 1-55 0 0,0 0 0 0 0,0-1 0 0 0,-1 0 0 0 0,0 0 0 0 0,9-6 0 0 0,-4 5-23 0 0,-7 2-27 0 0,0 0 1 0 0,0 0-1 0 0,0-1 0 0 0,0 1 0 0 0,0-1 0 0 0,0 0 0 0 0,5-6 0 0 0,-1 4 17 0 0,-6 4-32 0 0,0-1-1 0 0,1 0 1 0 0,-1-1 0 0 0,0 1-1 0 0,0-1 1 0 0,0 1 0 0 0,0-1 0 0 0,-1 0-1 0 0,3-3 1 0 0,2 0 5 0 0,-5 4-14 0 0,0 0 1 0 0,1 0-1 0 0,-1 0 0 0 0,0-1 0 0 0,0 1 0 0 0,-1-1 1 0 0,1 1-1 0 0,0-1 0 0 0,1-4 0 0 0,1 1 1 0 0,-1 0 1 0 0,-1 0-1 0 0,1-1 0 0 0,-1 1 1 0 0,0-1-1 0 0,0 1 0 0 0,-1-1 1 0 0,0 1-1 0 0,0-1 0 0 0,0 0 1 0 0,-1 0-1 0 0,0 1 0 0 0,0-1 1 0 0,-1 0-1 0 0,0 1 0 0 0,0-1 1 0 0,-1 0-1 0 0,-2-8 0 0 0,1 9-6 0 0,0 1 0 0 0,1-1 0 0 0,-2 1 0 0 0,1 0 0 0 0,0 0 0 0 0,-1 0 0 0 0,0 1 0 0 0,0-1 0 0 0,-1 1 0 0 0,1 0 0 0 0,-1 0 0 0 0,0 0 0 0 0,-5-2 0 0 0,6 4-2 0 0,0 0 0 0 0,0 1 1 0 0,0 0-1 0 0,0 0 1 0 0,0 0-1 0 0,0 0 0 0 0,0 0 1 0 0,0 1-1 0 0,-1 0 1 0 0,1 0-1 0 0,0 0 0 0 0,0 0 1 0 0,0 1-1 0 0,0 0 1 0 0,0 0-1 0 0,0 0 1 0 0,0 0-1 0 0,0 0 0 0 0,0 1 1 0 0,-4 2-1 0 0,-3 2-16 0 0,-1 2 0 0 0,1-1 0 0 0,1 1 0 0 0,-1 1 0 0 0,1 0 0 0 0,1 0 0 0 0,0 1 1 0 0,0 0-1 0 0,1 1 0 0 0,0 0 0 0 0,1 0 0 0 0,0 1 0 0 0,1 0 0 0 0,-9 23 0 0 0,6-11 0 0 0,1 0 0 0 0,1 0 0 0 0,2 1 1 0 0,0 0-1 0 0,2 0 0 0 0,-1 50 0 0 0,7-39 20 0 0,9 50-1 0 0,-6-68 83 0 0,13 27 34 0 0,-7-24 10 0 0,16 19 1 0 0,-27-38-121 0 0,1 0 0 0 0,-1-1 0 0 0,0 1 1 0 0,1 0-1 0 0,0 0 0 0 0,-1-1 0 0 0,1 1 0 0 0,3 1 0 0 0,33 26 121 0 0,-36-27-122 0 0,0-1-1 0 0,0 0 1 0 0,-1 0 0 0 0,1 1-1 0 0,0-1 1 0 0,0 0-1 0 0,0-1 1 0 0,0 1 0 0 0,3 0-1 0 0,55 16 111 0 0,-48-14-111 0 0,1-2 0 0 0,0 1 0 0 0,0-2 0 0 0,13 0 0 0 0,1-4-297 0 0,-1 0-1 0 0,0-2 0 0 0,0-1 0 0 0,0-1 1 0 0,-1-1-1 0 0,39-19 0 0 0,-23 7-7719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8:46.00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18 13359 0 0,'0'-2'157'0'0,"5"-10"838"0"0,-5 12-988 0 0,0 0 1 0 0,0 0-1 0 0,0-1 1 0 0,0 1-1 0 0,0 0 1 0 0,0 0-1 0 0,0 0 1 0 0,0-1-1 0 0,0 1 1 0 0,0 0-1 0 0,1 0 1 0 0,-1 0-1 0 0,0-1 1 0 0,0 1-1 0 0,0 0 1 0 0,0 0-1 0 0,0 0 1 0 0,1 0-1 0 0,-1 0 1 0 0,5 0 1234 0 0,3 10-747 0 0,20 33 465 0 0,-16-20 205 0 0,66 202 2315 0 0,57 462 619 0 0,-127-640-3863 0 0,-1 1-215 0 0,-3-8-100 0 0,2 0-885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8:46.38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378 29 6911 0 0,'37'-29'14360'0'0,"-39"33"-14196"0"0,0-1-1 0 0,0 1 1 0 0,0-1-1 0 0,0 0 1 0 0,-1 0 0 0 0,1 0-1 0 0,-1 0 1 0 0,0-1-1 0 0,0 1 1 0 0,0-1-1 0 0,-6 5 1 0 0,1-1 74 0 0,-61 52 475 0 0,-83 75-208 0 0,128-108-511 0 0,0 1-1 0 0,1 0 1 0 0,-33 53-1 0 0,45-57-51 0 0,0 12 55 0 0,10 0 64 0 0,2-27 98 0 0,32 28 18 0 0,-27-28-74 0 0,5-3 1 0 0,32 12 9 0 0,-22-10 38 0 0,-9-4-97 0 0,37 4 220 0 0,-36-5-220 0 0,43 1 152 0 0,155-12 14 0 0,-163 5-209 0 0,31-4-201 0 0,-16 2-2062 0 0,-20 1-6333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8:46.71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0 157 13823 0 0,'0'0'630'0'0,"4"-3"-13"0"0,11-10-354 0 0,-2 7-41 0 0,492-104 6861 0 0,-424 97-6501 0 0,-49 8-507 0 0,-24 4-35 0 0,0 0-135 0 0,1-1-37 0 0,5 0 64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8:46.92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 20 11519 0 0,'-2'-2'213'0'0,"2"1"-155"0"0,-1 0 0 0 0,1 1 0 0 0,-4-16 3277 0 0,11 25-2373 0 0,19 26 321 0 0,-14-15 137 0 0,22 70 238 0 0,-4 1 1 0 0,20 105-1 0 0,23 207-425 0 0,-49-257-700 0 0,-8-47-2578 0 0,-6-45-6422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8:47.41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0 385 17503 0 0,'0'0'1588'0'0,"9"-1"-1304"0"0,24-3-276 0 0,84-4 75 0 0,-82 5 560 0 0,-7 0-377 0 0,9-4 416 0 0,-23 5-518 0 0,-3 1 26 0 0,0-1 0 0 0,0 0 1 0 0,12-5-1 0 0,-10 5-44 0 0,-5 0 28 0 0,0 0-1 0 0,1 0 0 0 0,15-7 1 0 0,-13 5-85 0 0,-5 2-42 0 0,1 0-1 0 0,-1 0 1 0 0,0-1-1 0 0,-1 1 0 0 0,10-7 1 0 0,-5 5-4 0 0,27-19 150 0 0,-30 19-178 0 0,-4 3-9 0 0,0-1-1 0 0,0 1 0 0 0,-1-1 1 0 0,1 0-1 0 0,-1 0 1 0 0,1 0-1 0 0,-1 0 0 0 0,0 0 1 0 0,0 0-1 0 0,3-4 0 0 0,14-19 6 0 0,-16 21-11 0 0,-1 1 0 0 0,0-1 1 0 0,0 0-1 0 0,0 0 0 0 0,-1 0 0 0 0,0 0 0 0 0,1 0 0 0 0,-1-1 0 0 0,-1 1 1 0 0,1 0-1 0 0,-1 0 0 0 0,1-1 0 0 0,-1 1 0 0 0,-1-7 0 0 0,0 4 17 0 0,0 0-1 0 0,-1 0 1 0 0,0 0-1 0 0,0 1 1 0 0,-1-1 0 0 0,0 1-1 0 0,0 0 1 0 0,-6-11-1 0 0,4 10-1 0 0,0 0 1 0 0,0 1-1 0 0,-1-1 0 0 0,0 1 0 0 0,0 0 1 0 0,0 1-1 0 0,0-1 0 0 0,-1 1 0 0 0,0 1 0 0 0,0-1 1 0 0,-1 1-1 0 0,1 0 0 0 0,-1 1 0 0 0,0 0 1 0 0,-14-4-1 0 0,16 6 1 0 0,-1 1 1 0 0,1 0-1 0 0,-1 1 1 0 0,1-1-1 0 0,0 1 0 0 0,-1 0 1 0 0,1 1-1 0 0,0 0 1 0 0,0 0-1 0 0,0 0 1 0 0,0 1-1 0 0,0-1 1 0 0,1 1-1 0 0,-1 1 0 0 0,1-1 1 0 0,0 1-1 0 0,0 0 1 0 0,0 0-1 0 0,-6 7 1 0 0,-3 3 30 0 0,1 1 0 0 0,1 0 1 0 0,0 1-1 0 0,1 0 1 0 0,-9 18-1 0 0,9-13 22 0 0,2 0 0 0 0,0 1 0 0 0,1 0 0 0 0,1 0-1 0 0,1 1 1 0 0,1 0 0 0 0,1 0 0 0 0,1 0 0 0 0,0 30 0 0 0,3-33 73 0 0,2 1-1 0 0,0-1 1 0 0,0 1 0 0 0,2-1 0 0 0,1 0-1 0 0,0 0 1 0 0,2 0 0 0 0,0-1 0 0 0,1 0-1 0 0,14 24 1 0 0,-10-27 158 0 0,22 23-83 0 0,-14-21-31 0 0,26 14-9 0 0,-43-29-154 0 0,0-1 0 0 0,0-1 0 0 0,0 1 0 0 0,0 0-1 0 0,1-1 1 0 0,4 2 0 0 0,15 6 6 0 0,1-1 1 0 0,0-1-1 0 0,0-2 0 0 0,0 0 1 0 0,37 2-1 0 0,-33-8 3 0 0,1-2 0 0 0,-1-1 0 0 0,-1-1 0 0 0,1-1 0 0 0,-1-2 0 0 0,49-20 0 0 0,149-85-2476 0 0,-164 77-6792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8:14.09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3281 14279 0 0,'4'-5'1231'0'0,"-2"4"-835"0"0,26-18-281 0 0,99-75 3315 0 0,178-170-1 0 0,77-83-1359 0 0,-143 134-1301 0 0,-23 19-274 0 0,153-142-14 0 0,766-621 167 0 0,-270 388-167 0 0,-658 439-394 0 0,-159 100-87 0 0,15-10 0 0 0,-10 5 0 0 0,-22 13-12 0 0,-26 18-48 0 0,1-5-47 0 0,-6 9 96 0 0,0 0 1 0 0,1 0 0 0 0,-1 0 0 0 0,0 0 0 0 0,0 0 0 0 0,1 0-1 0 0,-1 0 1 0 0,0-1 0 0 0,0 1 0 0 0,0 0 0 0 0,1 0-1 0 0,-1 0 1 0 0,0-1 0 0 0,0 1 0 0 0,0 0 0 0 0,1 0 0 0 0,-1 0-1 0 0,0-1 1 0 0,0 1 0 0 0,0 0 0 0 0,0 0 0 0 0,0-1 0 0 0,0 1-1 0 0,0 0 1 0 0,0-1 0 0 0,0 1 0 0 0,1 0 0 0 0,-1 0-1 0 0,0-1 1 0 0,0 1 0 0 0,0 0 0 0 0,0 0 0 0 0,-1-1 0 0 0,1 1-1 0 0,0 0 1 0 0,0-1 0 0 0,0 1 0 0 0,0 0 0 0 0,0 0 0 0 0,0-1-1 0 0,0 1 1 0 0,0 0 0 0 0,-1 0 0 0 0,1-1 0 0 0,0 1-1 0 0,0 0 1 0 0,0 0 0 0 0,-6-2-490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8:14.78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2850 16583 0 0,'18'-18'3207'0'0,"189"-153"-767"0"0,-121 98-1812 0 0,382-328 1329 0 0,-34 33-850 0 0,608-396 1 0 0,-525 438-800 0 0,293-166-215 0 0,-786 478-93 0 0,160-99 0 0 0,-137 81-20 0 0,32-23-209 0 0,-66 46 9 0 0,5-4-214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8:16.54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82 1344 4607 0 0,'25'52'15131'0'0,"-18"-57"-14322"0"0,-3 3-684 0 0,-2 0-66 0 0,0 1 0 0 0,0 0 0 0 0,0-1 1 0 0,0 1-1 0 0,-1-1 0 0 0,1 1 0 0 0,0-1 0 0 0,-1 0 0 0 0,1 0 0 0 0,-1 0 0 0 0,0 0 0 0 0,1 0 0 0 0,-1 0 0 0 0,0 0 0 0 0,0 0 1 0 0,0-1-1 0 0,-1 1 0 0 0,1 0 0 0 0,0 0 0 0 0,-1-1 0 0 0,0 1 0 0 0,1-5 0 0 0,-56-559 1559 0 0,32 384-1599 0 0,20 158-23 0 0,-49-306-136 0 0,48 314 178 0 0,1 7-48 0 0,1 1 0 0 0,1 0 0 0 0,-1-1 0 0 0,1 1 0 0 0,0-10 0 0 0,1 16 27 0 0,0-1 0 0 0,1 1 0 0 0,-1 0 0 0 0,1 0 0 0 0,-1-1 0 0 0,1 1 0 0 0,0 0 0 0 0,0 0 0 0 0,-1 0 0 0 0,2 0 0 0 0,-1 0 0 0 0,0 0 0 0 0,0 0 0 0 0,1 0 0 0 0,-1 0 0 0 0,1 1 0 0 0,-1-1 0 0 0,1 0 0 0 0,0 1 0 0 0,-1 0 0 0 0,1-1 0 0 0,0 1 0 0 0,0 0 0 0 0,2-1 0 0 0,7-3 121 0 0,0 2-1 0 0,0-1 1 0 0,0 1 0 0 0,14-2-1 0 0,-22 5-33 0 0,8-1 0 0 0,56-6 87 0 0,-3 1-30 0 0,910-38 252 0 0,-836 43-631 0 0,-54-1 207 0 0,22-2-42 0 0,-40 3 42 0 0,21 0-42 0 0,-22 1-38 0 0,-7 0-5 0 0,-15 0 69 0 0,-24 0-15 0 0,22-4 31 0 0,81-20 11 0 0,-132 69 0 0 0,7-15 24 0 0,1 0 0 0 0,5 60 1 0 0,-1-36-22 0 0,8 281 181 0 0,3 925 1540 0 0,-14-1241-1706 0 0,0 41 111 0 0,-2 1 1 0 0,-3-1-1 0 0,-16 67 1 0 0,20-120-607 0 0,0 1-1 0 0,-1 0 1 0 0,-6 12 0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8:17.44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211 1085 9671 0 0,'-28'-121'5674'0'0,"-10"-38"-2113"0"0,22 99-2513 0 0,-72-243 1093 0 0,78 276-2070 0 0,2-1 1 0 0,0 0-1 0 0,-5-47 0 0 0,12 61-55 0 0,1 0-1 0 0,0 0 1 0 0,0 0-1 0 0,2 0 1 0 0,0 0-1 0 0,0 0 1 0 0,2 1-1 0 0,-1-1 1 0 0,9-19-1 0 0,1 7 238 0 0,0-1 1 0 0,22-30-1 0 0,-34 56-224 0 0,0 0-1 0 0,0-1 0 0 0,1 1 1 0 0,-1 0-1 0 0,0 0 1 0 0,1 1-1 0 0,-1-1 1 0 0,1 0-1 0 0,-1 0 1 0 0,1 1-1 0 0,-1-1 0 0 0,1 1 1 0 0,-1-1-1 0 0,1 1 1 0 0,0 0-1 0 0,-1-1 1 0 0,4 1-1 0 0,33 1 191 0 0,-21-1-110 0 0,314-4 616 0 0,955 50-223 0 0,-774-3-740 0 0,-432-38-64 0 0,-66-4 236 0 0,39 5-662 0 0,-9 2 227 0 0,-33-7-1469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33.34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20 17047 0 0,'0'0'1880'0'0,"75"4"-1880"0"0,32-4 64 0 0,-25 0-64 0 0,40 2 272 0 0,18-1 16 0 0,0 2 8 0 0,-6-1 0 0 0,-4-4-296 0 0,-2-2-128 0 0,-2-2 0 0 0,-5-14 8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8:17.86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 1 17479 0 0,'0'2'215'0'0,"-1"1"0"0"0,0-1 0 0 0,1 1 0 0 0,0-1 0 0 0,0 1 0 0 0,-1 0 0 0 0,1-1 0 0 0,1 4-1 0 0,-1 2-236 0 0,-1 341 2227 0 0,3-164-3003 0 0,-2-138 439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8:18.35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22 10591 0 0,'0'-1'109'0'0,"-1"0"0"0"0,1 0-1 0 0,0 1 1 0 0,0-1 0 0 0,0 0-1 0 0,0 1 1 0 0,0-1-1 0 0,0 0 1 0 0,0 0 0 0 0,1 1-1 0 0,-1-1 1 0 0,0 0 0 0 0,0 1-1 0 0,0-1 1 0 0,1 0-1 0 0,-1 1 1 0 0,0-1 0 0 0,1 0-1 0 0,-1 1 1 0 0,1-1 0 0 0,-1 0-1 0 0,0 1 1 0 0,1-1 0 0 0,-1 1-1 0 0,1-1 1 0 0,0 1-1 0 0,-1 0 1 0 0,1-1 0 0 0,-1 1-1 0 0,1-1 1 0 0,0 1 0 0 0,-1 0-1 0 0,1-1 1 0 0,0 1-1 0 0,1 0 1 0 0,-1 0 20 0 0,0 0-1 0 0,0 0 0 0 0,0 1 1 0 0,0-1-1 0 0,0 1 1 0 0,0-1-1 0 0,0 0 0 0 0,-1 1 1 0 0,1 0-1 0 0,0-1 1 0 0,0 1-1 0 0,0 0 1 0 0,0-1-1 0 0,-1 1 0 0 0,1 0 1 0 0,0 0-1 0 0,-1-1 1 0 0,1 1-1 0 0,0 0 0 0 0,-1 0 1 0 0,1 0-1 0 0,-1 0 1 0 0,0 0-1 0 0,1 1 1 0 0,10 30 837 0 0,-2 0 1 0 0,-2 0-1 0 0,5 41 1 0 0,-3-21-633 0 0,-1 1-168 0 0,5 20-163 0 0,-1-9-198 0 0,0-7-698 0 0,-9-48 576 0 0,-2-5-11 0 0,0-1 1 0 0,0 1-1 0 0,0-1 1 0 0,0 1-1 0 0,0 0 1 0 0,-1 0-1 0 0,0 4 1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8:18.65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23 11807 0 0,'0'-10'239'0'0,"2"-3"509"0"0,-1 13-712 0 0,0 0 1 0 0,-1 0-1 0 0,1 1 0 0 0,-1-1 1 0 0,1 0-1 0 0,-1 0 0 0 0,1 1 1 0 0,-1-1-1 0 0,1 0 0 0 0,-1 1 0 0 0,0-1 1 0 0,1 0-1 0 0,-1 1 0 0 0,1-1 1 0 0,-1 1-1 0 0,0-1 0 0 0,1 1 1 0 0,-1-1-1 0 0,0 1 0 0 0,0-1 0 0 0,1 1 1 0 0,-1-1-1 0 0,0 1 0 0 0,0-1 1 0 0,0 2-1 0 0,4 3 301 0 0,-1 1 1 0 0,0-1-1 0 0,-1 1 0 0 0,0 0 1 0 0,0 0-1 0 0,0 0 0 0 0,1 6 1 0 0,1 4 18 0 0,-1-6-79 0 0,1 0 1 0 0,-2 0-1 0 0,1 0 1 0 0,0 12-1 0 0,0-1 6 0 0,38 219 2090 0 0,-19-84-3887 0 0,-16-114-5409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8:18.96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 26 8751 0 0,'-2'-2'248'0'0,"3"-16"3501"0"0,-1 18-3682 0 0,201-3 5228 0 0,66 1-3540 0 0,218 21 591 0 0,208 0-1831 0 0,-585-22-2123 0 0,-1-1-5959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8:39.18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3 11519 0 0,'7'-3'7356'0'0,"4"20"-5743"0"0,-6-7-1338 0 0,0 0 1 0 0,-1 0 0 0 0,4 17 0 0 0,9 59 678 0 0,9 115 1 0 0,-14 96 32 0 0,-12-286-874 0 0,1 0 0 0 0,5 20 0 0 0,-4-24-68 0 0,-1-3 147 0 0,2 1-95 0 0,9 16 6 0 0,-9-16 209 0 0,6-3-208 0 0,27 7 0 0 0,-27-7-7 0 0,0-2-26 0 0,37 1-2 0 0,6-3 6 0 0,9-2-59 0 0,11-7-16 0 0,7-4 0 0 0,-42 7 2 0 0,12-4 19 0 0,-1-2-1 0 0,58-24 1 0 0,-31 8-21 0 0,-5 0 0 0 0,-19 10-12 0 0,7-4-96 0 0,-48 20-135 0 0,-2 0-362 0 0,23-12 246 0 0,-23 12-229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8:39.56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0 233 13359 0 0,'0'-3'90'0'0,"1"1"0"0"0,-1 0-1 0 0,0-1 1 0 0,1 1 0 0 0,0 0 0 0 0,0-1-1 0 0,-1 1 1 0 0,1 0 0 0 0,1 0-1 0 0,-1 0 1 0 0,0 0 0 0 0,0 0-1 0 0,1 0 1 0 0,-1 0 0 0 0,1 0 0 0 0,0 0-1 0 0,-1 1 1 0 0,1-1 0 0 0,0 0-1 0 0,0 1 1 0 0,0 0 0 0 0,0-1 0 0 0,0 1-1 0 0,3-1 1 0 0,41-22 794 0 0,-36 19-839 0 0,33-18 965 0 0,2 2 1 0 0,51-17 0 0 0,-80 32-760 0 0,46-12 1022 0 0,11 0-282 0 0,-3 4-719 0 0,-18 6-178 0 0,10 1-75 0 0,-6 6-8 0 0,-35 3 31 0 0,15 9-10 0 0,-28-9 70 0 0,0 5-1 0 0,0-1-69 0 0,-4-3-13 0 0,-1 0 0 0 0,1-1 0 0 0,-1 1 1 0 0,0 0-1 0 0,0 1 0 0 0,0-1 0 0 0,-1 0 0 0 0,5 7 0 0 0,-1-3 29 0 0,16 27 244 0 0,-16-25-231 0 0,-3-3-9 0 0,1-1-1 0 0,-1 1 0 0 0,-1-1 1 0 0,1 1-1 0 0,2 9 0 0 0,22 67 552 0 0,-5 1-1 0 0,21 137 0 0 0,-36-175-722 0 0,-5-37-104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8:40.41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1 329 13359 0 0,'0'0'6352'0'0,"10"0"-4820"0"0,48-1-801 0 0,-11-3-632 0 0,-31 3-47 0 0,-9 0 6 0 0,0 0 0 0 0,-1 0-1 0 0,1-1 1 0 0,0 0 0 0 0,10-4-1 0 0,-6 3 12 0 0,34-15 274 0 0,9-8 21 0 0,4-4-25 0 0,-1-2-143 0 0,-2 3-48 0 0,-12 9-123 0 0,-2 4 42 0 0,-35 14-43 0 0,-1 0 0 0 0,1 0 0 0 0,0 1 1 0 0,0 0-1 0 0,0 0 0 0 0,8-1 0 0 0,-2 1 8 0 0,-1-1 64 0 0,-2 4 5 0 0,27 5 23 0 0,-27-6 11 0 0,-1 4 1 0 0,24 14 13 0 0,-24-14 55 0 0,-1 1 20 0 0,22 18 7 0 0,-21-18-14 0 0,-1 0-61 0 0,22 17-26 0 0,-22-18-9 0 0,1-1-10 0 0,21 11-34 0 0,-12-9 8 0 0,21 3 5 0 0,-29-7-21 0 0,-1-4-16 0 0,1 1-44 0 0,-5 0-3 0 0,-1 1 0 0 0,1-1 0 0 0,0 1 1 0 0,-1-1-1 0 0,1 0 0 0 0,-1-1 0 0 0,0 1 0 0 0,7-4 0 0 0,23-12 5 0 0,11-11-11 0 0,4-8 0 0 0,9-13-73 0 0,-10 6-22 0 0,-4 3 19 0 0,-17 18 52 0 0,-12 14-24 0 0,-14 8 48 0 0,3-2-1 0 0,0 1-1 0 0,1 0 1 0 0,-1 0 0 0 0,1 0-1 0 0,0 0 1 0 0,-1 1 0 0 0,1-1-1 0 0,4 1 1 0 0,-4 0 2 0 0,0 1 1 0 0,0 0-1 0 0,0 0 0 0 0,0 1 1 0 0,0-1-1 0 0,-1 1 0 0 0,7 3 1 0 0,-10-5 1 0 0,1 0 0 0 0,0 1 1 0 0,0-1-1 0 0,0 1 0 0 0,-1-1 1 0 0,1 1-1 0 0,0-1 0 0 0,-1 1 1 0 0,1-1-1 0 0,0 1 0 0 0,-1 0 1 0 0,1 0-1 0 0,-1-1 0 0 0,1 1 1 0 0,0 1-1 0 0,15 23 62 0 0,-12-18 6 0 0,0 0 1 0 0,12 20-1 0 0,4 2-4 0 0,-15-23-58 0 0,-3-3-4 0 0,0 0 0 0 0,0 0 0 0 0,0-1 0 0 0,1 1 0 0 0,-1-1 0 0 0,1 1 0 0 0,0-1 0 0 0,-1 0 0 0 0,1 0 0 0 0,4 2 0 0 0,1 1 4 0 0,6 3 33 0 0,16 3-20 0 0,-14-9 20 0 0,26-8-31 0 0,0-5-26 0 0,-34 9-54 0 0,-5 1 57 0 0,1 1-1 0 0,-1-1 1 0 0,0 1 0 0 0,0-1 0 0 0,0 0-1 0 0,0 0 1 0 0,0 0 0 0 0,3-2-1 0 0,2 0-8 0 0,0 0-52 0 0,32-6-7588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8:51.69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2 288 6911 0 0,'-2'14'14192'0'0,"15"21"-13706"0"0,-5-15 276 0 0,3 22-281 0 0,-2 1 0 0 0,-2 0 0 0 0,2 54 0 0 0,-6-49-42 0 0,3-1-1 0 0,15 63 0 0 0,-20-104-379 0 0,1-1 0 0 0,-1 0 0 0 0,1 1 0 0 0,1-1 0 0 0,-1 0 0 0 0,1 0 0 0 0,0 0 1 0 0,6 8-1 0 0,-7-12-33 0 0,-1 1 1 0 0,1-1-1 0 0,0 0 1 0 0,-1 0-1 0 0,1 0 0 0 0,0 0 1 0 0,0 0-1 0 0,0 0 1 0 0,0 0-1 0 0,0 0 1 0 0,0-1-1 0 0,0 1 1 0 0,0-1-1 0 0,0 0 1 0 0,0 1-1 0 0,0-1 1 0 0,1 0-1 0 0,-1 0 1 0 0,0 0-1 0 0,0-1 0 0 0,0 1 1 0 0,0 0-1 0 0,0-1 1 0 0,0 0-1 0 0,4-1 1 0 0,27-12 144 0 0,-23 9-129 0 0,0 1 1 0 0,1 0 0 0 0,-1 0-1 0 0,13-2 1 0 0,24-4-30 0 0,5 1-13 0 0,6 0 0 0 0,8-2 0 0 0,4 0 0 0 0,0-1-15 0 0,-2-2-54 0 0,-4 0-2 0 0,-3 1-6 0 0,-8 2 10 0 0,-41 9 52 0 0,0-1-1 0 0,0 0 1 0 0,0 0 0 0 0,17-8-1 0 0,-29 10 16 0 0,0 0 0 0 0,0 1 0 0 0,1-1 0 0 0,-1 0 0 0 0,0 1 0 0 0,0-1 0 0 0,1 0 0 0 0,-1 0 0 0 0,0 1 0 0 0,0-1 0 0 0,0 0 0 0 0,0 1 0 0 0,0-1 0 0 0,0 0 0 0 0,0 0 0 0 0,-1 1 0 0 0,1-1 0 0 0,0 0 0 0 0,0 1 0 0 0,0-1 0 0 0,-1 0 0 0 0,1 0 0 0 0,0 1 0 0 0,-2-2 0 0 0,0-4 11 0 0,-6-347-292 0 0,8 309 154 0 0,0 28 109 0 0,-1 0-1 0 0,-1 1 1 0 0,0-1 0 0 0,-1 1 0 0 0,0 0 0 0 0,-1-1 0 0 0,-1 1-1 0 0,-9-18 1 0 0,11 26 36 0 0,0 1 0 0 0,0 0 0 0 0,-1 0 0 0 0,0 1 0 0 0,0-1 0 0 0,-1 1 0 0 0,1 0 0 0 0,-1 0 0 0 0,0 0 0 0 0,-1 1 0 0 0,1-1 0 0 0,-1 1 0 0 0,0 1-1 0 0,0-1 1 0 0,0 1 0 0 0,0 0 0 0 0,-1 0 0 0 0,1 1 0 0 0,-1 0 0 0 0,-13-3 0 0 0,-7 3 49 0 0,0 0 0 0 0,0 2 0 0 0,-29 2 0 0 0,-82 16 277 0 0,86-11-300 0 0,-4 0-9 0 0,14-2-1053 0 0,1 1-1 0 0,-75 21 1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8:52.39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5 133 5063 0 0,'-5'-19'14304'0'0,"13"20"-12626"0"0,70 7 585 0 0,-67-6-1891 0 0,2-2 11 0 0,60 4 358 0 0,-14-4-291 0 0,-47 0-386 0 0,36-3 246 0 0,11-4-52 0 0,-22-1-162 0 0,-1-2 1 0 0,68-29-1 0 0,-22 6-96 0 0,-53 23 0 0 0,4 1 13 0 0,-32 9-9 0 0,0 0-1 0 0,0 0 0 0 0,0 0 0 0 0,0-1 0 0 0,0 1 0 0 0,0 0 0 0 0,0 0 1 0 0,0 0-1 0 0,0 1 0 0 0,0-1 0 0 0,0 0 0 0 0,0 0 0 0 0,0 0 0 0 0,0 1 0 0 0,0-1 1 0 0,1 1-1 0 0,10 4 8 0 0,-8-2 3 0 0,1-1-1 0 0,-1-1 1 0 0,1 1 0 0 0,0-1-1 0 0,0 1 1 0 0,8 0-1 0 0,-5 9 133 0 0,25 35 6 0 0,-25-35-7 0 0,-3 0-4 0 0,18 34-11 0 0,-18-33-9 0 0,2-3-1 0 0,18 30-9 0 0,-18-29-34 0 0,4-2-8 0 0,32 24-42 0 0,-42-31-24 0 0,0 0 0 0 0,0-1 0 0 0,0 1 0 0 0,0 0 0 0 0,0 0 0 0 0,0-1 0 0 0,0 1 0 0 0,1 0 0 0 0,-1-1 0 0 0,0 0 0 0 0,0 1 0 0 0,0-1 0 0 0,1 0 0 0 0,-1 1 0 0 0,3-1 0 0 0,36 5 21 0 0,-22-6 24 0 0,-2-3-46 0 0,0-1-1 0 0,0 0 1 0 0,0-2-1 0 0,-1 0 1 0 0,0 0-1 0 0,-1-1 1 0 0,15-11-1 0 0,4-9-14 0 0,39-43 0 0 0,10-9-273 0 0,-76 75 237 0 0,-4 2 22 0 0,1 1 0 0 0,0 0 0 0 0,-1-1 0 0 0,1 1 0 0 0,0 0 0 0 0,0 1 0 0 0,0-1 0 0 0,1 1 0 0 0,-1-1 0 0 0,0 1 0 0 0,0 0 0 0 0,4-1 0 0 0,19-3-52 0 0,-25 4 77 0 0,-1 1-1 0 0,1 0 0 0 0,0 0 0 0 0,0 0 0 0 0,-1 0 0 0 0,1 0 0 0 0,0 0 0 0 0,0 0 0 0 0,-1 0 0 0 0,1 0 0 0 0,0 0 0 0 0,0 1 0 0 0,-1-1 1 0 0,1 0-1 0 0,0 0 0 0 0,0 1 0 0 0,-1-1 0 0 0,1 0 0 0 0,0 1 0 0 0,0 0 0 0 0,38 17 2 0 0,-38-18 6 0 0,1 1-1 0 0,0 0 1 0 0,0 0 0 0 0,-1 0 0 0 0,1 0 0 0 0,0 0 0 0 0,-1 1 0 0 0,1-1-1 0 0,-1 0 1 0 0,2 3 0 0 0,34 33 59 0 0,-27-27 64 0 0,-2-2-64 0 0,25 24 0 0 0,-25-24 0 0 0,2-3-11 0 0,-10-5-53 0 0,9 4-2 0 0,1 1 0 0 0,18 5 0 0 0,-23-9-128 0 0,-1 0 0 0 0,1 0 1 0 0,0-1-1 0 0,0 0 0 0 0,-1 0 0 0 0,1 0 1 0 0,0 0-1 0 0,0-1 0 0 0,-1 0 1 0 0,1 0-1 0 0,0 0 0 0 0,-1-1 0 0 0,1 1 1 0 0,-1-1-1 0 0,1 0 0 0 0,7-5 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4:02.87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9 696 3223 0 0,'-1'1'15'0'0,"0"0"0"0"0,0 0 0 0 0,0 1 0 0 0,1-1 0 0 0,-1 0 0 0 0,1 0 0 0 0,-1 1 0 0 0,0-1 0 0 0,1 0 0 0 0,0 1 0 0 0,-1-1 0 0 0,1 0 0 0 0,0 1 0 0 0,0-1 0 0 0,0 1 0 0 0,0-1 0 0 0,0 0 0 0 0,0 1 0 0 0,1 1 0 0 0,3 28 141 0 0,-2-21 304 0 0,0-1-1 0 0,1 1 0 0 0,1-1 1 0 0,-1 0-1 0 0,1 0 0 0 0,1 0 0 0 0,0-1 1 0 0,0 1-1 0 0,1-1 0 0 0,26 8 5271 0 0,-32-17-5622 0 0,9-23 1563 0 0,-8 21-1234 0 0,45-165 3759 0 0,-20 66-3189 0 0,53-129 0 0 0,-66 200-975 0 0,1 2-1 0 0,2 0 0 0 0,1 0 0 0 0,1 2 0 0 0,2 0 0 0 0,1 1 0 0 0,1 1 0 0 0,40-36 0 0 0,-56 56-7 0 0,0 0-1 0 0,0 1 0 0 0,1-1 0 0 0,0 1 0 0 0,0 1 0 0 0,0-1 0 0 0,1 1 0 0 0,-1 0 0 0 0,1 0 1 0 0,0 1-1 0 0,0 0 0 0 0,0 1 0 0 0,0-1 0 0 0,15 0 0 0 0,-19 2 41 0 0,11 5-11 0 0,44 11-31 0 0,-56-15-17 0 0,1 0 0 0 0,-1 0 1 0 0,0 0-1 0 0,0 0 0 0 0,0 1 1 0 0,-1-1-1 0 0,4 2 0 0 0,41 25 21 0 0,-22-12 32 0 0,-8-4-46 0 0,47 37 71 0 0,19 18 13 0 0,-17-15-68 0 0,8 7 4 0 0,-52-42-47 0 0,36 33-198 0 0,-44-38 10 0 0,7 6-184 0 0,10 13-5591 0 0,21 22-1230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37.12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 2 7831 0 0,'-2'-1'3041'0'0,"2"16"-1661"0"0,2 23-265 0 0,28 245 4423 0 0,3 145-2532 0 0,6 762-1158 0 0,-39-1114-1768 0 0,11 658 936 0 0,73 551 357 0 0,-74-1176-1356 0 0,109 917 377 0 0,-69-615-330 0 0,-56-254-64 0 0,1-74 0 0 0,2-53-35 0 0,-1 0 0 0 0,-2 1-1 0 0,-11 34 1 0 0,4-16-20 0 0,13-49 55 0 0,0 0 0 0 0,0 0-1 0 0,0 1 1 0 0,0-1 0 0 0,0 0-1 0 0,0 0 1 0 0,0 1 0 0 0,0-1 0 0 0,0 0-1 0 0,0 0 1 0 0,0 1 0 0 0,0-1-1 0 0,0 0 1 0 0,0 0 0 0 0,0 1 0 0 0,0-1-1 0 0,1 0 1 0 0,-1 0 0 0 0,0 1 0 0 0,0-1-1 0 0,0 0 1 0 0,0 0 0 0 0,1 0-1 0 0,-1 0 1 0 0,0 1 0 0 0,0-1 0 0 0,0 0-1 0 0,1 0 1 0 0,-1 0 0 0 0,0 0-1 0 0,0 0 1 0 0,1 0 0 0 0,-1 1 0 0 0,0-1-1 0 0,0 0 1 0 0,1 0 0 0 0,-1 0 0 0 0,0 0-1 0 0,0 0 1 0 0,1 0 0 0 0,-1 0-1 0 0,0 0 1 0 0,0 0 0 0 0,1 0 0 0 0,-1 0-1 0 0,0 0 1 0 0,0 0 0 0 0,1-1 0 0 0,-1 1-1 0 0,0 0 1 0 0,0 0 0 0 0,0 0-1 0 0,1 0 1 0 0,39-11 3 0 0,9-6 10 0 0,-12 4 52 0 0,-10 6-52 0 0,2-1 43 0 0,32-7 17 0 0,4-3-8 0 0,-5 3-54 0 0,21-3-11 0 0,17-1 11 0 0,73-12 42 0 0,506-67-53 0 0,-222 72 0 0 0,232-1 88 0 0,-149 4 16 0 0,527-46 483 0 0,-486 27-374 0 0,-514 39-213 0 0,34 0 0 0 0,7 2 0 0 0,0-1 0 0 0,-3-2 0 0 0,-7 0 0 0 0,-5 6 0 0 0,-1 2 0 0 0,-3-1 0 0 0,-4 0 0 0 0,-4 0 0 0 0,-7 3 0 0 0,-9 4 0 0 0,-6 3 0 0 0,8 6 0 0 0,-5 2 0 0 0,-17-7-11 0 0,-35-11-43 0 0,0 0-5 0 0,26 8 31 0 0,-45-12-322 0 0,1-1 1 0 0,-1 0-1 0 0,-11-3 0 0 0,-2-6-299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4:26.80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1041 18431 0 0,'0'0'3435'0'0,"13"-1"-3328"0"0,51-4-97 0 0,30-5 114 0 0,214-24 608 0 0,-32 18-56 0 0,-260 15-649 0 0,-5 0 1 0 0,0 1 0 0 0,0 0 1 0 0,19 3-1 0 0,-16-2-6 0 0,37 5 85 0 0,-40-4-83 0 0,29 7 95 0 0,-12-1-47 0 0,-21-6 5 0 0,0 1 23 0 0,22 7 11 0 0,-21-7 225 0 0,28 1-112 0 0,-29-4 200 0 0,-7-2-406 0 0,1-1-1 0 0,-1 0 0 0 0,0 0 1 0 0,1 1-1 0 0,0-1 1 0 0,-1 0-1 0 0,1 1 1 0 0,0-1-1 0 0,3-4 0 0 0,-1-1 17 0 0,-3 8-28 0 0,1-1 0 0 0,-1 0-1 0 0,0 1 1 0 0,0-1 0 0 0,1 0 0 0 0,-1 1 0 0 0,0-1-1 0 0,0 0 1 0 0,0 1 0 0 0,0-1 0 0 0,0 0-1 0 0,0 1 1 0 0,0-1 0 0 0,0 0 0 0 0,0 1 0 0 0,0-1-1 0 0,-1-1 1 0 0,-49-144 543 0 0,-7-27-223 0 0,33 77-247 0 0,-37-131 58 0 0,41 163-209 0 0,-44-93 0 0 0,39 104-1794 0 0,-2-3-6967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3:40.06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23 14279 0 0,'1'-17'1504'0'0,"11"12"-518"0"0,-6 4-294 0 0,0 9-186 0 0,5 9-221 0 0,0 0 0 0 0,-2 1 0 0 0,0 0 0 0 0,-1 1 0 0 0,10 32 0 0 0,64 268 1899 0 0,-20 7-1245 0 0,-54-279-836 0 0,244 1813 2497 0 0,-174-1169-1288 0 0,-73-652-1234 0 0,-2 0 1 0 0,-1 40-1 0 0,-8-33-38 0 0,6-43-104 0 0,10-4-3 0 0,30-4 3 0 0,-30 4 0 0 0,4 0 11 0 0,71-6-11 0 0,139 4-11 0 0,643-10 26 0 0,197-65 470 0 0,-829 57-313 0 0,1408-183-132 0 0,-1524 183-323 0 0,-2-5-1 0 0,0-5 1 0 0,-2-5-1 0 0,142-66 1 0 0,-162 52-1769 0 0,-11-9-6295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3:40.73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0 461 17967 0 0,'4'-3'513'0'0,"11"-6"852"0"0,20-4-1235 0 0,6 0 60 0 0,-32 11 46 0 0,3 0 10 0 0,1095-130 1145 0 0,-849 117-1126 0 0,734-60 95 0 0,552-102 152 0 0,-1491 171-512 0 0,2 1 0 0 0,19-1 0 0 0,-7 3 0 0 0,-60 3 0 0 0,0 0 0 0 0,0 1 0 0 0,0-1 0 0 0,0 1 0 0 0,-1 1 0 0 0,1-1 0 0 0,7 3 0 0 0,-10-2 0 0 0,0 1 0 0 0,0-1 0 0 0,0 1 0 0 0,0-1 0 0 0,0 1 0 0 0,-1 0 0 0 0,1 0 0 0 0,-1 1 0 0 0,0-1 0 0 0,6 8 0 0 0,-5-4 5 0 0,-2-4-1 0 0,0 0 0 0 0,0 0 1 0 0,-1 0-1 0 0,1 0 0 0 0,-1 0 0 0 0,0 0 1 0 0,0 1-1 0 0,0-1 0 0 0,0 0 0 0 0,-1 1 0 0 0,0-1 1 0 0,1 1-1 0 0,-1 3 0 0 0,46 455 745 0 0,-12-103-331 0 0,105 1322 872 0 0,-137-1653-1259 0 0,-1-10-24 0 0,29 355 268 0 0,26-7-617 0 0,-42-305-1561 0 0,2-8-6638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3:41.79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1811 19351 0 0,'0'-1'132'0'0,"0"-1"1"0"0,0 1-1 0 0,0-1 0 0 0,0 1 0 0 0,0 0 0 0 0,0-1 0 0 0,1 1 1 0 0,-1-1-1 0 0,0 1 0 0 0,1 0 0 0 0,-1-1 0 0 0,1 1 0 0 0,-1 0 1 0 0,1 0-1 0 0,0-1 0 0 0,0 1 0 0 0,-1 0 0 0 0,1 0 1 0 0,0 0-1 0 0,1-1 0 0 0,2-4 36 0 0,20-33-60 0 0,3 0 1 0 0,1 1-1 0 0,1 2 0 0 0,2 1 0 0 0,47-40 0 0 0,4 6 112 0 0,107-71-1 0 0,-36 43 72 0 0,314-147-1 0 0,-406 215-279 0 0,-2-3-11 0 0,-15 3 0 0 0,-13 0 13 0 0,-28 26 2 0 0,-1-1 0 0 0,1 1 0 0 0,-1 0-1 0 0,0-1 1 0 0,0 0 0 0 0,0 1 0 0 0,0-1-1 0 0,-1 0 1 0 0,1 0 0 0 0,-1 0 0 0 0,0 0-1 0 0,0 0 1 0 0,0 0 0 0 0,-1 0-1 0 0,0 0 1 0 0,0-1 0 0 0,0-3 0 0 0,-1 2 19 0 0,0 0 1 0 0,-1 0 0 0 0,1 0 0 0 0,-1 0 0 0 0,-1 1-1 0 0,1-1 1 0 0,-1 0 0 0 0,0 1 0 0 0,0 0 0 0 0,-1 0-1 0 0,-4-6 1 0 0,-8-8 34 0 0,-2 0-1 0 0,0 2 1 0 0,-1 0 0 0 0,-1 1-1 0 0,-1 0 1 0 0,0 2 0 0 0,-34-17-1 0 0,-171-66 298 0 0,172 76-257 0 0,-48-18 69 0 0,-210-90 308 0 0,269 107-558 0 0,1-1 1 0 0,2-2 0 0 0,0-1 0 0 0,2-2-1 0 0,-37-35 1 0 0,42 27-1874 0 0,1-6-6682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3:49.82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1459 30 14743 0 0,'-2'-2'106'0'0,"-1"-1"0"0"0,0 0 0 0 0,0 1 0 0 0,0 0 0 0 0,0-1 0 0 0,0 1 0 0 0,0 0 0 0 0,0 1 0 0 0,-1-1 0 0 0,1 0 0 0 0,-1 1 0 0 0,0 0 0 0 0,1 0 0 0 0,-1 0 0 0 0,0 0 0 0 0,1 1 0 0 0,-1-1 0 0 0,0 1 0 0 0,-5 1 0 0 0,-75-1 1213 0 0,38 0-924 0 0,-59 7 1 0 0,59 0-211 0 0,0 3 0 0 0,1 1 0 0 0,0 3 0 0 0,1 1 0 0 0,-63 32 0 0 0,56-20 113 0 0,1 2 1 0 0,2 2-1 0 0,1 3 1 0 0,-45 41-1 0 0,35-21-29 0 0,3 3-1 0 0,2 1 1 0 0,2 3-1 0 0,4 2 1 0 0,2 2 0 0 0,-70 140-1 0 0,94-162-126 0 0,2 1 0 0 0,1 2 0 0 0,3-1 0 0 0,1 2 0 0 0,3-1 0 0 0,2 2 0 0 0,1-1 0 0 0,1 50 0 0 0,6-68-85 0 0,1 0-1 0 0,1 0 1 0 0,2 0 0 0 0,1 0-1 0 0,1-1 1 0 0,2 1 0 0 0,0-1-1 0 0,2-1 1 0 0,1 0 0 0 0,1 0-1 0 0,2-1 1 0 0,0-1 0 0 0,2 0-1 0 0,24 30 1 0 0,-16-29-29 0 0,1-2-1 0 0,0 0 1 0 0,2-2 0 0 0,1-1-1 0 0,1-1 1 0 0,0-1 0 0 0,1-1-1 0 0,1-2 1 0 0,1-2 0 0 0,0 0-1 0 0,52 13 1 0 0,-19-11-12 0 0,0-2-1 0 0,1-3 1 0 0,1-4 0 0 0,-1-2 0 0 0,74-4 0 0 0,-78-3-8 0 0,-1-3 0 0 0,1-3 0 0 0,-2-3 0 0 0,1-2 0 0 0,-2-2 1 0 0,0-4-1 0 0,81-35 0 0 0,-105 36-11 0 0,-1-1-1 0 0,0-2 1 0 0,-1-1 0 0 0,-1-1-1 0 0,36-35 1 0 0,-46 35-6 0 0,0 0 0 0 0,-2-1 0 0 0,0-1 0 0 0,-2-1 0 0 0,-1-1 0 0 0,-1 0 0 0 0,15-36 0 0 0,-21 37 6 0 0,0-1 0 0 0,-1-1 0 0 0,-2 0 0 0 0,-1 0 1 0 0,-1 0-1 0 0,-2 0 0 0 0,0-1 0 0 0,-2 0 0 0 0,-1 1 0 0 0,-5-33 0 0 0,0 26 13 0 0,-2-1 0 0 0,-1 1 0 0 0,-2 1 0 0 0,-2-1 0 0 0,0 2 0 0 0,-3 0 0 0 0,-27-47 0 0 0,16 39-56 0 0,-1 1-1 0 0,-3 1 1 0 0,-1 1 0 0 0,-2 2 0 0 0,-1 1 0 0 0,-2 1 0 0 0,-1 3 0 0 0,-2 1 0 0 0,-1 1-1 0 0,-1 3 1 0 0,-1 1 0 0 0,-55-23 0 0 0,25 19-298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3:50.44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1 670 15199 0 0,'0'-3'165'0'0,"0"0"0"0"0,0 1-1 0 0,0-1 1 0 0,1 0 0 0 0,-1 0-1 0 0,1 0 1 0 0,-1 0 0 0 0,1 1-1 0 0,0-1 1 0 0,0 0 0 0 0,1 1-1 0 0,2-6 1 0 0,24-31 400 0 0,-14 21-325 0 0,9-10 84 0 0,1 0 1 0 0,1 1-1 0 0,2 2 1 0 0,1 0-1 0 0,0 2 1 0 0,2 1-1 0 0,33-17 1 0 0,28-12 571 0 0,119-48 1 0 0,-100 54-413 0 0,206-54-1 0 0,-231 80-295 0 0,1 3 1 0 0,1 4-1 0 0,99-1 0 0 0,-135 12-130 0 0,0 3 0 0 0,0 3 0 0 0,90 18 0 0 0,-111-15-59 0 0,-1 1 0 0 0,0 1 0 0 0,0 1 1 0 0,-1 2-1 0 0,0 1 0 0 0,-1 1 0 0 0,39 28 0 0 0,-15 2-47 0 0,6 14-197 0 0,-44-46-70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3:51.46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0 406 10591 0 0,'1'-1'103'0'0,"-1"0"0"0"0,1 0-1 0 0,-1 0 1 0 0,1 0-1 0 0,0 0 1 0 0,0 0 0 0 0,-1 0-1 0 0,1 0 1 0 0,0 0-1 0 0,0 1 1 0 0,0-1 0 0 0,0 0-1 0 0,0 1 1 0 0,0-1-1 0 0,0 0 1 0 0,0 1 0 0 0,0-1-1 0 0,0 1 1 0 0,0 0-1 0 0,1-1 1 0 0,-1 1 0 0 0,0 0-1 0 0,0 0 1 0 0,0 0-1 0 0,0 0 1 0 0,1 0 0 0 0,-1 0-1 0 0,0 0 1 0 0,0 0-1 0 0,5 0 844 0 0,5 6-111 0 0,32 16 18 0 0,-41-22-775 0 0,-1 1-1 0 0,1 1 1 0 0,0-1-1 0 0,0 0 1 0 0,0 0-1 0 0,-1 1 0 0 0,1-1 1 0 0,0 1-1 0 0,-1-1 1 0 0,2 3-1 0 0,42 48 1173 0 0,42 64 0 0 0,-16 1-72 0 0,79 176-1 0 0,32 140-450 0 0,-151-356-618 0 0,213 585 998 0 0,-80-207-205 0 0,-113-332-502 0 0,81 140 0 0 0,-117-237-303 0 0,-2-5-51 0 0,7 6 56 0 0,4 5-16 0 0,-18-24 239 0 0,0-12-272 0 0,-2 1-46 0 0,-1 1-2 0 0,-1 1 0 0 0,0-1 1 0 0,0 0-1 0 0,0 1 0 0 0,0-1 0 0 0,0 0 1 0 0,0 0-1 0 0,0 0 0 0 0,0 0 1 0 0,-1-1-1 0 0,1 1 0 0 0,-1 0 0 0 0,0-1 1 0 0,0 1-1 0 0,0-1 0 0 0,0 1 0 0 0,1-6 1 0 0,103-650 407 0 0,-38 207-383 0 0,22 5-20 0 0,94-185 20 0 0,6-28-451 0 0,-143 474-2367 0 0,-29 126-5777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3:52.30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1023 192 11519 0 0,'-12'-17'629'0'0,"-1"0"0"0"0,-1 0-1 0 0,-1 2 1 0 0,0 0 0 0 0,-1 0-1 0 0,-25-17 1 0 0,29 24-425 0 0,-1 0 0 0 0,1 1 0 0 0,-1 0 0 0 0,-1 1 0 0 0,1 0 0 0 0,-1 1 0 0 0,0 0 0 0 0,0 2 1 0 0,-1-1-1 0 0,-16 0 0 0 0,19 4 21 0 0,-1 0 1 0 0,1 1 0 0 0,-1 1-1 0 0,1 0 1 0 0,-1 0 0 0 0,1 1-1 0 0,0 1 1 0 0,0 0 0 0 0,-21 12-1 0 0,5-1 200 0 0,0 1 0 0 0,-42 34 1 0 0,35-20-296 0 0,2 0 1 0 0,2 2-1 0 0,1 2 1 0 0,1 0-1 0 0,2 2 1 0 0,-39 67 0 0 0,29-33-30 0 0,3 0 1 0 0,2 3-1 0 0,-20 76 0 0 0,38-103-10 0 0,2 0 0 0 0,2 1 0 0 0,2 1 0 0 0,2 0-1 0 0,1 72 1 0 0,5-94-32 0 0,2 0 0 0 0,1 1 0 0 0,1-2 0 0 0,1 1 0 0 0,2 0 1 0 0,0-1-1 0 0,2 0 0 0 0,0-1 0 0 0,2 0 0 0 0,0 0 0 0 0,25 36 0 0 0,-19-38 2 0 0,1 0 1 0 0,1-1-1 0 0,1-1 1 0 0,0 0-1 0 0,2-2 1 0 0,0-1-1 0 0,32 20 0 0 0,-24-20-23 0 0,2-1-1 0 0,0-1 0 0 0,0-1 0 0 0,2-2 0 0 0,48 11 0 0 0,-38-15-11 0 0,0-1-1 0 0,0-2 1 0 0,1-2-1 0 0,-1-2 1 0 0,1-2-1 0 0,-1-2 1 0 0,0-2-1 0 0,0-2 1 0 0,78-22-1 0 0,-91 18-2 0 0,0-1 1 0 0,-1-1-1 0 0,0-1 0 0 0,-1-2 0 0 0,-1-1 1 0 0,0-2-1 0 0,-2 0 0 0 0,0-2 0 0 0,-1 0 1 0 0,-1-2-1 0 0,-2-1 0 0 0,0-1 0 0 0,-1-1 1 0 0,-2 0-1 0 0,0-2 0 0 0,-2 0 0 0 0,-1-1 1 0 0,-2 0-1 0 0,0-1 0 0 0,-2-1 0 0 0,-2 0 1 0 0,-1-1-1 0 0,-1 0 0 0 0,5-39 0 0 0,-9 30-13 0 0,-1 0-1 0 0,-2 0 0 0 0,-2 0 1 0 0,-2 0-1 0 0,-1 0 0 0 0,-3 1 1 0 0,0-1-1 0 0,-15-39 0 0 0,13 53 0 0 0,-1 1 0 0 0,-1 0 0 0 0,-2 1 0 0 0,0 0 0 0 0,-2 1 0 0 0,0 1 0 0 0,-2 0 0 0 0,0 1 0 0 0,-2 1 0 0 0,0 1 0 0 0,-1 0 0 0 0,-38-27-1 0 0,29 27-130 0 0,-2 1-1 0 0,0 2 0 0 0,-1 1 1 0 0,-45-15-1 0 0,-15 4-6717 0 0,26 13-1144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3:52.79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16 748 17047 0 0,'-2'-4'52'0'0,"0"0"0"0"0,0 1 0 0 0,0-1 0 0 0,1 0 0 0 0,-1 1 0 0 0,1-1 0 0 0,0 0 0 0 0,0 0 0 0 0,1 0 0 0 0,-1 0 0 0 0,1 0 0 0 0,0 0 0 0 0,0-1 0 0 0,1-4 0 0 0,1-10-421 0 0,7-30 0 0 0,-8 43 601 0 0,4-14-10 0 0,1-1 1 0 0,1 1-1 0 0,1 1 0 0 0,0-1 1 0 0,2 1-1 0 0,21-33 1 0 0,-13 28 157 0 0,0 1 0 0 0,2 0 1 0 0,0 2-1 0 0,33-27 0 0 0,-12 17-18 0 0,2 1 0 0 0,1 3 0 0 0,0 1 0 0 0,2 2 0 0 0,70-25 0 0 0,-41 24-138 0 0,1 2 0 0 0,0 4 0 0 0,2 3 0 0 0,0 4 0 0 0,81-3 0 0 0,-64 13-95 0 0,0 3-1 0 0,0 5 1 0 0,173 32 0 0 0,-200-23-105 0 0,-1 3 1 0 0,0 4-1 0 0,86 39 0 0 0,-106-38-62 0 0,0 2-1 0 0,-2 2 0 0 0,-2 2 0 0 0,0 2 1 0 0,44 41-1 0 0,-34-19-261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3:53.57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0 397 10591 0 0,'0'-6'492'0'0,"1"0"0"0"0,-1 0 0 0 0,1 0 0 0 0,0 0 0 0 0,1 1 0 0 0,-1-1 0 0 0,5-10 0 0 0,-5 14-354 0 0,0 0-1 0 0,0 0 1 0 0,0 0 0 0 0,0 0 0 0 0,1 1-1 0 0,-1-1 1 0 0,0 0 0 0 0,1 0 0 0 0,-1 1-1 0 0,1-1 1 0 0,0 1 0 0 0,0-1 0 0 0,-1 1-1 0 0,1 0 1 0 0,0 0 0 0 0,0 0 0 0 0,0 0-1 0 0,0 0 1 0 0,0 0 0 0 0,0 0 0 0 0,1 1-1 0 0,4-1 692 0 0,4 12-126 0 0,-9-8-657 0 0,13 13 230 0 0,-1 1-1 0 0,0 1 0 0 0,-2 0 0 0 0,12 22 0 0 0,14 40 559 0 0,40 123-1 0 0,10 92-19 0 0,-82-276-754 0 0,104 459 895 0 0,-26 7-457 0 0,13 64 269 0 0,29-69 321 0 0,-123-471-1063 0 0,0-1-1 0 0,0 1 0 0 0,1-1 0 0 0,6 10 0 0 0,-3-4-2 0 0,3 5 42 0 0,8 11 5 0 0,-14-23 22 0 0,7-4-11 0 0,32 6-53 0 0,-41-9-25 0 0,0 0 0 0 0,-1 0 0 0 0,1-1 0 0 0,-1 1 1 0 0,1 0-1 0 0,-1-1 0 0 0,1 1 0 0 0,-1-1 0 0 0,0 0 0 0 0,1 1 0 0 0,-1-1 1 0 0,0 0-1 0 0,1 0 0 0 0,-1 0 0 0 0,0 0 0 0 0,0 0 0 0 0,0 0 1 0 0,0 0-1 0 0,0 0 0 0 0,0 0 0 0 0,0-1 0 0 0,0 1 0 0 0,0 0 1 0 0,0-1-1 0 0,-1 1 0 0 0,1-2 0 0 0,3-4 4 0 0,22-36 47 0 0,-2-1-1 0 0,21-55 1 0 0,29-99 38 0 0,-35 86-42 0 0,18-42-34 0 0,311-802 117 0 0,-287 772-134 0 0,8 3 0 0 0,8 5 0 0 0,8 4 0 0 0,248-309-1 0 0,-295 413-154 0 0,104-129-2002 0 0,-121 140-6810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4:25.89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1 150 14279 0 0,'31'-14'1272'0'0,"-9"8"-248"0"0,90-2 752 0 0,50 12-872 0 0,3-6-1112 0 0,48-6-224 0 0,23-7-48 0 0,57-33-4416 0 0,-60-5-896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37.88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10591 0 0,'0'0'61'0'0,"1"0"0"0"0,-1 0 0 0 0,7 3 1461 0 0,-7-2-1461 0 0,0-1 0 0 0,1 0 0 0 0,-1 0 0 0 0,0 1 0 0 0,0-1 0 0 0,0 0 0 0 0,0 1 0 0 0,13 15 661 0 0,-7-3-274 0 0,0-1 0 0 0,-1 1 0 0 0,-1 0 0 0 0,6 26 0 0 0,6 58 1216 0 0,-14-84-1473 0 0,26 377 2790 0 0,-28 3-1678 0 0,-2-278-1003 0 0,-4 261 280 0 0,-1 309-66 0 0,39 365 359 0 0,2-182 33 0 0,-4-71-469 0 0,8-298-205 0 0,-9-142-891 0 0,-27-328 198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4:53.91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6829 2029 10591 0 0,'-1'-5'279'0'0,"0"0"0"0"0,0 1 0 0 0,-1-1 0 0 0,0 0 0 0 0,1 1 0 0 0,-2-1 0 0 0,1 1 0 0 0,0 0 0 0 0,-1 0 0 0 0,-5-6 0 0 0,-37-37 2168 0 0,35 37-2277 0 0,-44-37 1677 0 0,-2 3 1 0 0,-100-60 0 0 0,76 52-1344 0 0,-243-173 218 0 0,12 8-242 0 0,-85-45-96 0 0,183 106-231 0 0,-31-20-33 0 0,178 133-68 0 0,-323-194 92 0 0,292 183-137 0 0,-3 6-1 0 0,-115-40 1 0 0,95 50-20 0 0,-1 6 0 0 0,-217-29-1 0 0,-257 28-74 0 0,477 36 75 0 0,0 4 0 0 0,1 6 0 0 0,1 5 0 0 0,0 5 0 0 0,2 5 0 0 0,1 6 0 0 0,1 3 0 0 0,-195 98 0 0 0,110-27-92 0 0,4 8 1 0 0,6 9-1 0 0,5 8 1 0 0,-307 293-1 0 0,222-139-598 0 0,140-130 86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55:41.70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9 415 12439 0 0,'-3'8'186'0'0,"2"-1"1"0"0,-1 0-1 0 0,1 1 0 0 0,0-1 0 0 0,1 1 0 0 0,0-1 1 0 0,0 1-1 0 0,0-1 0 0 0,1 1 0 0 0,3 13 0 0 0,0 9 158 0 0,8 81 401 0 0,5 0 1 0 0,55 190-1 0 0,-53-243-275 0 0,2-1 0 0 0,3 0 0 0 0,3-2 0 0 0,1-1 1 0 0,3-1-1 0 0,67 86 0 0 0,-47-80-227 0 0,2-2 0 0 0,2-2 0 0 0,3-3 0 0 0,2-3 0 0 0,2-2 0 0 0,2-2 0 0 0,2-4 0 0 0,1-3 0 0 0,2-2 0 0 0,2-4 0 0 0,1-2 0 0 0,81 20-1 0 0,-10-13-9 0 0,2-7 0 0 0,1-5 0 0 0,1-7 0 0 0,1-7 0 0 0,0-6-1 0 0,0-6 1 0 0,-1-7 0 0 0,1-7 0 0 0,-2-5 0 0 0,0-7-1 0 0,-2-7 1 0 0,224-83 0 0 0,-150 30-15 0 0,314-177 0 0 0,37-96 0 0 0,-22-33-116 0 0,411-400-331 0 0,-813 659-50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3:16.9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71 1813 9671 0 0,'-6'-14'212'0'0,"1"0"0"0"0,1 0 0 0 0,-1-1 0 0 0,2 0 0 0 0,-2-16 0 0 0,-6-38 31 0 0,-17-136 505 0 0,25 167-376 0 0,2 0 0 0 0,2-1 0 0 0,8-55 0 0 0,-1 50 255 0 0,3 0 0 0 0,2 0-1 0 0,1 2 1 0 0,3-1 0 0 0,1 2 0 0 0,38-65 0 0 0,-21 51-73 0 0,2 2 0 0 0,3 1 1 0 0,1 2-1 0 0,50-46 1 0 0,-35 46-220 0 0,68-49 0 0 0,70-34-35 0 0,-175 120-262 0 0,39-23 10 0 0,2 1 0 0 0,1 4 0 0 0,2 2 0 0 0,0 3 0 0 0,2 3 0 0 0,1 3 0 0 0,0 2 0 0 0,2 3 1 0 0,-1 4-1 0 0,2 2 0 0 0,-1 3 0 0 0,1 4 0 0 0,0 2 0 0 0,-1 3 0 0 0,1 4 0 0 0,94 20 0 0 0,-56 3-48 0 0,51 30 0 0 0,-5 17 0 0 0,-40-10 11 0 0,-73-40 31 0 0,49 43-31 0 0,16 26-11 0 0,-4 8 0 0 0,-11 6 0 0 0,-12 9 11 0 0,-48-65 15 0 0,35 90 1 0 0,-28-47 28 0 0,-4 2 0 0 0,-4 1 0 0 0,14 104 0 0 0,-32-131-14 0 0,-4 1-1 0 0,-3 0 1 0 0,-3-1 0 0 0,-3 1-1 0 0,-12 76 1 0 0,2-83 64 0 0,-2 0-1 0 0,-2-1 1 0 0,-49 118-1 0 0,42-132-30 0 0,-2-1 0 0 0,-3-2 0 0 0,-2 0 0 0 0,-1-3 0 0 0,-41 46-1 0 0,18-33-25 0 0,-2-3-1 0 0,-3-2 0 0 0,-3-3 0 0 0,-1-2 0 0 0,-95 54 0 0 0,110-74-47 0 0,-1-1 0 0 0,-77 60 0 0 0,54-30-1599 0 0,-2-3-3532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3:16.9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57 24 13359 0 0,'-57'-23'6496'0'0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3:24.64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21 4 5983 0 0,'-13'-3'9896'0'0,"11"9"-9341"0"0,0 0 0 0 0,1 0 0 0 0,0 0 0 0 0,0 0 0 0 0,1 1 0 0 0,0-1 1 0 0,0 0-1 0 0,0 1 0 0 0,1-1 0 0 0,0 0 0 0 0,2 7 0 0 0,4 15-255 0 0,12 31-1 0 0,-8-29 417 0 0,-6-13-535 0 0,106 290 1445 0 0,51 99-1816 0 0,-153-381 25 0 0,9 19-175 0 0,2 0-4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3:29.38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771 2138 18887 0 0,'-22'-9'577'0'0,"1"-1"-1"0"0,0-1 1 0 0,0-1-1 0 0,-29-22 0 0 0,-68-65-355 0 0,117 98-212 0 0,-56-51 177 0 0,2-3 1 0 0,3-2-1 0 0,2-2 0 0 0,-43-68 0 0 0,64 82-48 0 0,2-1 0 0 0,2-2 0 0 0,2-1 0 0 0,2 0-1 0 0,3-2 1 0 0,-21-88 0 0 0,29 86 203 0 0,2 0 0 0 0,2 0 0 0 0,3 0-1 0 0,2-1 1 0 0,7-59 0 0 0,-2 81-238 0 0,1 1 0 0 0,1-1-1 0 0,2 1 1 0 0,1 1 0 0 0,1-1-1 0 0,2 2 1 0 0,1-1 0 0 0,1 2-1 0 0,34-51 1 0 0,-2 25-23 0 0,19-9-53 0 0,-34 36-293 0 0,37-23-128 0 0,-33 26-22 0 0,54-33 64 0 0,27-6 281 0 0,-13 20 82 0 0,-62 30 31 0 0,61-12-20 0 0,15 7 20 0 0,-12 9-31 0 0,-8 3-11 0 0,-78 5 2 0 0,77 4 49 0 0,-20 1-40 0 0,10 3-11 0 0,-7 5 0 0 0,-57-9 7 0 0,-12-1 2 0 0,0 0 1 0 0,-1 1-1 0 0,1-1 0 0 0,12 7 0 0 0,0 0 14 0 0,-1 1-1 0 0,0 0 1 0 0,-1 2-1 0 0,0 0 1 0 0,0 2-1 0 0,19 17 1 0 0,-21-13-8 0 0,-1 1-1 0 0,-1 1 1 0 0,0 0 0 0 0,-2 1 0 0 0,-1 1 0 0 0,17 34-1 0 0,-16-23 39 0 0,-1 1-1 0 0,-2 0 0 0 0,13 70 1 0 0,-15-39 56 0 0,2 87 0 0 0,-12 65 21 0 0,0-159-122 0 0,-4 64 8 0 0,-5-1 0 0 0,-6 0 0 0 0,-39 152 0 0 0,50-253-20 0 0,-11 56-155 0 0,15-70 49 0 0,0 0-1 0 0,1 1 1 0 0,0-1 0 0 0,0 0 0 0 0,0 0 0 0 0,1 0-1 0 0,0 1 1 0 0,0-1 0 0 0,4 10 0 0 0,-4-14-96 0 0,-1 0 1 0 0,1-1-1 0 0,0 1 1 0 0,0 0 0 0 0,0-1-1 0 0,1 1 1 0 0,-1-1-1 0 0,0 0 1 0 0,1 1-1 0 0,-1-1 1 0 0,0 0 0 0 0,3 2-1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3:29.94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13359 0 0,'35'46'3134'0'0,"-12"-16"-2632"0"0,243 313 1294 0 0,-218-281-2036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3:30.13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74 0 19807 0 0,'-10'13'1760'0'0,"5"-7"-1408"0"0,-2-1-280 0 0,1-1-72 0 0,2-1 624 0 0,1-1-280 0 0,-1-1 0 0 0,-2 1-248 0 0,-1-1-96 0 0,0 0 64 0 0,0-2-64 0 0,2 1-160 0 0,4-3-64 0 0,0 2-24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3:35.50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19 567 7367 0 0,'-4'-7'430'0'0,"1"0"-1"0"0,1-1 1 0 0,-1 1-1 0 0,1 0 1 0 0,1-1-1 0 0,-1 0 0 0 0,1 1 1 0 0,1-1-1 0 0,-1 0 1 0 0,1 1-1 0 0,1-1 1 0 0,1-13-1 0 0,-1 9-44 0 0,1 0 0 0 0,0 0-1 0 0,1 0 1 0 0,0 0 0 0 0,1 0 0 0 0,0 1-1 0 0,1 0 1 0 0,0 0 0 0 0,1 0 0 0 0,0 0-1 0 0,0 1 1 0 0,1 0 0 0 0,1 0 0 0 0,0 1-1 0 0,0 0 1 0 0,1 1 0 0 0,0-1 0 0 0,17-11 0 0 0,15-10-64 0 0,1 1 0 0 0,1 3 1 0 0,1 1-1 0 0,2 2 0 0 0,0 3 1 0 0,2 1-1 0 0,93-24 0 0 0,-92 34-232 0 0,33-2 6 0 0,-5 5-4 0 0,-62 5-73 0 0,0 0 0 0 0,0 1 0 0 0,16 2 1 0 0,-11 0-7 0 0,-1-2 29 0 0,1 1 0 0 0,19 3-1 0 0,-19-1-18 0 0,56 8 46 0 0,-58-7-56 0 0,12 2 63 0 0,39 11-17 0 0,6 8-47 0 0,-18 0 0 0 0,-32-9 31 0 0,39 30-16 0 0,-49-35-11 0 0,-3-2 22 0 0,-1 1 0 0 0,14 15 0 0 0,-15-16-27 0 0,28 31 82 0 0,-3 2-19 0 0,3 9 12 0 0,-8-2 10 0 0,-9-1 1 0 0,-7-1 0 0 0,-10-25-30 0 0,-1 1 0 0 0,-1 0-1 0 0,-1-1 1 0 0,-1 1 0 0 0,-1 0 0 0 0,-1-1-1 0 0,-1 1 1 0 0,-10 38 0 0 0,-9 14 152 0 0,-38 85 0 0 0,40-111-174 0 0,9-24-21 0 0,-1 0 0 0 0,-2 0 1 0 0,0-2-1 0 0,-25 32 0 0 0,-78 81 37 0 0,97-115-40 0 0,-24 25 98 0 0,-2-2 0 0 0,-2-3 0 0 0,-87 60-1 0 0,43-45-282 0 0,-131 61-1 0 0,184-98-1701 0 0,-5 0-6698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3:36.27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55 6 12439 0 0,'0'0'72'0'0,"-1"-1"-1"0"0,1 1 0 0 0,0-1 0 0 0,-1 1 1 0 0,1 0-1 0 0,-1-1 0 0 0,1 1 0 0 0,-1 0 1 0 0,1-1-1 0 0,-1 1 0 0 0,1 0 0 0 0,-1-1 1 0 0,1 1-1 0 0,-1 0 0 0 0,1 0 0 0 0,-1 0 1 0 0,0 0-1 0 0,1 0 0 0 0,-1 0 0 0 0,1-1 0 0 0,-1 1 1 0 0,1 1-1 0 0,-1-1 0 0 0,0 0 0 0 0,1 0 1 0 0,-1 0-1 0 0,1 0 0 0 0,-1 0 0 0 0,0 0 1 0 0,1 1-1 0 0,-1-1 0 0 0,1 0 0 0 0,-1 0 1 0 0,1 1-1 0 0,-1-1 0 0 0,1 0 0 0 0,-1 1 1 0 0,1-1-1 0 0,0 0 0 0 0,-1 1 0 0 0,1-1 1 0 0,-1 1-1 0 0,1-1 0 0 0,0 1 0 0 0,-1-1 1 0 0,1 1-1 0 0,0-1 0 0 0,0 1 0 0 0,-1-1 1 0 0,1 2-1 0 0,-10 28 1118 0 0,4 13 10 0 0,2 1-1 0 0,2 73 1 0 0,2-62-1006 0 0,-6 176-70 0 0,3-145-522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38.70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281 198 2759 0 0,'-94'-50'629'0'0,"-93"-48"10395"0"0,211 94-9693 0 0,-18 3-685 0 0,62-3 1774 0 0,638-26 1599 0 0,377 19-2792 0 0,55 79-122 0 0,-840-44-842 0 0,881 10 606 0 0,-2-89-3223 0 0,-1027 43-6249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3:36.60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56 1 20271 0 0,'-20'0'1800'0'0,"9"0"-1440"0"0,1 1-288 0 0,3-1-72 0 0,2 2 0 0 0,4-2 80 0 0,0 1-80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3:38.24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1 169 9215 0 0,'0'0'1226'0'0,"4"-4"-970"0"0,46-37 906 0 0,-32 27-369 0 0,4 0-364 0 0,4 0 484 0 0,-15 8-629 0 0,35-16 1277 0 0,-35 16-1242 0 0,37-11 1229 0 0,-37 13-1310 0 0,-4 1-49 0 0,0 1-1 0 0,0 0 0 0 0,1 0 1 0 0,10-1-1 0 0,39-6 783 0 0,-46 7-867 0 0,32-1 236 0 0,-33 3-285 0 0,30 1 211 0 0,-30-1-215 0 0,28 5 195 0 0,6 4 18 0 0,-10 0-240 0 0,2 4-24 0 0,-1 5 0 0 0,-3 4 14 0 0,-30-20-9 0 0,0-1 1 0 0,0 1 0 0 0,0-1 0 0 0,1 1 0 0 0,-2 0 0 0 0,1 0-1 0 0,0 0 1 0 0,0 0 0 0 0,-1 0 0 0 0,1 0 0 0 0,1 3 0 0 0,1 1 6 0 0,0-1 74 0 0,-4-3-69 0 0,0 0 1 0 0,0 0-1 0 0,1 0 1 0 0,-1 0-1 0 0,1 0 1 0 0,-1 0 0 0 0,1 0-1 0 0,0 0 1 0 0,0 0-1 0 0,0 0 1 0 0,2 2 0 0 0,0 1 23 0 0,-1 1 93 0 0,-2 1-4 0 0,2 3-101 0 0,0 11 95 0 0,-12 37 109 0 0,2-30-185 0 0,-2 0-36 0 0,-3 1-12 0 0,-3 1 0 0 0,-9 8-244 0 0,-2 0 0 0 0,-1-2 0 0 0,-64 63 0 0 0,89-97 19 0 0,2-1 199 0 0,0-1 1 0 0,-1 1-1 0 0,1-1 1 0 0,0 1-1 0 0,0 0 1 0 0,0 0-1 0 0,0-1 0 0 0,0 1 1 0 0,-1 0-1 0 0,2 0 1 0 0,-1 0-1 0 0,-2 1 1 0 0,3-1-18 0 0,-4 2-133 0 0,1-1-168 0 0,-2 0 320 0 0,-21 23-85 0 0,18-14 163 0 0,-16 15 2425 0 0,25-21-2295 0 0,4 15-44 0 0,-4-15-175 0 0,2 0-38 0 0,11 24 24 0 0,4 9 79 0 0,-5 1-19 0 0,-6-12-35 0 0,-5-22-107 0 0,-1 2-69 0 0,3 20-1473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3:38.45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15663 0 0,'0'0'3240'0'0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3:39.86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57 10159 0 0,'0'0'1019'0'0,"7"-2"-928"0"0,22-8-11 0 0,-22 8 280 0 0,2 0 125 0 0,42-11 571 0 0,-22 6-363 0 0,-22 5 67 0 0,2 0 10 0 0,29-6-29 0 0,-29 7-137 0 0,1 0-57 0 0,0-2-363 0 0,-6 2-40 0 0,1 0 0 0 0,0 1 0 0 0,-1-1 0 0 0,1 1 1 0 0,0 0-1 0 0,-1 0 0 0 0,9 2 0 0 0,-2-2-55 0 0,35 5 517 0 0,-37-2-526 0 0,-5-2-33 0 0,0 0 1 0 0,-1 0-1 0 0,1 0 0 0 0,-1-1 1 0 0,1 1-1 0 0,0-1 1 0 0,0 0-1 0 0,4 0 0 0 0,-1 3 209 0 0,22 11 0 0 0,-21-11 0 0 0,-2 2 0 0 0,19 15 0 0 0,-18-15-16 0 0,-2 0-65 0 0,18 15-23 0 0,-17-14-7 0 0,-2-1-25 0 0,15 18-113 0 0,-11-11-87 0 0,6 19 33 0 0,-2 7 90 0 0,-7 2-30 0 0,-5 0-13 0 0,-3-6 0 0 0,-3-3 0 0 0,-5 17 53 0 0,4-32 61 0 0,6-11-93 0 0,-7 15 76 0 0,-4 0-86 0 0,-3 3-11 0 0,-34 40 64 0 0,32-41-64 0 0,-1-1 0 0 0,1-2 0 0 0,-1-3 0 0 0,-3-3 0 0 0,3-6 11 0 0,14-6 47 0 0,-1-1 53 0 0,5 0-114 0 0,0 0 1 0 0,-1-1-1 0 0,1 1 1 0 0,0 0 0 0 0,-1 0-1 0 0,1 0 1 0 0,0-1-1 0 0,-1 1 1 0 0,1 0-1 0 0,-1 0 1 0 0,1 0-1 0 0,0 0 1 0 0,-1 0-1 0 0,1 0 1 0 0,-1 0-1 0 0,1 0 1 0 0,0 0-1 0 0,-1 0 1 0 0,1 0-1 0 0,-1 0 1 0 0,1 0-1 0 0,0 0 1 0 0,-1 0-1 0 0,0 1 1 0 0,2 1 56 0 0,-1 0 0 0 0,1 0 0 0 0,-1 0 0 0 0,1 0 0 0 0,0 0 0 0 0,0 0 0 0 0,0 0 0 0 0,0 0 0 0 0,0 0 0 0 0,0-1 0 0 0,1 1 0 0 0,1 2 0 0 0,2 7-102 0 0,-2 17 36 0 0,-1 1-25 0 0,-1-23-150 0 0,-1 0-36 0 0,2 19-1456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3:40.20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43 0 455 0 0,'0'0'17096'0'0,"-25"6"-16384"0"0,8 16-2784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3:41.44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93 8287 0 0,'0'0'1064'0'0,"6"-6"-984"0"0,1-1-46 0 0,-5 4 7 0 0,1 0-1 0 0,-1 0 1 0 0,1 1-1 0 0,0-1 1 0 0,0 1-1 0 0,0 0 1 0 0,0 0-1 0 0,6-3 1 0 0,29-16 672 0 0,-31 16-588 0 0,-4 3-34 0 0,0 0 0 0 0,0 1 0 0 0,1-1 0 0 0,-1 1 1 0 0,0-1-1 0 0,1 1 0 0 0,5-1 0 0 0,16-6 415 0 0,-18 6 6 0 0,2 2-26 0 0,0-2-373 0 0,-1 1 85 0 0,1-1 0 0 0,0 2 0 0 0,-1-1 1 0 0,1 1-1 0 0,0 0 0 0 0,0 1 0 0 0,9 2 0 0 0,15 4 154 0 0,-25-5 0 0 0,0 1-32 0 0,20 10-133 0 0,-21-10-54 0 0,-2 0-6 0 0,17 10-10 0 0,-17-10-17 0 0,0 2-4 0 0,13 13 0 0 0,-14-14 4 0 0,0 1 16 0 0,10 13 4 0 0,-10-14 0 0 0,-2 1-1 0 0,8 16-6 0 0,-7-16-1 0 0,-1 1 0 0 0,0 1-68 0 0,5 22 376 0 0,-5 56 524 0 0,-2-80-760 0 0,-1 1-33 0 0,-2 17-14 0 0,3-17-1 0 0,-3-1-22 0 0,-5 16-81 0 0,3-11 10 0 0,-8 14-33 0 0,-34 65-713 0 0,15-32-167 0 0,29-53 659 0 0,-9 15-466 0 0,-4 7 3602 0 0,21-24-2589 0 0,17 9-22 0 0,-17-9 252 0 0,2 1-407 0 0,18 7-40 0 0,-18-7-21 0 0,-3 0-2 0 0,31 18 0 0 0,-29-15-103 0 0,-2 0 1 0 0,0-2-95 0 0,0 1-158 0 0,9 14-58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3:41.64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5983 0 0,'0'0'5408'0'0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3:42.64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88 5983 0 0,'0'0'1167'0'0,"4"-6"-580"0"0,13-14 21 0 0,-13 14-59 0 0,3 2-272 0 0,0-1-219 0 0,-4 2-25 0 0,1 0 1 0 0,-1 0-1 0 0,1 1 1 0 0,0 0-1 0 0,0 0 1 0 0,6-2-1 0 0,-3-1 30 0 0,-5 3 10 0 0,1 1 0 0 0,0-1 0 0 0,-1 1 0 0 0,1-1 0 0 0,0 1 1 0 0,0 0-1 0 0,0 0 0 0 0,0 0 0 0 0,0 1 0 0 0,4-1 0 0 0,1-2 190 0 0,-5 2-106 0 0,0 0 0 0 0,0 0 0 0 0,1 1 0 0 0,-1-1 1 0 0,0 1-1 0 0,0-1 0 0 0,1 1 0 0 0,4 1 0 0 0,-1-2 116 0 0,-4 0-177 0 0,-1 1 0 0 0,1-1 0 0 0,-1 1 0 0 0,1 0 0 0 0,-1 0 0 0 0,1 0 0 0 0,-1 1 0 0 0,0-1 0 0 0,1 0 0 0 0,-1 1 0 0 0,1 0 1 0 0,2 1-1 0 0,4-1 114 0 0,-5 0-81 0 0,0 0 1 0 0,0-1-1 0 0,-1 2 1 0 0,1-1 0 0 0,0 0-1 0 0,0 1 1 0 0,6 3-1 0 0,-1-1 71 0 0,27 15 658 0 0,-28-14-718 0 0,23 16 534 0 0,2 6-55 0 0,-27-23-552 0 0,-4-2-32 0 0,1 0 1 0 0,-1 0 0 0 0,0 0-1 0 0,0 0 1 0 0,0 0 0 0 0,0 1-1 0 0,0-1 1 0 0,2 4 0 0 0,28 40 389 0 0,-29-42-313 0 0,0 1 11 0 0,9 14 45 0 0,-9-14 632 0 0,-3-5-783 0 0,0 1 1 0 0,0 0-1 0 0,0 0 0 0 0,0 0 1 0 0,0-1-1 0 0,0 1 1 0 0,1 0-1 0 0,-1 0 0 0 0,0-1 1 0 0,0 1-1 0 0,1 0 0 0 0,-1-1 1 0 0,0 1-1 0 0,1 0 1 0 0,-1-1-1 0 0,1 1 0 0 0,-1 0 1 0 0,1-1-1 0 0,0 2 0 0 0,0-2 7 0 0,-1 1 0 0 0,1-1 0 0 0,-1 1 0 0 0,1-1 0 0 0,-1 1 0 0 0,1 0 0 0 0,-1-1 0 0 0,1 1-1 0 0,-1 0 1 0 0,0-1 0 0 0,1 1 0 0 0,-1 0 0 0 0,0 0 0 0 0,0-1 0 0 0,0 1 0 0 0,1 0 0 0 0,-1 0-1 0 0,0-1 1 0 0,0 2 0 0 0,0 0-14 0 0,0-1 0 0 0,0 0 0 0 0,0 0-1 0 0,0 0 1 0 0,-1 0 0 0 0,1 0 0 0 0,0 1 0 0 0,0-1 0 0 0,-1 0-1 0 0,1 0 1 0 0,-1 0 0 0 0,1 0 0 0 0,-1 1 0 0 0,-7 14 91 0 0,-65 142-961 0 0,25-56-725 0 0,46-95 1502 0 0,0 7 24 0 0,4-6 119 0 0,8 10 42 0 0,-7-14 600 0 0,3-1-442 0 0,20 9 18 0 0,-20-8 8 0 0,0-2 2 0 0,18 10-17 0 0,-18-9-74 0 0,1 0-33 0 0,21 10-4 0 0,-21-10-10 0 0,0 0-45 0 0,23 10-17 0 0,-23-10-7 0 0,0 1-14 0 0,24 15-54 0 0,-5 3-65 0 0,-18-13-516 0 0,-1-1 0 0 0,-1 1 0 0 0,8 13 0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3:42.85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12439 0 0,'0'0'4128'0'0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3:44.18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10 326 8287 0 0,'0'0'2148'0'0,"-1"-4"-1456"0"0,-5-11-52 0 0,5 11-234 0 0,0-2-101 0 0,0-15-17 0 0,1 15 49 0 0,2 1 235 0 0,21-50 2052 0 0,-20 49-2101 0 0,2-1-10 0 0,13-18-34 0 0,-14 19-142 0 0,1-1-66 0 0,1-2-185 0 0,-3 5-16 0 0,0-1 1 0 0,0 1-1 0 0,0 0 1 0 0,1 0 0 0 0,5-5-1 0 0,8-8 165 0 0,-13 13-10 0 0,2-2-1 0 0,18-18-5 0 0,-17 17-24 0 0,0 3-17 0 0,21-13-2 0 0,-21 13-5 0 0,0 1-23 0 0,21-9-11 0 0,-21 9-1 0 0,1 0-10 0 0,1 0-96 0 0,-6 1-18 0 0,0 1 0 0 0,1-1 0 0 0,-1 1 1 0 0,0 0-1 0 0,1 0 0 0 0,-1 1 0 0 0,1-1 0 0 0,0 1 0 0 0,3 0 1 0 0,34-3 72 0 0,8 4-16 0 0,0 8-15 0 0,-1 6-44 0 0,-4 0-10 0 0,-2 1 0 0 0,-7 2 0 0 0,-27-14 29 0 0,0 1 1 0 0,0 0-1 0 0,0 1 0 0 0,-1-1 0 0 0,0 1 1 0 0,0 1-1 0 0,0 0 0 0 0,-1 0 1 0 0,0 0-1 0 0,0 0 0 0 0,-1 1 0 0 0,0 0 1 0 0,0 0-1 0 0,-1 1 0 0 0,0-1 0 0 0,-1 1 1 0 0,4 13-1 0 0,-2-4 36 0 0,-5-17-60 0 0,1 1-1 0 0,-1-1 0 0 0,1 1 1 0 0,-1 0-1 0 0,0-1 1 0 0,0 1-1 0 0,0 0 0 0 0,0-1 1 0 0,0 1-1 0 0,0-1 0 0 0,0 1 1 0 0,0 0-1 0 0,-1-1 1 0 0,0 3-1 0 0,0 1 6 0 0,-1 5 38 0 0,-4 11-36 0 0,-3 7-12 0 0,0 2 0 0 0,2 1 0 0 0,-1-7 0 0 0,-3 1 0 0 0,-3-1 0 0 0,-1-2 0 0 0,5-4-13 0 0,1-6-51 0 0,-2 22-116 0 0,9-30 84 0 0,2 0 36 0 0,-3 13 61 0 0,2-13 299 0 0,4 0-247 0 0,6 13-31 0 0,-7-12 31 0 0,2 0 11 0 0,27 35 1 0 0,-29-36-66 0 0,25 49 49 0 0,-9-19-189 0 0,-6-4-267 0 0,-9-24-83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39.54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351 1294 10135 0 0,'-4'0'15'0'0,"-19"-1"3564"0"0,31-7-1941 0 0,27-17 321 0 0,3-1-768 0 0,-2-2-1 0 0,-1-1 1 0 0,38-41 0 0 0,-38 29-931 0 0,-2 0 0 0 0,-2-3 1 0 0,-2 0-1 0 0,-1-2 0 0 0,-3-1 1 0 0,31-81-1 0 0,-48 101-238 0 0,-1 1 1 0 0,-1-1-1 0 0,-2 0 0 0 0,-1 0 0 0 0,-1 0 0 0 0,-1 0 0 0 0,-1 0 1 0 0,-2-1-1 0 0,0 1 0 0 0,-2 0 0 0 0,-1 0 0 0 0,-11-31 1 0 0,10 37-19 0 0,-1 0 1 0 0,-2 0-1 0 0,0 0 0 0 0,-1 1 1 0 0,-1 1-1 0 0,0 0 1 0 0,-2 0-1 0 0,0 1 1 0 0,-1 1-1 0 0,-1 0 1 0 0,0 1-1 0 0,-2 1 1 0 0,0 0-1 0 0,0 1 1 0 0,-25-14-1 0 0,32 23-1 0 0,-1 0 1 0 0,1 0-1 0 0,-1 1 0 0 0,0 1 0 0 0,0 0 0 0 0,0 0 1 0 0,-1 1-1 0 0,1 1 0 0 0,-1 0 0 0 0,1 0 0 0 0,-1 1 1 0 0,1 1-1 0 0,-1 0 0 0 0,1 0 0 0 0,0 2 0 0 0,-1-1 1 0 0,1 1-1 0 0,0 0 0 0 0,0 1 0 0 0,-16 9 0 0 0,3-1 16 0 0,1 2 0 0 0,1 1-1 0 0,0 0 1 0 0,1 1-1 0 0,0 2 1 0 0,1 0 0 0 0,-31 38-1 0 0,40-41-8 0 0,0 0 0 0 0,1 1 0 0 0,0 0 0 0 0,1 0 0 0 0,1 1 0 0 0,1 0 0 0 0,0 1 0 0 0,2 0 0 0 0,-5 20-1 0 0,2 5-755 0 0,3 1-1 0 0,-1 77 0 0 0,7-55-7272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3:44.42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16583 0 0,'0'0'1800'0'0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3:47.90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72 375 1375 0 0,'-10'-1'6155'0'0,"6"0"-5772"0"0,0-1 0 0 0,1 0-1 0 0,-1 0 1 0 0,1-1 0 0 0,0 1 0 0 0,0-1 0 0 0,0 1 0 0 0,-4-5-1 0 0,5 4 114 0 0,-1-1-2 0 0,0-2-210 0 0,0 0 1 0 0,1 0 0 0 0,0 0 0 0 0,-1 0 0 0 0,2 0 0 0 0,-1 0-1 0 0,0-10 1 0 0,-2-15 383 0 0,3 25-345 0 0,1 0-23 0 0,6-60 1157 0 0,-5 59-889 0 0,2-1-397 0 0,-1-1-124 0 0,-1 5 13 0 0,0-1-1 0 0,0 0 0 0 0,1 1 0 0 0,0-1 0 0 0,4-7 1 0 0,9-19-35 0 0,-11 23 44 0 0,2 1-11 0 0,16-20-36 0 0,-21 26-18 0 0,0 0-1 0 0,0 0 1 0 0,-1 0-1 0 0,1 0 0 0 0,0 0 1 0 0,0 1-1 0 0,0-1 1 0 0,0 0-1 0 0,0 1 0 0 0,0-1 1 0 0,0 0-1 0 0,0 1 1 0 0,2-1-1 0 0,31-15 21 0 0,-16 10 24 0 0,24-3-53 0 0,-21 7-75 0 0,22 2 3 0 0,-19 0-5 0 0,-2 2 64 0 0,4 4-66 0 0,16 3 16 0 0,5 4 44 0 0,-5 1-30 0 0,-9-1-10 0 0,-21-7-2 0 0,15 7-14 0 0,8 6-138 0 0,-30-16 112 0 0,0 1 279 0 0,12 13 255 0 0,-13-13 428 0 0,-2 0-715 0 0,9 15-125 0 0,-6 7-5 0 0,-2 1 32 0 0,-1 9-89 0 0,-2-33 8 0 0,-1 9-100 0 0,-6 39-2882 0 0,6-48 2796 0 0,-7 14-1090 0 0,7-14 1199 0 0,-4 11 1432 0 0,5-12-1262 0 0,0-1 0 0 0,1 0-1 0 0,-1 0 1 0 0,0 0-1 0 0,1 1 1 0 0,-1-1 0 0 0,1 0-1 0 0,-1 0 1 0 0,1 0 0 0 0,0 0-1 0 0,-1 0 1 0 0,3 2-1 0 0,-2-1 72 0 0,1 2 681 0 0,2 0-646 0 0,17 15-17 0 0,3 4-94 0 0,7 5-226 0 0,-26-23 49 0 0,0 0-190 0 0,1 0 156 0 0,-3-3-48 0 0,-1 0 1 0 0,1 1-1 0 0,-1-1 0 0 0,1 0 1 0 0,-1 1-1 0 0,0 0 1 0 0,2 4-1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3:48.16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9215 0 0,'0'0'7504'0'0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3:50.48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2 316 8751 0 0,'-1'-9'414'0'0,"0"1"-1"0"0,1 0 0 0 0,0 0 1 0 0,1-1-1 0 0,-1 1 0 0 0,1 0 1 0 0,3-9-1 0 0,12-44 1411 0 0,-12 50-1406 0 0,0 0 1 0 0,1 0-1 0 0,1 0 0 0 0,10-15 0 0 0,-13 20-337 0 0,-1 2-10 0 0,0 1-1 0 0,0 0 1 0 0,1 0-1 0 0,-1 0 1 0 0,0 0 0 0 0,1 0-1 0 0,3-3 1 0 0,0 1 28 0 0,-4 1-39 0 0,1 1 0 0 0,-1 0 0 0 0,1 1-1 0 0,0-1 1 0 0,0 0 0 0 0,0 1 0 0 0,6-4 0 0 0,-2 1 29 0 0,-1 0 151 0 0,4 1-16 0 0,26-14-7 0 0,-27 14-14 0 0,0 2-55 0 0,27-3-20 0 0,-27 3 104 0 0,2 4-169 0 0,31 6-38 0 0,-24-3 47 0 0,13 10 7 0 0,-28-14-73 0 0,-1 1 0 0 0,1-1 1 0 0,0 1-1 0 0,0-1 1 0 0,0 1-1 0 0,-1 0 0 0 0,1 0 1 0 0,-1 0-1 0 0,0 0 1 0 0,4 4-1 0 0,0 1 8 0 0,0-2 70 0 0,-2 1 5 0 0,1-1-34 0 0,-1 1 1 0 0,0 0-1 0 0,-1 0 0 0 0,1 0 1 0 0,-1 1-1 0 0,0-1 0 0 0,-1 1 1 0 0,1 0-1 0 0,-1-1 0 0 0,-1 1 1 0 0,1 0-1 0 0,-1 0 0 0 0,0 9 1 0 0,-13 71 360 0 0,7-62-311 0 0,1 0-1 0 0,0 32 1 0 0,4-56-121 0 0,-1 0-1 0 0,1 0 0 0 0,0 1 1 0 0,0-1-1 0 0,0 0 1 0 0,0 1-1 0 0,1-1 1 0 0,-1 0-1 0 0,0 0 0 0 0,0 1 1 0 0,1-1-1 0 0,-1 0 1 0 0,1 0-1 0 0,-1 0 0 0 0,1 0 1 0 0,0 2-1 0 0,1 0-90 0 0,-1 0-306 0 0,2 2-514 0 0,9 14 156 0 0,-9-15-117 0 0,21 21-2009 0 0,12 2-2514 0 0,-29-22 4347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4:03.57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1 186 10591 0 0,'0'0'1478'0'0,"0"-2"-1114"0"0,0-13 1483 0 0,0 1 0 0 0,2-1 1 0 0,4-24 579 0 0,-4 36-2038 0 0,6-10-79 0 0,-6 10-20 0 0,0-1-18 0 0,6-9-66 0 0,-6 10-29 0 0,0 2-148 0 0,-1 0 1 0 0,0 0 0 0 0,1 0-1 0 0,-1 0 1 0 0,0 0-1 0 0,0 0 1 0 0,0-1-1 0 0,0 1 1 0 0,0 0 0 0 0,1-2-1 0 0,1 0 78 0 0,1 0-19 0 0,11-7-7 0 0,-11 7-2 0 0,-1 1-6 0 0,12-8-1 0 0,-12 8 71 0 0,4 0-78 0 0,18-5-1 0 0,-19 5 0 0 0,1 1 0 0 0,22-2 0 0 0,-15 3-11 0 0,25 5-42 0 0,-32-3-11 0 0,1 0 0 0 0,0 0 0 0 0,-1 1 0 0 0,10 5 0 0 0,19 15 16 0 0,-29-18 144 0 0,-3 2-109 0 0,15 20-123 0 0,-14-21-51 0 0,-3 2-129 0 0,9 22 173 0 0,-9-16 5 0 0,-3 11 4 0 0,1-18-7 0 0,-2-2-83 0 0,-7 18 81 0 0,7-17 6 0 0,0-2 1 0 0,-7 14 0 0 0,6-14 1 0 0,0 0 6 0 0,-8 12 1 0 0,8-12 0 0 0,-1 1 11 0 0,-11 12 25 0 0,12-13-52 0 0,-1 0 20 0 0,-10 11 32 0 0,10-11-52 0 0,0-1 20 0 0,-12 10 32 0 0,12-10-55 0 0,1 0 1 0 0,-13 10 8 0 0,13-10 2 0 0,1-3 60 0 0,1 1 0 0 0,-1-1 0 0 0,1 1-1 0 0,0-1 1 0 0,-1 1 0 0 0,1 0 0 0 0,0 0 0 0 0,-1-1 0 0 0,1 1-1 0 0,0 0 1 0 0,0 0 0 0 0,-2 2 0 0 0,2-1-15 0 0,-3 0-92 0 0,0 0-1 0 0,-11 6-24 0 0,11-6-101 0 0,1-1-47 0 0,-9 8-457 0 0,1-1 0 0 0,-17 18 0 0 0,25-22 1397 0 0,7 2-568 0 0,12 17-149 0 0,-12-17-372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4:03.81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5527 0 0,'0'0'12360'0'0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4:06.57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8287 0 0,'0'0'10160'0'0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4:11.75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13 220 6911 0 0,'0'0'2807'0'0,"-1"-5"-1996"0"0,-10-55 6377 0 0,11 44-6165 0 0,1 0 1 0 0,3-15-1 0 0,-2 24-819 0 0,1 2-124 0 0,9-18-49 0 0,-9 18 130 0 0,3 0-87 0 0,19-14-49 0 0,-19 14 156 0 0,1 1-117 0 0,20-11 0 0 0,-20 12-25 0 0,0 3-199 0 0,24 1 81 0 0,-24-1-18 0 0,-2 4-254 0 0,14 13 279 0 0,-15-13 2 0 0,-1 1 4 0 0,8 18 2 0 0,-2 4 11 0 0,-6-17 41 0 0,0 5 44 0 0,-3 33 76 0 0,-2-22-80 0 0,1-5-95 0 0,1 2-127 0 0,0-20 112 0 0,0 1 0 0 0,0 12-12 0 0,0-12-2 0 0,0 0-94 0 0,1 1 65 0 0,0 2 116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14:12.07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0 919 0 0,'0'0'12856'0'0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40.28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97 1209 11055 0 0,'7'1'327'0'0,"0"-1"-1"0"0,0 1 1 0 0,0-1-1 0 0,13-2 0 0 0,-19 2-94 0 0,10-3 82 0 0,2 1-126 0 0,-4 0 65 0 0,0 0 1 0 0,-1 0 0 0 0,0-1 0 0 0,15-6 0 0 0,25-11 924 0 0,0-2 0 0 0,79-49 1 0 0,-100 50-618 0 0,-1-1 0 0 0,-2 0 1 0 0,0-2-1 0 0,-1-1 0 0 0,-1-1 1 0 0,33-53-1 0 0,-32 42-280 0 0,-2-2 0 0 0,-2 0 0 0 0,-2-2 0 0 0,23-76 0 0 0,-35 97-229 0 0,-1-1-1 0 0,-1 1 0 0 0,-1-1 1 0 0,-1 0-1 0 0,-1 1 1 0 0,0-1-1 0 0,-2 0 1 0 0,0 1-1 0 0,-2-1 1 0 0,0 1-1 0 0,-1 0 1 0 0,-1 0-1 0 0,-1 0 0 0 0,0 1 1 0 0,-2 0-1 0 0,0 1 1 0 0,-1 0-1 0 0,-1 0 1 0 0,-1 1-1 0 0,0 0 1 0 0,-1 1-1 0 0,-1 1 0 0 0,0 0 1 0 0,-1 1-1 0 0,-1 0 1 0 0,0 1-1 0 0,-1 1 1 0 0,-33-18-1 0 0,34 23-27 0 0,1 0 1 0 0,-1 2-1 0 0,1 0 0 0 0,-2 0 1 0 0,1 2-1 0 0,0 0 0 0 0,-1 1 0 0 0,1 0 1 0 0,-1 1-1 0 0,0 1 0 0 0,1 1 0 0 0,-1 1 1 0 0,1 0-1 0 0,-1 1 0 0 0,1 0 1 0 0,-18 7-1 0 0,21-5-21 0 0,-1 0 1 0 0,1 1-1 0 0,0 1 0 0 0,0 0 1 0 0,1 1-1 0 0,0 0 1 0 0,0 1-1 0 0,1 0 0 0 0,0 1 1 0 0,1 0-1 0 0,0 1 1 0 0,0 0-1 0 0,1 0 0 0 0,1 1 1 0 0,0 0-1 0 0,0 1 1 0 0,1 0-1 0 0,-8 21 0 0 0,9-16-354 0 0,1 1-1 0 0,-5 32 1 0 0,4 10-5854 0 0,6-7-1641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41.8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11 381 8751 0 0,'-1'-1'209'0'0,"1"0"-168"0"0,0 1 1 0 0,0 0 0 0 0,0 0 0 0 0,0 0-1 0 0,0-1 1 0 0,-1 1 0 0 0,1 0-1 0 0,0 0 1 0 0,0-1 0 0 0,0 1-1 0 0,0 0 1 0 0,0 0 0 0 0,0-1-1 0 0,0 1 1 0 0,0 0 0 0 0,0 0 0 0 0,0-1-1 0 0,0 1 1 0 0,0 0 0 0 0,0 0-1 0 0,0 0 1 0 0,0-1 0 0 0,2-1 500 0 0,-1 2-501 0 0,-1 0 1 0 0,0-1 0 0 0,0 1-1 0 0,0 0 1 0 0,1 0 0 0 0,-1 0-1 0 0,0 0 1 0 0,0 0 0 0 0,1 0-1 0 0,-1 0 1 0 0,0 0 0 0 0,0 0 0 0 0,0 0-1 0 0,1 0 1 0 0,-1 0 0 0 0,0 0-1 0 0,0 0 1 0 0,1 0 0 0 0,-1 0-1 0 0,0 0 1 0 0,1 0 0 0 0,17 8 2579 0 0,-8 1-1761 0 0,52 45 904 0 0,353 360 3048 0 0,-366-363-4544 0 0,213 197 507 0 0,-216-206-747 0 0,18 15 14 0 0,9 10 22 0 0,-28-24-37 0 0,11 11 106 0 0,-31-27-106 0 0,-19-21 48 0 0,1 2-17 0 0,18 22-32 0 0,-18-22 48 0 0,-4-3 16 0 0,13 18-21 0 0,-12-14 103 0 0,-7-12-43 0 0,-6-8 26 0 0,-6-17 83 0 0,-2 1 1 0 0,-20-28-1 0 0,30 46-221 0 0,0-1 0 0 0,2 0 0 0 0,-1 0 0 0 0,1 0 0 0 0,-7-21 0 0 0,-12-60-31 0 0,16 56 30 0 0,-74-369 56 0 0,73 327-116 0 0,3 0 0 0 0,4 0 0 0 0,9-104 0 0 0,2 105-91 0 0,3 0 0 0 0,4 2 1 0 0,27-84-1 0 0,-44 155 169 0 0,-7 6 53 0 0,-18 14 146 0 0,-1 0-83 0 0,18-13-134 0 0,0-1 0 0 0,0 0 0 0 0,-1-1-1 0 0,1 0 1 0 0,-1-1 0 0 0,-14 1 0 0 0,-61-4 83 0 0,24-1-29 0 0,-150 17 285 0 0,145-7-321 0 0,0-3 0 0 0,-101-5-1 0 0,149-1-168 0 0,-96-6 443 0 0,97 8-842 0 0,0 1 0 0 0,1 0-1 0 0,-1 1 1 0 0,-29 8-1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43.49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33 29 4607 0 0,'0'0'72'0'0,"0"-1"-1"0"0,0 1 1 0 0,-1-1-1 0 0,1 1 1 0 0,0-1 0 0 0,0 1-1 0 0,-1 0 1 0 0,1-1-1 0 0,0 1 1 0 0,-1-1-1 0 0,1 1 1 0 0,-1 0-1 0 0,1-1 1 0 0,0 1-1 0 0,-1 0 1 0 0,1 0-1 0 0,-1-1 1 0 0,1 1-1 0 0,-1 0 1 0 0,1 0-1 0 0,-1 0 1 0 0,1 0-1 0 0,-1-1 1 0 0,1 1-1 0 0,-1 0 1 0 0,1 0-1 0 0,-1 0 1 0 0,1 0-1 0 0,-1 0 1 0 0,1 0-1 0 0,-1 0 1 0 0,1 0-1 0 0,0 1 1 0 0,-1-1-1 0 0,1 0 1 0 0,-1 0-1 0 0,1 0 1 0 0,-1 0-1 0 0,1 1 1 0 0,-1-1 0 0 0,1 0-1 0 0,-1 0 1 0 0,1 1-1 0 0,0-1 1 0 0,-1 0-1 0 0,1 1 1 0 0,0-1-1 0 0,-1 0 1 0 0,1 1-1 0 0,0-1 1 0 0,-1 1-1 0 0,1-1 1 0 0,0 1-1 0 0,0-1 1 0 0,-1 1-1 0 0,1-1 1 0 0,0 0-1 0 0,0 2 1 0 0,-2 1 371 0 0,1 0 0 0 0,-1 1 1 0 0,1 0-1 0 0,0-1 0 0 0,0 1 1 0 0,-1 6-1 0 0,2 1 291 0 0,0 1 1 0 0,1 0-1 0 0,1 0 0 0 0,6 22 1 0 0,0 9 116 0 0,5 177 1337 0 0,-2-12-1134 0 0,-11-195-924 0 0,0-9-33 0 0,0-1 0 0 0,0 1 0 0 0,1-1 0 0 0,-1 1-1 0 0,0-1 1 0 0,3 6 0 0 0,0-9 67 0 0,0 0 0 0 0,0 0 1 0 0,0 0-1 0 0,1-1 0 0 0,-1 1 0 0 0,0-1 0 0 0,6-2 0 0 0,1 1-38 0 0,5-1-4 0 0,-8 2-97 0 0,1 0 0 0 0,-1 0 1 0 0,1 1-1 0 0,0 0 0 0 0,-1 0 0 0 0,1 1 1 0 0,8 1-1 0 0,44 6-12 0 0,9 4-13 0 0,8 0 0 0 0,8-6 0 0 0,-4-3 0 0 0,-11-7-13 0 0,-43 0-13 0 0,-15 2-2 0 0,0 1 0 0 0,1 0-1 0 0,21 1 1 0 0,-32 0 29 0 0,12 0 100 0 0,-14-9 68 0 0,-2-5-101 0 0,-11-88 132 0 0,-2-23-203 0 0,15 122 0 0 0,-1-192 15 0 0,2 169-116 0 0,2-1 0 0 0,1 1 0 0 0,1 0-1 0 0,1 0 1 0 0,13-33 0 0 0,-17 56 60 0 0,-1 0-1 0 0,0-1 1 0 0,0 1 0 0 0,0 0-1 0 0,0-1 1 0 0,0 1 0 0 0,-1-5-1 0 0,0 8 44 0 0,0 0-1 0 0,0-1 0 0 0,0 1 0 0 0,0 0 0 0 0,0-1 1 0 0,0 1-1 0 0,0 0 0 0 0,0-1 0 0 0,0 1 1 0 0,0 0-1 0 0,-1 0 0 0 0,1-1 0 0 0,0 1 0 0 0,0 0 1 0 0,0 0-1 0 0,-1-1 0 0 0,1 1 0 0 0,0 0 1 0 0,0 0-1 0 0,-1-1 0 0 0,1 1 0 0 0,0 0 0 0 0,-1 0 1 0 0,1 0-1 0 0,0 0 0 0 0,0 0 0 0 0,-1-1 1 0 0,1 1-1 0 0,-1 0 0 0 0,-18 4 218 0 0,11-2-137 0 0,-16 8 53 0 0,0-1-1 0 0,-1-2 1 0 0,0 0-1 0 0,-1-2 1 0 0,-44 4-1 0 0,-5-7-73 0 0,-243 12-372 0 0,309-13-90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44.51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 18 9671 0 0,'5'13'1812'0'0,"-1"-1"-1"0"0,4 21 0 0 0,-1-5-465 0 0,0 3-697 0 0,-1 0 0 0 0,-1 0 0 0 0,-2 1 0 0 0,-1 0 0 0 0,-2 38 0 0 0,-3-28-366 0 0,-2 0 0 0 0,-2 0 0 0 0,-17 57 0 0 0,19-87-226 0 0,-1 7 160 0 0,32-22 172 0 0,-8 3-282 0 0,-17 0-14 0 0,12 2-23 0 0,1 1-59 0 0,43 4 68 0 0,-14-4-12 0 0,47 2 77 0 0,-29-2-77 0 0,16 1-54 0 0,8 2-13 0 0,1 2 0 0 0,-8 1 0 0 0,-18-2 12 0 0,-48-6 216 0 0,-5-4-156 0 0,20-12-12 0 0,-26 15-57 0 0,-1-1 1 0 0,1 0-1 0 0,-1 1 0 0 0,1-1 1 0 0,-1 0-1 0 0,1 1 0 0 0,-1-1 0 0 0,0 0 1 0 0,1 1-1 0 0,-1-1 0 0 0,0 0 0 0 0,0 0 1 0 0,1 1-1 0 0,-1-1 0 0 0,0 0 1 0 0,0 0-1 0 0,0 0 0 0 0,0 1 0 0 0,0-1 1 0 0,0 0-1 0 0,0 0 0 0 0,-1 0 1 0 0,-4-21 64 0 0,3 14-24 0 0,-4-57-71 0 0,2 1-1 0 0,4-1 1 0 0,2 0 0 0 0,3 0-1 0 0,23-108 1 0 0,-27 168 24 0 0,0 0 0 0 0,0-1 1 0 0,-1 1-1 0 0,1 0 0 0 0,-1-1 0 0 0,-1-5 0 0 0,1 10 6 0 0,-1-1 0 0 0,1 1 0 0 0,0 0 0 0 0,-1-1 1 0 0,1 1-1 0 0,-1 0 0 0 0,1 0 0 0 0,-1-1 0 0 0,0 1 0 0 0,0 0 0 0 0,1 0 0 0 0,-1 0 0 0 0,0 0 0 0 0,0 0 0 0 0,0 0 0 0 0,0 0 0 0 0,0 0 0 0 0,0 0 0 0 0,-1 0 0 0 0,1 0 0 0 0,0 1 0 0 0,0-1 0 0 0,-1 1 0 0 0,1-1 0 0 0,0 1 0 0 0,-1-1 0 0 0,-1 0 0 0 0,-28-3 169 0 0,0 1-1 0 0,0 1 0 0 0,-43 3 0 0 0,16 1 11 0 0,-4 1 2 0 0,-99 17 1 0 0,-22 3-971 0 0,170-23 371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45.57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1 134 9215 0 0,'2'-4'2552'0'0,"6"20"-1672"0"0,0 32 1588 0 0,4 89 0 0 0,-12-69-1657 0 0,-3-1-1 0 0,-13 77 1 0 0,16-144-791 0 0,0 0 0 0 0,-1 1 0 0 0,1-1 0 0 0,0 1 0 0 0,0-1 0 0 0,0 1 0 0 0,0-1 0 0 0,-1 1 0 0 0,1-1 0 0 0,0 1 0 0 0,0-1 0 0 0,0 1 0 0 0,0-1 0 0 0,0 1 0 0 0,0 0 0 0 0,1-1 0 0 0,-1 1 0 0 0,0-1 0 0 0,0 1 0 0 0,0-1 0 0 0,0 1 0 0 0,1-1 0 0 0,-1 0 0 0 0,0 1 0 0 0,0-1 0 0 0,1 1 0 0 0,-1-1 0 0 0,0 1 0 0 0,1-1 0 0 0,-1 0 0 0 0,0 1 0 0 0,1 0 0 0 0,15-8 1022 0 0,5-2-745 0 0,13 5-13 0 0,-32 4-211 0 0,11 0-4 0 0,60 2 23 0 0,-17 1-25 0 0,8 1-3 0 0,3 1-11 0 0,2 0-31 0 0,-1-1 20 0 0,-2-2-31 0 0,12-2-11 0 0,-7 3 0 0 0,-13 7 0 0 0,-56-10 0 0 0,-1 0-1 0 0,1 1 1 0 0,-1-1-1 0 0,1 1 1 0 0,-1-1-1 0 0,0 1 0 0 0,1-1 1 0 0,-1 1-1 0 0,0 0 1 0 0,1 0-1 0 0,-1 0 1 0 0,1 1-1 0 0,-2-2 3 0 0,1 0 0 0 0,-1 1-1 0 0,0-1 1 0 0,0 0 0 0 0,0 0-1 0 0,1 1 1 0 0,-1-1 0 0 0,0 0-1 0 0,0 1 1 0 0,0-1 0 0 0,0 0-1 0 0,0 1 1 0 0,0-1 0 0 0,0 0-1 0 0,0 1 1 0 0,0-1 0 0 0,0 0-1 0 0,0 1 1 0 0,0-1 0 0 0,0 0-1 0 0,0 1 1 0 0,0-1 0 0 0,0 0 0 0 0,0 1-1 0 0,0-1 1 0 0,0 0 0 0 0,0 1-1 0 0,-1-1 1 0 0,1 1 0 0 0,0-1 5 0 0,-1 1 0 0 0,1-1 0 0 0,0 0 1 0 0,-1 1-1 0 0,1-1 0 0 0,-1 1 0 0 0,1-1 1 0 0,-1 0-1 0 0,1 1 0 0 0,-1-1 1 0 0,1 0-1 0 0,-1 0 0 0 0,0 1 0 0 0,1-1 1 0 0,-1 0-1 0 0,1 0 0 0 0,-1 0 1 0 0,0 0-1 0 0,1 0 0 0 0,-1 0 0 0 0,1 0 1 0 0,-1 0-1 0 0,0 0 0 0 0,1 0 1 0 0,-1 0-1 0 0,1 0 0 0 0,-1 0 0 0 0,1 0 1 0 0,-1-1-1 0 0,0 1 0 0 0,1 0 0 0 0,-1 0 1 0 0,1-1-1 0 0,-1 1 0 0 0,1 0 1 0 0,-1-1-1 0 0,0 0 0 0 0,-3-5 28 0 0,0-1 0 0 0,0 1-1 0 0,0-1 1 0 0,1 0 0 0 0,0-1-1 0 0,0 1 1 0 0,1 0 0 0 0,-3-14-1 0 0,-1 0 3 0 0,-2-4-15 0 0,2-1 0 0 0,0 0-1 0 0,2-1 1 0 0,1 1 0 0 0,1-1-1 0 0,1 1 1 0 0,1-1 0 0 0,6-40-1 0 0,33-102-491 0 0,-30 137 436 0 0,-7 27 34 0 0,-1-1 0 0 0,0 1 0 0 0,0-1 0 0 0,0 1-1 0 0,-1-1 1 0 0,0 0 0 0 0,0 1 0 0 0,-1-10 0 0 0,1 14 1 0 0,-1-1 0 0 0,1 0-1 0 0,-1 1 1 0 0,1 0 0 0 0,-1-1 0 0 0,0 1 0 0 0,0-1 0 0 0,0 1 0 0 0,1 0 0 0 0,-1-1-1 0 0,0 1 1 0 0,-1 0 0 0 0,1 0 0 0 0,0 0 0 0 0,0 0 0 0 0,0 0 0 0 0,-1 0 0 0 0,1 0-1 0 0,0 0 1 0 0,-1 1 0 0 0,1-1 0 0 0,-1 0 0 0 0,1 1 0 0 0,-1-1 0 0 0,1 1 0 0 0,-1 0-1 0 0,0-1 1 0 0,1 1 0 0 0,-1 0 0 0 0,1 0 0 0 0,-1 0 0 0 0,1 0 0 0 0,-1 0 0 0 0,-1 1-1 0 0,-122 16 596 0 0,9 1-349 0 0,-19-15-121 0 0,-22 2-2 0 0,135-2-303 0 0,0 0 0 0 0,1 1 0 0 0,0 1 0 0 0,0 1 0 0 0,-22 9 0 0 0,30-8-1645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46.66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23 69 3223 0 0,'-22'3'9167'0'0,"23"-2"-9030"0"0,12 43 2179 0 0,-2 0 0 0 0,10 88 0 0 0,-7 93-902 0 0,-11-132-656 0 0,-3-87-718 0 0,4 25 253 0 0,-4-30-281 0 0,0-1-1 0 0,0 1 0 0 0,0-1 1 0 0,1 1-1 0 0,-1 0 0 0 0,0-1 1 0 0,0 1-1 0 0,0-1 0 0 0,1 1 1 0 0,-1-1-1 0 0,0 1 0 0 0,1-1 1 0 0,-1 0-1 0 0,0 1 0 0 0,1-1 1 0 0,-1 1-1 0 0,0-1 0 0 0,1 0 1 0 0,-1 1-1 0 0,1-1 0 0 0,-1 0 1 0 0,1 1-1 0 0,-1-1 0 0 0,1 0 1 0 0,-1 0-1 0 0,1 1 0 0 0,-1-1 1 0 0,1 0-1 0 0,-1 0 0 0 0,1 0 1 0 0,0 0-1 0 0,-1 0 0 0 0,1 0 1 0 0,-1 0-1 0 0,1 0 0 0 0,-1 0 1 0 0,1 0-1 0 0,-1 0 0 0 0,1 0 1 0 0,0 0-1 0 0,-1 0 0 0 0,1-1 1 0 0,-1 1-1 0 0,1 0 0 0 0,0-1 1 0 0,11-5 133 0 0,-7 3-108 0 0,0 0-1 0 0,0 1 1 0 0,0 0 0 0 0,1 0 0 0 0,-1 1 0 0 0,1 0 0 0 0,-1-1-1 0 0,1 2 1 0 0,10-1 0 0 0,34-5 16 0 0,23 0 11 0 0,-24 3-42 0 0,-24 0 20 0 0,34-3-31 0 0,3 0-11 0 0,-1 3 0 0 0,3 3 0 0 0,12 5 0 0 0,-5 6 0 0 0,-59-8 0 0 0,-3-1 0 0 0,1 0 0 0 0,20 1 0 0 0,-29-3 0 0 0,1 0-1 0 0,0 0 1 0 0,-1 0 0 0 0,1 0-1 0 0,-1 0 1 0 0,1-1 0 0 0,-1 1-1 0 0,1-1 1 0 0,-1 1 0 0 0,1-1-1 0 0,-1 1 1 0 0,0-1 0 0 0,1 0-1 0 0,1-1 1 0 0,-3 1 3 0 0,1 1-1 0 0,0-1 0 0 0,-1 0 1 0 0,1 1-1 0 0,-1-1 1 0 0,0 0-1 0 0,1 0 0 0 0,-1 0 1 0 0,0 1-1 0 0,1-1 1 0 0,-1 0-1 0 0,0 0 0 0 0,0 0 1 0 0,0 0-1 0 0,1 0 1 0 0,-1 1-1 0 0,0-1 0 0 0,-1-2 1 0 0,0-3 21 0 0,0 0 0 0 0,-1 0 0 0 0,0 0 0 0 0,0 1 0 0 0,-1-1 0 0 0,-3-5 0 0 0,-3-9 55 0 0,-2-10-21 0 0,0 0 1 0 0,3-1-1 0 0,0 0 0 0 0,2 0 0 0 0,2 0 1 0 0,-2-46-1 0 0,6 58-126 0 0,0-1 0 0 0,2 1 0 0 0,0 0 0 0 0,1 0 0 0 0,1 0 1 0 0,1 0-1 0 0,1 1 0 0 0,0-1 0 0 0,1 1 0 0 0,1 1 0 0 0,18-29 0 0 0,-25 44 60 0 0,9-16-176 0 0,-13 13 112 0 0,-9 6 82 0 0,-52 9 246 0 0,1-2 0 0 0,-116-1 0 0 0,96-7-203 0 0,-93-7 75 0 0,115 2-465 0 0,45 4-6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47.75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71 14 7831 0 0,'-10'-6'5241'0'0,"9"7"-5127"0"0,-4 16 2093 0 0,4 25-359 0 0,0 170 1724 0 0,-5-125-2976 0 0,-29 141 0 0 0,31-213-547 0 0,2-9-3 0 0,1-1 1 0 0,-1 0 0 0 0,1 1 0 0 0,0-1 0 0 0,0 1 0 0 0,1-1 0 0 0,0 11-1 0 0,2-15-14 0 0,-1 0 0 0 0,1 0-1 0 0,0 0 1 0 0,0 0 0 0 0,0 0-1 0 0,-1 0 1 0 0,1-1-1 0 0,0 1 1 0 0,0-1 0 0 0,0 1-1 0 0,0-1 1 0 0,0 0 0 0 0,0 0-1 0 0,2 0 1 0 0,0 1 32 0 0,-2-1 96 0 0,9 0-83 0 0,32 1-10 0 0,-19-2-14 0 0,28-6-31 0 0,-28 5 20 0 0,32-3-20 0 0,13 5 20 0 0,5 5-31 0 0,0 3-11 0 0,-12-1-16 0 0,-49-6-59 0 0,-2 0 17 0 0,34 2 32 0 0,-33-2-43 0 0,-1 1 12 0 0,35 8 46 0 0,-27-2 51 0 0,-18-8-37 0 0,-1 0 0 0 0,0 0-1 0 0,0 1 1 0 0,0-1 0 0 0,0 0-1 0 0,1 0 1 0 0,-1 0 0 0 0,0 1-1 0 0,0-1 1 0 0,0 0 0 0 0,0 0-1 0 0,0 0 1 0 0,1 1 0 0 0,-1-1-1 0 0,0 0 1 0 0,0 0 0 0 0,0 1-1 0 0,0-1 1 0 0,0 0 0 0 0,0 0-1 0 0,0 1 1 0 0,0-1 0 0 0,0 0-1 0 0,0 0 1 0 0,0 1 0 0 0,0-1-1 0 0,0 0 1 0 0,0 0 0 0 0,0 1-1 0 0,0-1 1 0 0,0 0 0 0 0,-1 0-1 0 0,1 1 1 0 0,0-1 1 0 0,-1 0 0 0 0,1 1-1 0 0,-1-1 1 0 0,1 0 0 0 0,-1 1 0 0 0,1-1 0 0 0,-1 0 0 0 0,1 0 0 0 0,-1 0-1 0 0,1 0 1 0 0,-1 1 0 0 0,1-1 0 0 0,-1 0 0 0 0,1 0 0 0 0,-1 0 0 0 0,0 0-1 0 0,1 0 1 0 0,-1 0 0 0 0,1 0 0 0 0,-1-1 0 0 0,1 1 0 0 0,-1 0 0 0 0,1 0-1 0 0,-1 0 1 0 0,1 0 0 0 0,-1-1 0 0 0,1 1 0 0 0,-1 0 0 0 0,1-1 0 0 0,-1 1-1 0 0,1 0 1 0 0,-1-1 0 0 0,1 1 0 0 0,0 0 0 0 0,-1-1 0 0 0,1 1 0 0 0,-1-2-1 0 0,-4-4 32 0 0,1-1 0 0 0,0 0 0 0 0,0 0-1 0 0,1 0 1 0 0,0-1 0 0 0,0 1-1 0 0,0-1 1 0 0,-2-15 0 0 0,-6-66 110 0 0,11 86-141 0 0,-1-34-2 0 0,1 0 0 0 0,1-1-1 0 0,9-45 1 0 0,30-110-518 0 0,-39 188 494 0 0,6-21-15 0 0,-4 19 10 0 0,-1-1 1 0 0,0 0-1 0 0,0 0 1 0 0,1-16 0 0 0,-3 22 22 0 0,0 0 1 0 0,0 0 0 0 0,-1 0 0 0 0,1 0-1 0 0,0-1 1 0 0,-1 1 0 0 0,0 0-1 0 0,1 0 1 0 0,-1 0 0 0 0,0 0 0 0 0,0 0-1 0 0,0 0 1 0 0,0 1 0 0 0,-1-1 0 0 0,1 0-1 0 0,0 0 1 0 0,-1 1 0 0 0,1-1-1 0 0,-1 1 1 0 0,0-1 0 0 0,1 1 0 0 0,-1 0-1 0 0,-2-2 1 0 0,-2 0 25 0 0,-1 0 0 0 0,1 1 0 0 0,0-1-1 0 0,-1 1 1 0 0,0 0 0 0 0,1 1 0 0 0,-1 0 0 0 0,0 0 0 0 0,0 0-1 0 0,0 1 1 0 0,-7 0 0 0 0,-13 2 197 0 0,-41 9 0 0 0,15-2-87 0 0,28-6-648 0 0,-8 1 1164 0 0,-46 0 1 0 0,68-4-1115 0 0,0-1 0 0 0,-21-4 0 0 0,25 3-516 0 0,1 0 0 0 0,-1 0 1 0 0,1-1-1 0 0,-1 0 0 0 0,-9-5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4:26.24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4 17967 0 0,'8'-4'1600'0'0,"3"4"-1280"0"0,5 6-256 0 0,0 2 288 0 0,124 47-160 0 0,-12-7 0 0 0,57 17-360 0 0,24 7-72 0 0,-12-5-16 0 0,-10-6 0 0 0,0-3-1136 0 0,-22-3-232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48.84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20 33 6911 0 0,'-3'1'4663'0'0,"2"9"-2633"0"0,1 14-343 0 0,6 75 1999 0 0,-1-20-2436 0 0,-5 93 0 0 0,-13-68-775 0 0,7-62-148 0 0,-2 59 0 0 0,9-101-317 0 0,-1 1 0 0 0,0-1 1 0 0,0 1-1 0 0,0 0 0 0 0,1-1 1 0 0,-1 1-1 0 0,0-1 0 0 0,1 1 1 0 0,-1-1-1 0 0,1 1 0 0 0,-1-1 1 0 0,1 1-1 0 0,-1-1 0 0 0,1 0 1 0 0,-1 1-1 0 0,1-1 0 0 0,-1 0 1 0 0,1 1-1 0 0,-1-1 0 0 0,1 0 1 0 0,-1 0-1 0 0,1 1 0 0 0,0-1 1 0 0,-1 0-1 0 0,1 0 0 0 0,-1 0 1 0 0,1 0-1 0 0,0 0 0 0 0,-1 0 1 0 0,1 0-1 0 0,0 0 0 0 0,-1 0 1 0 0,1 0-1 0 0,-1 0 0 0 0,1 0 1 0 0,0-1-1 0 0,0 1 0 0 0,34-7 205 0 0,-23 5-178 0 0,0 0 16 0 0,1-1 0 0 0,41-4-42 0 0,10 1-11 0 0,7 2 0 0 0,3 3 0 0 0,-1 0-73 0 0,-11-1-34 0 0,-19 2 31 0 0,-32 0 4 0 0,2 0 0 0 0,43-2 1 0 0,-42 2 6 0 0,-3-1 1 0 0,54-4-53 0 0,-7-2 53 0 0,-58 7 65 0 0,0 0-1 0 0,1 0 1 0 0,-1 0 0 0 0,0 0 0 0 0,0 0 0 0 0,1 0-1 0 0,-1 0 1 0 0,0 0 0 0 0,0 0 0 0 0,1 0 0 0 0,-1 0-1 0 0,0 0 1 0 0,0 0 0 0 0,0 0 0 0 0,1 0 0 0 0,-1 0-1 0 0,0-1 1 0 0,0 1 0 0 0,0 0 0 0 0,1 0 0 0 0,-1 0-1 0 0,0 0 1 0 0,0 0 0 0 0,0-1 0 0 0,1 1 0 0 0,-1 0-1 0 0,0 0 1 0 0,0 0 0 0 0,0-1 0 0 0,0 1 0 0 0,0 0-1 0 0,0 0 1 0 0,1 0 0 0 0,-1-1 0 0 0,0 1 0 0 0,0 0-1 0 0,0 0 1 0 0,0-1 0 0 0,0 1 0 0 0,0 0 0 0 0,0 0-1 0 0,0-1 1 0 0,0 1 0 0 0,0 0 0 0 0,0 0 0 0 0,0-1-1 0 0,0 1 1 0 0,0 0 0 0 0,0 0 0 0 0,0 0 0 0 0,-1-1-1 0 0,1 1 1 0 0,0 0 0 0 0,0 0 0 0 0,0-1 0 0 0,0 1-1 0 0,0 0 1 0 0,-1 0 0 0 0,-15-15 177 0 0,-1-1-30 0 0,11 6-99 0 0,0-1-1 0 0,1 0 1 0 0,0 0-1 0 0,1-1 1 0 0,0 1-1 0 0,1-1 1 0 0,0 0 0 0 0,1 0-1 0 0,-1-12 1 0 0,1-19 25 0 0,2-51 1 0 0,1 73-70 0 0,2-23-94 0 0,18-83 0 0 0,-8 63-106 0 0,-13 63 194 0 0,1-1 1 0 0,-1 0-1 0 0,0 0 0 0 0,0 0 1 0 0,0 0-1 0 0,0 0 1 0 0,0 0-1 0 0,0 0 0 0 0,0 0 1 0 0,-1 1-1 0 0,1-1 1 0 0,0 0-1 0 0,-1 0 0 0 0,0 0 1 0 0,1 0-1 0 0,-1 1 1 0 0,0-1-1 0 0,0 0 0 0 0,0 1 1 0 0,0-1-1 0 0,0 1 1 0 0,-1-1-1 0 0,1 1 0 0 0,0 0 1 0 0,-3-2-1 0 0,0 0 39 0 0,0 1 0 0 0,0 0 0 0 0,0 0 1 0 0,0 1-1 0 0,-1-1 0 0 0,1 1 0 0 0,-1 0 0 0 0,1 0 0 0 0,-9 0 0 0 0,-46-2 387 0 0,-112 11 0 0 0,76-2-335 0 0,38-2-147 0 0,23-1-624 0 0,-1-2-1 0 0,-67-5 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49.96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30 94 5983 0 0,'-15'-35'1070'0'0,"0"-11"8747"0"0,24 71-8202 0 0,1 189 871 0 0,5 82-1430 0 0,-12-171-842 0 0,-3-106-104 0 0,1-20-92 0 0,1-1 0 0 0,-1 1 0 0 0,1 0 1 0 0,-1-1-1 0 0,1 1 0 0 0,0 0 0 0 0,-1 0 0 0 0,1 0 0 0 0,0 0 0 0 0,0 0 0 0 0,-1 1 0 0 0,1-1 1 0 0,0 0-1 0 0,0 1 0 0 0,0 0 0 0 0,0-1 0 0 0,0 1 0 0 0,4 0 0 0 0,8-1 35 0 0,46 0-42 0 0,10 1-11 0 0,7-3 0 0 0,6-4 0 0 0,-16-4-15 0 0,0-3-58 0 0,1-1-18 0 0,-47 9 58 0 0,34-4-102 0 0,-14 4 58 0 0,-30 5-3 0 0,1 0 0 0 0,36-2 3 0 0,-36 2 10 0 0,-3 7 14 0 0,27 19 42 0 0,-35-25 14 0 0,0 1 0 0 0,0 0 0 0 0,-1 0 0 0 0,1 0-1 0 0,0 0 1 0 0,-1 0 0 0 0,1 0 0 0 0,0 0 0 0 0,-1 1 0 0 0,1-1 0 0 0,-1 0 0 0 0,0 0-1 0 0,1 0 1 0 0,-1 1 0 0 0,0-1 0 0 0,0 0 0 0 0,1 0 0 0 0,-1 0 0 0 0,0 1-1 0 0,0-1 1 0 0,-1 0 0 0 0,1 0 0 0 0,0 1 0 0 0,0-1 0 0 0,-1 0 0 0 0,1 0 0 0 0,0 0-1 0 0,-1 1 1 0 0,1-1 0 0 0,-1 0 0 0 0,0 1 0 0 0,-2 3 18 0 0,1-1 0 0 0,-1 0 0 0 0,0 0 0 0 0,0 0 0 0 0,-5 4 0 0 0,7-7-7 0 0,1 0 0 0 0,-1 0 0 0 0,-1 0 1 0 0,1 1-1 0 0,0-1 0 0 0,0 0 1 0 0,0-1-1 0 0,0 1 0 0 0,-1 0 1 0 0,1 0-1 0 0,0-1 0 0 0,-1 1 1 0 0,1 0-1 0 0,-1-1 0 0 0,1 1 1 0 0,-1-1-1 0 0,1 0 0 0 0,-1 0 1 0 0,1 1-1 0 0,-1-1 0 0 0,1 0 1 0 0,-1 0-1 0 0,1 0 0 0 0,-1-1 1 0 0,1 1-1 0 0,-1 0 0 0 0,1 0 1 0 0,-1-1-1 0 0,1 1 0 0 0,-1-1 0 0 0,1 0 1 0 0,0 1-1 0 0,-1-1 0 0 0,1 0 1 0 0,0 0-1 0 0,0 1 0 0 0,-1-1 1 0 0,1 0-1 0 0,0-1 0 0 0,0 1 1 0 0,0 0-1 0 0,0 0 0 0 0,0 0 1 0 0,0 0-1 0 0,0-3 0 0 0,-6-6 45 0 0,1-1 1 0 0,0 0-1 0 0,1 0 0 0 0,-5-18 0 0 0,7 22-66 0 0,-6-21 40 0 0,1 0-1 0 0,2-1 0 0 0,0 0 0 0 0,2 0 0 0 0,1-1 0 0 0,2-38 0 0 0,3 21-135 0 0,2 0 0 0 0,3 1 0 0 0,14-56-1 0 0,-19 95 68 0 0,0 0-1 0 0,-1 0 0 0 0,0 0 0 0 0,0 0 0 0 0,-1 0 0 0 0,0-14 0 0 0,-1 19 36 0 0,1 0 1 0 0,-1-1-1 0 0,0 1 1 0 0,1 0-1 0 0,-1 0 1 0 0,0 0-1 0 0,0 0 1 0 0,0 0-1 0 0,-1 0 1 0 0,1 0-1 0 0,0 0 1 0 0,-1 0-1 0 0,1 0 1 0 0,-1 1-1 0 0,0-1 1 0 0,1 1-1 0 0,-1-1 1 0 0,0 1-1 0 0,0 0 1 0 0,0-1-1 0 0,0 1 1 0 0,0 0-1 0 0,0 0 1 0 0,0 1-1 0 0,-3-2 0 0 0,-13-3 99 0 0,-1 1-1 0 0,1 0 1 0 0,-1 2-1 0 0,0 0 0 0 0,-33 1 1 0 0,-96 13 212 0 0,118-8-283 0 0,-29 3-525 0 0,0 3 0 0 0,0 2 0 0 0,-86 31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51.09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38 35 5527 0 0,'-28'-30'4710'0'0,"21"25"-3977"0"0,6 8-156 0 0,1 0 1 0 0,-1 0-1 0 0,1 1 1 0 0,-1-1-1 0 0,1 0 1 0 0,0 0-1 0 0,1 0 1 0 0,0 5-1 0 0,7 258 4701 0 0,-4-33-4315 0 0,-4-229-946 0 0,1 0 0 0 0,-1 0 0 0 0,1 0-1 0 0,-1 0 1 0 0,1 0 0 0 0,0 0-1 0 0,1 0 1 0 0,-1 0 0 0 0,3 4-1 0 0,-3-7-2 0 0,1 1-1 0 0,-1-1 0 0 0,1 0 0 0 0,-1 1 0 0 0,1-1 1 0 0,-1 0-1 0 0,1 0 0 0 0,0 0 0 0 0,0 0 0 0 0,-1-1 1 0 0,1 1-1 0 0,0 0 0 0 0,0-1 0 0 0,0 1 0 0 0,0-1 1 0 0,0 0-1 0 0,-1 1 0 0 0,1-1 0 0 0,0 0 0 0 0,0 0 1 0 0,2-1-1 0 0,2 0 17 0 0,0 3-10 0 0,22 5 100 0 0,-14-3-111 0 0,45 9 46 0 0,-2-5-44 0 0,11 0-11 0 0,7-4 0 0 0,20-3-96 0 0,-41 0 1 0 0,-28 1 10 0 0,26 9 40 0 0,-29-9 82 0 0,17-8-9 0 0,-40 5-25 0 0,1 1-1 0 0,0 0 1 0 0,-1 0 0 0 0,1-1-1 0 0,-1 1 1 0 0,1 0 0 0 0,-1-1-1 0 0,1 1 1 0 0,-1-1 0 0 0,1 1-1 0 0,-1-1 1 0 0,1 1 0 0 0,-1-1-1 0 0,1 1 1 0 0,-1-1 0 0 0,0 1-1 0 0,1-1 1 0 0,-1 1 0 0 0,0-1-1 0 0,0 0 1 0 0,1 1-1 0 0,-1-1 1 0 0,0 0 0 0 0,0 1-1 0 0,0-1 1 0 0,0 1 0 0 0,0-2-1 0 0,-2-18 47 0 0,1 13-12 0 0,-7-192 230 0 0,9 175-277 0 0,1 0 0 0 0,1 0 0 0 0,1 1-1 0 0,1 0 1 0 0,2-1 0 0 0,12-30 0 0 0,-9 35-51 0 0,10-28-108 0 0,-19 45 161 0 0,0 0 1 0 0,-1 0-1 0 0,1 0 1 0 0,-1 0 0 0 0,1-1-1 0 0,-1 1 1 0 0,0 0-1 0 0,0 0 1 0 0,0-1-1 0 0,0 1 1 0 0,0 0 0 0 0,-1 0-1 0 0,1 0 1 0 0,-1-1-1 0 0,1 1 1 0 0,-1 0 0 0 0,-1-3-1 0 0,0 3 11 0 0,1 0 0 0 0,-1 1 0 0 0,0-1-1 0 0,1 1 1 0 0,-1-1 0 0 0,0 1 0 0 0,0 0-1 0 0,0 0 1 0 0,0 0 0 0 0,0 0 0 0 0,0 0 0 0 0,0 0-1 0 0,-1 1 1 0 0,1-1 0 0 0,0 1 0 0 0,0-1-1 0 0,-1 1 1 0 0,-1 0 0 0 0,-48 0 155 0 0,38 1-116 0 0,-343 17 417 0 0,275-13-430 0 0,-58 1-454 0 0,129-7 29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52.18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20 26 7831 0 0,'-15'-17'3548'0'0,"14"18"-3358"0"0,1 0 1 0 0,0 0-1 0 0,-1 0 1 0 0,1 0-1 0 0,0 0 1 0 0,0 0-1 0 0,-1 0 1 0 0,1-1-1 0 0,0 1 1 0 0,0 0-1 0 0,0 0 0 0 0,0 0 1 0 0,0 0-1 0 0,1 0 1 0 0,-1 0-1 0 0,0 0 1 0 0,1 2-1 0 0,8 180 4641 0 0,-15 92-2766 0 0,3-247-1942 0 0,1-13-42 0 0,1 1 0 0 0,0-1 0 0 0,2 19 0 0 0,0-33-72 0 0,-1-1 1 0 0,0 1-1 0 0,0-1 1 0 0,0 1-1 0 0,1-1 1 0 0,-1 1 0 0 0,0-1-1 0 0,1 1 1 0 0,-1-1-1 0 0,1 0 1 0 0,-1 1-1 0 0,0-1 1 0 0,1 1-1 0 0,-1-1 1 0 0,1 0-1 0 0,-1 0 1 0 0,1 1-1 0 0,-1-1 1 0 0,1 0-1 0 0,-1 0 1 0 0,1 1-1 0 0,-1-1 1 0 0,1 0-1 0 0,0 0 1 0 0,-1 0-1 0 0,1 0 1 0 0,24 3 159 0 0,-6-1-18 0 0,-17-1-58 0 0,10 2-10 0 0,47 11-6 0 0,10-3-21 0 0,6-9-45 0 0,-5-5-11 0 0,4-1 0 0 0,-6 2 0 0 0,9 6 0 0 0,-12 4 11 0 0,-65-8-9 0 0,1 1 1 0 0,0-1-1 0 0,-1 0 1 0 0,1 0-1 0 0,0 1 0 0 0,0-1 1 0 0,-1 0-1 0 0,1 0 1 0 0,0 0-1 0 0,-1 0 0 0 0,1 0 1 0 0,0 0-1 0 0,0 0 1 0 0,-1 0-1 0 0,1-1 1 0 0,0 1-1 0 0,-1 0 0 0 0,1 0 1 0 0,0 0-1 0 0,-1-1 1 0 0,2 1-1 0 0,-1-1 2 0 0,-1 1 0 0 0,1-1-1 0 0,0 1 1 0 0,-1-1 0 0 0,1 1-1 0 0,0-1 1 0 0,-1 0 0 0 0,1 1 0 0 0,-1-1-1 0 0,1 0 1 0 0,-1 1 0 0 0,1-1-1 0 0,-1 0 1 0 0,0 0 0 0 0,1 1-1 0 0,-1-1 1 0 0,0 0 0 0 0,0 0 0 0 0,1 0-1 0 0,-1 1 1 0 0,0-1 0 0 0,0 0-1 0 0,0-1 1 0 0,-8-21 119 0 0,1 7-47 0 0,0-3-24 0 0,0-1-1 0 0,2 0 1 0 0,0 0 0 0 0,1 0-1 0 0,2-1 1 0 0,0 0 0 0 0,0-25-1 0 0,4 12-73 0 0,2 0 0 0 0,0 1-1 0 0,16-54 1 0 0,-7 46-133 0 0,8-25-76 0 0,-20 62 209 0 0,0-1 0 0 0,-1 1-1 0 0,1-1 1 0 0,-1 0 0 0 0,0 1 0 0 0,0-1 0 0 0,-1 0 0 0 0,1 1 0 0 0,-1-1-1 0 0,0 1 1 0 0,-2-8 0 0 0,1 10 29 0 0,1-1 0 0 0,-1 0 0 0 0,0 1 0 0 0,0-1 0 0 0,0 1 0 0 0,0 0 0 0 0,0 0 0 0 0,0 0-1 0 0,-1 0 1 0 0,1 0 0 0 0,-1 0 0 0 0,1 0 0 0 0,-1 1 0 0 0,0-1 0 0 0,0 1 0 0 0,1 0 0 0 0,-1 0 0 0 0,0 0 0 0 0,0 0 0 0 0,0 1 0 0 0,0-1 0 0 0,-5 0-1 0 0,-8 0 100 0 0,-1 0-1 0 0,1 2 0 0 0,-18 1 0 0 0,13 0-37 0 0,-112 7 309 0 0,-173 2-278 0 0,278-12-1970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53.24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15 73 6911 0 0,'-7'-1'3648'0'0,"6"2"-3571"0"0,-2 13 1394 0 0,1 22-604 0 0,2-32-423 0 0,3 144 3235 0 0,-3 105-993 0 0,-2-225-2533 0 0,1-11-93 0 0,0 0 1 0 0,1 0 0 0 0,0-1-1 0 0,4 25 1 0 0,-3-40-38 0 0,-1 0 0 0 0,0-1 0 0 0,0 1 0 0 0,0 0-1 0 0,1 0 1 0 0,-1-1 0 0 0,0 1 0 0 0,1 0 0 0 0,-1 0 0 0 0,1-1 0 0 0,-1 1-1 0 0,1 0 1 0 0,-1-1 0 0 0,1 1 0 0 0,-1-1 0 0 0,1 1 0 0 0,0-1-1 0 0,-1 1 1 0 0,1-1 0 0 0,0 1 0 0 0,-1-1 0 0 0,1 1 0 0 0,0-1 0 0 0,-1 0-1 0 0,1 0 1 0 0,0 1 0 0 0,0-1 0 0 0,0 0 0 0 0,-1 0 0 0 0,1 0 0 0 0,0 0-1 0 0,1 0 1 0 0,29-6 745 0 0,-14 1-634 0 0,-15 4 90 0 0,9 3-160 0 0,3 1-43 0 0,43 3 76 0 0,2-4-87 0 0,20-7-10 0 0,-9-4 0 0 0,1-5 0 0 0,-1 1 0 0 0,-6 6 0 0 0,-53 6 0 0 0,0 1 0 0 0,0 0 0 0 0,0 1 0 0 0,13 3 0 0 0,-13-2 0 0 0,0 2 0 0 0,0 0 0 0 0,14 7 0 0 0,-24-11 8 0 0,0 1 0 0 0,1-1 0 0 0,-1 1-1 0 0,0-1 1 0 0,0 1 0 0 0,0 0 0 0 0,0 0 0 0 0,0-1 0 0 0,0 1-1 0 0,0 0 1 0 0,0 0 0 0 0,0 0 0 0 0,0 0 0 0 0,-1 0-1 0 0,1 1 1 0 0,0-1 0 0 0,-1 0 0 0 0,1 0 0 0 0,-1 0 0 0 0,1 0-1 0 0,0 3 1 0 0,-5-1 117 0 0,-3-11-54 0 0,4 0-31 0 0,0-1 0 0 0,0 0 0 0 0,1 0 0 0 0,0 0-1 0 0,0 0 1 0 0,1 0 0 0 0,0-11 0 0 0,3-68 47 0 0,-2 75-72 0 0,6-47-153 0 0,18-75-1 0 0,1-10-685 0 0,-24 139 776 0 0,0 0 0 0 0,-1-1 0 0 0,0 1-1 0 0,0-1 1 0 0,0 1 0 0 0,-1 0 0 0 0,0-1 0 0 0,0 1 0 0 0,-4-11-1 0 0,4 14 65 0 0,-1 0 0 0 0,0 0-1 0 0,1 0 1 0 0,-1 1 0 0 0,0-1-1 0 0,-1 0 1 0 0,1 1 0 0 0,0 0-1 0 0,-1-1 1 0 0,1 1-1 0 0,-1 0 1 0 0,0 0 0 0 0,0 0-1 0 0,0 1 1 0 0,0-1 0 0 0,0 1-1 0 0,0-1 1 0 0,0 1 0 0 0,0 0-1 0 0,-5 0 1 0 0,-47-10 396 0 0,-2 3 0 0 0,-93-1 0 0 0,89 7-311 0 0,3-1-392 0 0,1 3 1 0 0,-98 11-1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54.28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 6 11055 0 0,'-1'1'146'0'0,"1"-1"0"0"0,0 1 0 0 0,-1 0 1 0 0,1-1-1 0 0,0 1 0 0 0,0 0 0 0 0,-1 0 0 0 0,1 0 0 0 0,0-1 0 0 0,0 1 0 0 0,0 0 0 0 0,0 0 0 0 0,0 0 0 0 0,0-1 0 0 0,0 1 0 0 0,0 0 0 0 0,1 0 0 0 0,-1-1 0 0 0,0 1 0 0 0,1 1 0 0 0,3 23 103 0 0,23 136 4402 0 0,-18-95-3334 0 0,-1 113-1 0 0,-16 13-532 0 0,8-191-777 0 0,0-1 1 0 0,0 1-1 0 0,0-1 0 0 0,0 0 0 0 0,0 1 0 0 0,0-1 0 0 0,0 1 1 0 0,0-1-1 0 0,0 1 0 0 0,0-1 0 0 0,0 1 0 0 0,0-1 0 0 0,0 1 1 0 0,0-1-1 0 0,0 1 0 0 0,0-1 0 0 0,0 1 0 0 0,1-1 0 0 0,-1 1 1 0 0,0-1-1 0 0,0 0 0 0 0,1 1 0 0 0,-1-1 0 0 0,0 1 0 0 0,0-1 1 0 0,1 0-1 0 0,-1 1 0 0 0,0-1 0 0 0,1 0 0 0 0,-1 1 0 0 0,1-1 1 0 0,-1 0-1 0 0,0 0 0 0 0,1 1 0 0 0,-1-1 0 0 0,1 0 1 0 0,-1 0-1 0 0,1 0 0 0 0,-1 0 0 0 0,1 1 0 0 0,-1-1 0 0 0,1 0 1 0 0,-1 0-1 0 0,1 0 0 0 0,-1 0 0 0 0,1 0 0 0 0,0 0 0 0 0,24-14 238 0 0,-13 7-199 0 0,11-1 23 0 0,36 1-16 0 0,11 5-42 0 0,-10 3-11 0 0,0-2 0 0 0,2-1 0 0 0,3 0 0 0 0,5 1 0 0 0,11 4 0 0 0,-13 1-12 0 0,-44-1-36 0 0,21 7 51 0 0,-33-8 261 0 0,-9-4-191 0 0,-2 1-67 0 0,0 0-1 0 0,0 1 1 0 0,-1-1 0 0 0,1 0-1 0 0,0 1 1 0 0,0-1 0 0 0,-1 0-1 0 0,1 0 1 0 0,0 0-1 0 0,-1 1 1 0 0,1-1 0 0 0,-1 0-1 0 0,1 0 1 0 0,-1 0 0 0 0,0 0-1 0 0,1 0 1 0 0,-1 0-1 0 0,0-2 1 0 0,-2-22 154 0 0,0 15-115 0 0,-2-11-5 0 0,1 0-1 0 0,1 0 1 0 0,1 0-1 0 0,1 0 0 0 0,1 0 1 0 0,1 0-1 0 0,1 0 1 0 0,0 1-1 0 0,2-1 1 0 0,0 1-1 0 0,1 0 1 0 0,1 0-1 0 0,1 0 1 0 0,18-30-1 0 0,23-26-115 0 0,-25 41 46 0 0,20-40 0 0 0,-43 74 30 0 0,0-1-1 0 0,0 1 1 0 0,0 0-1 0 0,-1-1 1 0 0,1 1-1 0 0,-1-1 1 0 0,1 1-1 0 0,-1-1 1 0 0,0 1-1 0 0,1-1 0 0 0,-1 1 1 0 0,0-1-1 0 0,0 1 1 0 0,0-1-1 0 0,0 0 1 0 0,-1 1-1 0 0,1-1 1 0 0,0 1-1 0 0,0-1 1 0 0,-1 1-1 0 0,1-1 1 0 0,-1 1-1 0 0,0 0 1 0 0,0-3-1 0 0,-1 3 12 0 0,0-1 0 0 0,1 0 0 0 0,-1 1 0 0 0,0-1-1 0 0,0 1 1 0 0,0 0 0 0 0,0 0 0 0 0,-1-1 0 0 0,1 1 0 0 0,0 1-1 0 0,0-1 1 0 0,-1 0 0 0 0,1 0 0 0 0,-3 1 0 0 0,-10-3 83 0 0,0 2 1 0 0,0 0 0 0 0,-28 2 0 0 0,42 0-91 0 0,-255 27 275 0 0,57-4-694 0 0,167-22 97 0 0,1-1-81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55.13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22 166 9671 0 0,'-6'-3'-89'0'0,"5"2"308"0"0,-1 0 0 0 0,0 0 0 0 0,0 0 1 0 0,1 0-1 0 0,-1 0 0 0 0,1 0 0 0 0,-1 0 0 0 0,1 0 0 0 0,0-1 0 0 0,1-7 1724 0 0,15 1-828 0 0,-10 6-878 0 0,0 1 0 0 0,-1-1 0 0 0,1 1 1 0 0,0 0-1 0 0,0 0 0 0 0,1 1 0 0 0,-1-1 0 0 0,7 1 0 0 0,2 0 69 0 0,-10 0-209 0 0,37-2 852 0 0,-1 3-20 0 0,41 1 302 0 0,259-4 558 0 0,-4 9-1124 0 0,-5-1-325 0 0,-20-7-28 0 0,368-7 600 0 0,807-89-1081 0 0,-1352 80-1647 0 0,-3 3-6279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2:55.61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 19351 0 0,'6'-1'1720'0'0,"2"1"-1248"0"0,44 11-344 0 0,37 2-64 0 0,-8 0 24 0 0,20 4 0 0 0,9 1 0 0 0,3-2 0 0 0,-1-4 40 0 0,4 1 0 0 0,7 1 8 0 0,4-2 0 0 0,5-5-232 0 0,2-3-56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3:01.43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5 169 8751 0 0,'-4'-24'9058'0'0,"14"22"-8485"0"0,53-9 411 0 0,52-14 232 0 0,-9 2-112 0 0,136-13 0 0 0,-143 28-956 0 0,-22 2-135 0 0,2-1-13 0 0,-14 1 0 0 0,-9 1 0 0 0,-1 0 0 0 0,-34 5 0 0 0,-17 0 2 0 0,0 0-1 0 0,1 0 1 0 0,-1 0-1 0 0,0-1 1 0 0,1 0-1 0 0,-1 1 1 0 0,6-3-1 0 0,-10 3 9 0 0,0 0-1 0 0,0-1 0 0 0,0 1 1 0 0,1 0-1 0 0,-1 0 0 0 0,0 0 1 0 0,0 0-1 0 0,0 0 0 0 0,0 0 1 0 0,0 0-1 0 0,0 0 1 0 0,0 0-1 0 0,0 0 0 0 0,0 0 1 0 0,1-1-1 0 0,-1 1 0 0 0,0 0 1 0 0,0 0-1 0 0,0 0 1 0 0,0 0-1 0 0,0 0 0 0 0,0 0 1 0 0,0 0-1 0 0,0 0 0 0 0,0-1 1 0 0,0 1-1 0 0,0 0 0 0 0,0 0 1 0 0,0 0-1 0 0,0 0 1 0 0,0 0-1 0 0,0 0 0 0 0,0-1 1 0 0,0 1-1 0 0,0 0 0 0 0,0 0 1 0 0,0 0-1 0 0,0 0 1 0 0,0 0-1 0 0,0 0 0 0 0,0 0 1 0 0,0 0-1 0 0,-1-1 0 0 0,1 1 1 0 0,0 0-1 0 0,0 0 0 0 0,0 0 1 0 0,0 0-1 0 0,0 0 1 0 0,0 0-1 0 0,0 0 0 0 0,0 0 1 0 0,0 0-1 0 0,-1 0 0 0 0,1 0 1 0 0,0 0-1 0 0,0-1 1 0 0,0 1-1 0 0,0 0 0 0 0,0 0-3 0 0,-1 0-1 0 0,1 0 0 0 0,0 1 0 0 0,-1-1 1 0 0,1 0-1 0 0,0 0 0 0 0,0 0 0 0 0,-1 0 1 0 0,1 0-1 0 0,0 0 0 0 0,0 0 0 0 0,-1 0 1 0 0,1 1-1 0 0,0-1 0 0 0,0 0 0 0 0,0 0 1 0 0,-1 0-1 0 0,1 1 0 0 0,0-1 0 0 0,0 0 1 0 0,0 0-1 0 0,0 0 0 0 0,-1 1 0 0 0,1-1 1 0 0,0 0-1 0 0,0 0 0 0 0,0 1 1 0 0,0-1-1 0 0,0 0 0 0 0,0 1 0 0 0,0-1 1 0 0,0 0-1 0 0,0 0 0 0 0,0 1 0 0 0,0-1 1 0 0,0 0-1 0 0,0 0 0 0 0,0 1 0 0 0,0-1 1 0 0,0 0-1 0 0,0 1 0 0 0,0-1 0 0 0,0 0 1 0 0,0 0-1 0 0,1 1 0 0 0,-12 146 410 0 0,6-90-345 0 0,-25 367 192 0 0,27-385-241 0 0,-2 26 2 0 0,0-26 118 0 0,3 61-1 0 0,3-76-76 0 0,-1-18 768 0 0,5-10-779 0 0,8-7 6 0 0,0-1-1 0 0,-2 0 0 0 0,19-24 0 0 0,-13 15 7 0 0,22-21 0 0 0,233-201 71 0 0,-91 88-193 0 0,-144 129-40 0 0,2 1-1 0 0,0 2 0 0 0,62-26 0 0 0,-58 31 31 0 0,-3 3-10 0 0,-24 9 10 0 0,25-8 54 0 0,-3 2 24 0 0,-31 10 42 0 0,1 3 11 0 0,26 5 3 0 0,-25-5 10 0 0,0 2-10 0 0,51 14 27 0 0,-2 0-6 0 0,17 7 7 0 0,253 89 113 0 0,472 204 213 0 0,-74-4 0 0 0,-479-202-220 0 0,-166-75-374 0 0,2-4 0 0 0,116 28 0 0 0,-139-47-319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3:02.21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799 0 12439 0 0,'74'385'7176'0'0,"15"54"-3955"0"0,-64-357-2874 0 0,-15-45-238 0 0,-7-28-11 0 0,0 0-9 0 0,1 2-52 0 0,14 30 390 0 0,-3-11-330 0 0,-11-23 341 0 0,-4-3-333 0 0,0 14-1 0 0,-1-17-87 0 0,1 0 1 0 0,0 0-1 0 0,0 0 1 0 0,-1 0-1 0 0,1 0 0 0 0,0 0 1 0 0,-1 0-1 0 0,1-1 0 0 0,-1 1 1 0 0,1 0-1 0 0,-1 0 0 0 0,1-1 1 0 0,-1 1-1 0 0,0 0 0 0 0,1 0 1 0 0,-1-1-1 0 0,0 1 0 0 0,0-1 1 0 0,0 1-1 0 0,1-1 0 0 0,-1 1 1 0 0,0-1-1 0 0,0 1 1 0 0,0-1-1 0 0,0 0 0 0 0,0 0 1 0 0,0 1-1 0 0,1-1 0 0 0,-3 0 1 0 0,-24 3 277 0 0,-5-1-166 0 0,0 2-1 0 0,0 2 0 0 0,0 1 1 0 0,-43 14-1 0 0,53-14-106 0 0,-521 182 136 0 0,316-94-2724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4:26.57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1436 15199 0 0,'27'-30'672'0'0,"-9"9"144"0"0,6-5-656 0 0,1 0-160 0 0,1 3 0 0 0,3-9 0 0 0,19-21-256 0 0,40-43-96 0 0,48-54-8 0 0,47-53-8 0 0,10-12-464 0 0,0 9-96 0 0,-7 15-24 0 0,-17 27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3:03.12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900 79 7367 0 0,'-9'-7'516'0'0,"-1"1"-1"0"0,0-1 0 0 0,0 2 0 0 0,-1 0 0 0 0,1 0 0 0 0,-1 1 0 0 0,-18-5 1 0 0,16 5-266 0 0,-8-3 282 0 0,0 2 0 0 0,-1 0 0 0 0,1 1 0 0 0,-1 2 0 0 0,0 0 0 0 0,0 1 0 0 0,0 1 0 0 0,0 1 0 0 0,0 1 0 0 0,0 1-1 0 0,1 1 1 0 0,-1 1 0 0 0,-25 9 0 0 0,21-4-238 0 0,1 1 1 0 0,1 1-1 0 0,0 1 0 0 0,1 1 1 0 0,1 1-1 0 0,0 1 0 0 0,1 1 0 0 0,0 1 1 0 0,2 1-1 0 0,-26 30 0 0 0,22-20-180 0 0,2 1 0 0 0,1 1 0 0 0,1 1 0 0 0,2 1 0 0 0,1 0 1 0 0,2 1-1 0 0,-17 57 0 0 0,24-65-56 0 0,1 0-1 0 0,2 1 1 0 0,0 0 0 0 0,2 0 0 0 0,1 0 0 0 0,1 0 0 0 0,1 1-1 0 0,1-1 1 0 0,2-1 0 0 0,0 1 0 0 0,10 27 0 0 0,-6-32 6 0 0,1 0 1 0 0,14 22-1 0 0,-7-24 32 0 0,31 32 0 0 0,-45-49-82 0 0,1 0 0 0 0,0 0-1 0 0,-1 0 1 0 0,1-1 0 0 0,0 0-1 0 0,7 4 1 0 0,17 11 43 0 0,1-1 0 0 0,1-1 0 0 0,0-2 0 0 0,36 12 0 0 0,-29-17-10 0 0,1-1-1 0 0,0-1 0 0 0,0-2 0 0 0,0-2 0 0 0,0-1 0 0 0,0-2 0 0 0,0-1 0 0 0,0-2 0 0 0,0-2 0 0 0,52-15 0 0 0,-57 12-17 0 0,-1-2 0 0 0,0-1 0 0 0,0-2 0 0 0,-1-1 0 0 0,-1-1 0 0 0,-1-1 0 0 0,0-2 0 0 0,-1 0 0 0 0,-1-2 0 0 0,-1-1 0 0 0,42-48 0 0 0,-55 55-20 0 0,-1-1 1 0 0,0-1-1 0 0,0 0 1 0 0,-2 0-1 0 0,0-1 0 0 0,-1 0 1 0 0,-1 0-1 0 0,-1-1 0 0 0,-1 0 1 0 0,4-21-1 0 0,-6 18 1 0 0,-1 0-1 0 0,-1 0 0 0 0,-1 0 1 0 0,-1 0-1 0 0,-1 0 1 0 0,-1 0-1 0 0,-1 0 1 0 0,-13-39-1 0 0,7 30 26 0 0,-2 0 0 0 0,-2 1 0 0 0,0 0 0 0 0,-2 2-1 0 0,-1-1 1 0 0,-33-40 0 0 0,34 50-11 0 0,0 1 1 0 0,-1 1-1 0 0,-1 1 1 0 0,-1 0-1 0 0,0 1 0 0 0,-1 1 1 0 0,0 1-1 0 0,-1 1 1 0 0,-36-15-1 0 0,2 7 250 0 0,30 10-1823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3:03.80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933 224 14743 0 0,'-13'-22'470'0'0,"-1"1"-1"0"0,0 1 0 0 0,-2 0 1 0 0,-1 1-1 0 0,0 1 1 0 0,-1 1-1 0 0,-25-19 0 0 0,35 29-267 0 0,-1 2 0 0 0,0-1 0 0 0,0 1-1 0 0,0 0 1 0 0,0 1 0 0 0,-1 0 0 0 0,1 1-1 0 0,-1 0 1 0 0,0 0 0 0 0,0 1 0 0 0,0 1-1 0 0,0-1 1 0 0,-1 1 0 0 0,1 1 0 0 0,0 0-1 0 0,0 1 1 0 0,-1 0 0 0 0,1 0 0 0 0,0 1-1 0 0,-13 4 1 0 0,1 3-41 0 0,0 0 0 0 0,0 2 0 0 0,1 0-1 0 0,1 2 1 0 0,0 0 0 0 0,-30 26 0 0 0,4 3 100 0 0,-55 65 0 0 0,71-71-158 0 0,1 1 0 0 0,2 2 0 0 0,1 1-1 0 0,3 1 1 0 0,-20 47 0 0 0,31-61-53 0 0,1 1 0 0 0,2 0-1 0 0,1 0 1 0 0,1 1 0 0 0,1 0 0 0 0,2 1-1 0 0,1-1 1 0 0,1 1 0 0 0,3 37 0 0 0,2-46-22 0 0,1-1 0 0 0,9 32 0 0 0,-2-30 30 0 0,23 32-27 0 0,-32-51-22 0 0,0 0 1 0 0,0 0-1 0 0,0 0 0 0 0,0 0 1 0 0,0-1-1 0 0,1 1 0 0 0,3 3 1 0 0,45 40 59 0 0,-22-25-16 0 0,-16-13-47 0 0,16 10 22 0 0,0-1 1 0 0,33 13-1 0 0,-36-19-7 0 0,0-2-1 0 0,1-1 1 0 0,1-1 0 0 0,-1-2-1 0 0,1 0 1 0 0,0-2 0 0 0,0-1-1 0 0,0-1 1 0 0,0-2-1 0 0,54-7 1 0 0,-58 3-13 0 0,1-1 0 0 0,-1-1-1 0 0,0-1 1 0 0,0-1 0 0 0,-1-1 0 0 0,-1-1-1 0 0,0-1 1 0 0,0-1 0 0 0,-1-1 0 0 0,-1-1 0 0 0,0 0-1 0 0,24-26 1 0 0,-26 23-5 0 0,-2-1 0 0 0,0 0-1 0 0,-2-1 1 0 0,0-1 0 0 0,-1 0 0 0 0,-1-1 0 0 0,-1-1-1 0 0,-1 1 1 0 0,-1-2 0 0 0,-1 1 0 0 0,-1-1-1 0 0,-1-1 1 0 0,-1 1 0 0 0,-1-1 0 0 0,-1 1 0 0 0,-2-1-1 0 0,0 0 1 0 0,-2 0 0 0 0,0 0 0 0 0,-2 0 0 0 0,-1 1-1 0 0,-8-31 1 0 0,4 28 7 0 0,-1 1 0 0 0,0 0-1 0 0,-2 0 1 0 0,-1 1 0 0 0,-2 1 0 0 0,-18-27 0 0 0,19 33-35 0 0,0 2 1 0 0,-2 0-1 0 0,0 0 1 0 0,-1 1-1 0 0,0 1 1 0 0,-1 1-1 0 0,-1 0 1 0 0,-28-15-1 0 0,15 12-194 0 0,0 2-1 0 0,-38-13 0 0 0,25 15-257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3:04.53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662 150 14743 0 0,'-11'-7'418'0'0,"1"0"0"0"0,-1 1 0 0 0,0 0 0 0 0,0 1 0 0 0,-1 0 0 0 0,1 1 0 0 0,-1 0 0 0 0,0 1 0 0 0,-18-2 0 0 0,6 2-216 0 0,-1 2-1 0 0,1 1 1 0 0,0 1-1 0 0,-1 1 1 0 0,1 1-1 0 0,0 1 1 0 0,1 1-1 0 0,-36 12 1 0 0,44-11-57 0 0,-1 1 0 0 0,1 0 0 0 0,1 1 0 0 0,-1 1 0 0 0,1 0 0 0 0,1 1 0 0 0,0 0 0 0 0,0 2 0 0 0,1-1 0 0 0,0 1 0 0 0,1 1 0 0 0,1 0 0 0 0,-12 19 0 0 0,9-10-50 0 0,1 2 0 0 0,1-1 0 0 0,2 2 1 0 0,0-1-1 0 0,1 1 0 0 0,2 0 0 0 0,1 1 0 0 0,0-1 0 0 0,2 1 0 0 0,1 0 0 0 0,1 0 0 0 0,2 0 0 0 0,0 0 0 0 0,2 0 0 0 0,0 0 1 0 0,2-1-1 0 0,1 1 0 0 0,10 25 0 0 0,-4-28 42 0 0,26 37-1 0 0,-36-57-122 0 0,-1-1 1 0 0,1 1-1 0 0,0 0 1 0 0,0 0-1 0 0,1-1 0 0 0,-1 1 1 0 0,1-1-1 0 0,3 3 0 0 0,49 41 89 0 0,-53-43-92 0 0,1-1-1 0 0,0 0 1 0 0,0 0-1 0 0,-1 0 1 0 0,1 0-1 0 0,1-1 1 0 0,-1 1-1 0 0,4 1 1 0 0,6 3 10 0 0,4 2 4 0 0,0-1 1 0 0,0-1-1 0 0,1-1 0 0 0,-1 0 1 0 0,20 2-1 0 0,-10-5 5 0 0,0 0-1 0 0,0-2 0 0 0,0-2 1 0 0,0 0-1 0 0,0-2 1 0 0,-1-1-1 0 0,1 0 1 0 0,-1-3-1 0 0,0 0 1 0 0,-1-1-1 0 0,0-2 0 0 0,0 0 1 0 0,-1-2-1 0 0,30-21 1 0 0,-32 19-4 0 0,0-1 0 0 0,-1-1 0 0 0,-1-1 0 0 0,-1 0 0 0 0,-1-2 0 0 0,0 0 1 0 0,-2-1-1 0 0,0-1 0 0 0,-2 0 0 0 0,0-1 0 0 0,-1-1 0 0 0,-2 0 0 0 0,0 0 0 0 0,11-41 0 0 0,-18 47 4 0 0,0-1-1 0 0,-2 1 1 0 0,0-1-1 0 0,-1 0 1 0 0,-1 1-1 0 0,0-1 1 0 0,-2 0-1 0 0,0 1 1 0 0,-1-1-1 0 0,-1 1 1 0 0,0 0-1 0 0,-2 0 1 0 0,-14-33-1 0 0,10 31-27 0 0,-1 1 0 0 0,0 0 0 0 0,-2 1-1 0 0,0 0 1 0 0,-1 1 0 0 0,-1 1-1 0 0,0 0 1 0 0,-1 1 0 0 0,-1 1-1 0 0,-1 0 1 0 0,-28-17 0 0 0,-31-10-2001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3:05.73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1626 129 10591 0 0,'-45'-13'3679'0'0,"34"10"-3457"0"0,0-1 0 0 0,-1 1 0 0 0,-12-8 0 0 0,-17-11 2366 0 0,-53-25 1041 0 0,80 42-3461 0 0,1 0 0 0 0,-1 1 0 0 0,0 1 0 0 0,0 0 0 0 0,-22-1 0 0 0,-14 2-68 0 0,0 3 0 0 0,-66 10 0 0 0,-101 26 242 0 0,151-25-312 0 0,31-5-15 0 0,-1 1 0 0 0,1 1 0 0 0,1 3 0 0 0,0 0 0 0 0,1 2 0 0 0,0 2 0 0 0,1 1 0 0 0,1 1 0 0 0,1 2 0 0 0,0 1 0 0 0,2 1 0 0 0,-48 48 0 0 0,57-48 24 0 0,1 1 0 0 0,0 1 0 0 0,2 0 1 0 0,-24 48-1 0 0,18-22 7 0 0,-26 88 1 0 0,-22 145 281 0 0,63-251-280 0 0,-46 258 204 0 0,51-275-249 0 0,-1 44 69 0 0,5-14 34 0 0,0-20-79 0 0,-1-19 48 0 0,1 2-17 0 0,0 2-48 0 0,-1-5 4 0 0,0 0 0 0 0,1 0 0 0 0,-1 0 0 0 0,1 0-1 0 0,0-1 1 0 0,3 6 0 0 0,8 19 82 0 0,-4-13 0 0 0,16 19-5 0 0,-10-18-22 0 0,28 21-4 0 0,-2-4 5 0 0,0-3-2 0 0,-30-24-58 0 0,10 5 58 0 0,36 16 20 0 0,5-3 6 0 0,4-2-6 0 0,8-1-4 0 0,-22-9-11 0 0,0-2-1 0 0,0-3 1 0 0,55 2 0 0 0,-72-10-30 0 0,1 0 0 0 0,-1-3 0 0 0,0-1 0 0 0,0-1 0 0 0,55-16 0 0 0,18-16-858 0 0,-37 7-5579 0 0,-9 3-1749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3:07.03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1754 262 11975 0 0,'-32'-31'1629'0'0,"-1"2"-1"0"0,-1 0 0 0 0,-2 3 0 0 0,-1 1 0 0 0,-49-25 1 0 0,63 38-1348 0 0,-2 1 0 0 0,0 1 1 0 0,0 1-1 0 0,-1 1 0 0 0,0 2 1 0 0,0 0-1 0 0,0 2 0 0 0,-1 1 1 0 0,0 1-1 0 0,-27 2 0 0 0,-19 5-170 0 0,1 3-1 0 0,0 4 1 0 0,0 2 0 0 0,1 4-1 0 0,1 2 1 0 0,1 4 0 0 0,-73 36-1 0 0,101-38-108 0 0,1 2-1 0 0,1 2 0 0 0,1 1 0 0 0,1 2 0 0 0,2 2 0 0 0,1 1 0 0 0,2 2 0 0 0,1 1 0 0 0,-49 72 0 0 0,63-80-1 0 0,1 2 0 0 0,2 0 0 0 0,1 0 0 0 0,-13 42 0 0 0,10-12 0 0 0,-11 81 0 0 0,22-110 0 0 0,3 14 0 0 0,1-1 0 0 0,5-2 0 0 0,6-1 11 0 0,-3-24 42 0 0,13 12 14 0 0,-7-15-3 0 0,20 9-38 0 0,-12-12 44 0 0,39 10 23 0 0,4-5 0 0 0,2-4-10 0 0,13-1-6 0 0,10 2-10 0 0,40 3 26 0 0,2-6-1 0 0,163-9 0 0 0,352-60-81 0 0,-600 52-11 0 0,6-1 0 0 0,22-6 0 0 0,-6 2 0 0 0,-14 7-12 0 0,-2 7-36 0 0,-10 6 36 0 0,-41-7 14 0 0,-1 0 0 0 0,0 0-1 0 0,1 0 1 0 0,-1 0 0 0 0,1 0-1 0 0,-1 0 1 0 0,1 0 0 0 0,-1 0 0 0 0,1 0-1 0 0,-1 0 1 0 0,0 0 0 0 0,1 0 0 0 0,-1 0-1 0 0,1-1 1 0 0,-1 1 0 0 0,0 0-1 0 0,1 0 1 0 0,-1 0 0 0 0,1-1 0 0 0,-1 1-1 0 0,0 0 1 0 0,1-1 0 0 0,2-17 71 0 0,0-11-39 0 0,-1-8 0 0 0,-2 0 0 0 0,-1 0 0 0 0,-2 0 0 0 0,-11-51 0 0 0,0-3-23 0 0,8 33 6 0 0,-4 1 1 0 0,-1-1-1 0 0,-25-69 1 0 0,28 106-19 0 0,0 0 1 0 0,-1 1-1 0 0,-1 0 1 0 0,-1 0-1 0 0,-1 1 1 0 0,-1 1-1 0 0,0 0 1 0 0,-1 1-1 0 0,-1 0 1 0 0,-1 1 0 0 0,-30-24-1 0 0,28 27-92 0 0,-1 1 1 0 0,-1 0-1 0 0,0 2 0 0 0,-1 0 1 0 0,0 1-1 0 0,0 1 0 0 0,0 1 0 0 0,-1 1 1 0 0,0 1-1 0 0,-1 0 0 0 0,1 2 0 0 0,-32 0 1 0 0,22 2-487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3:08.24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1 316 13359 0 0,'0'-4'197'0'0,"0"0"0"0"0,0 1-1 0 0,0-1 1 0 0,0 1 0 0 0,1-1-1 0 0,0 0 1 0 0,-1 1 0 0 0,1-1-1 0 0,1 1 1 0 0,-1 0-1 0 0,0-1 1 0 0,1 1 0 0 0,3-6-1 0 0,2-2 269 0 0,1 0-1 0 0,12-14 1 0 0,-6 11-55 0 0,0 0 0 0 0,1 2 0 0 0,1-1 0 0 0,0 2 0 0 0,1 0 0 0 0,0 1 0 0 0,0 1 0 0 0,33-12 0 0 0,6 1 144 0 0,93-19-1 0 0,-69 24-347 0 0,1 3 1 0 0,0 4-1 0 0,0 4 0 0 0,108 7 1 0 0,-37 11-19 0 0,205 45 0 0 0,-284-42-188 0 0,0 3 0 0 0,91 38 0 0 0,-102-29 0 0 0,29 25 0 0 0,0 14 15 0 0,-14 1 59 0 0,-10 1 18 0 0,-8 5-12 0 0,-9 1-13 0 0,-8 2-14 0 0,-31-56-43 0 0,-5-10 12 0 0,0 2 1 0 0,8 25 0 0 0,11 38 134 0 0,-3 1 0 0 0,-2 0-26 0 0,0-4-14 0 0,-4-18-94 0 0,3 7 25 0 0,-3-6-36 0 0,-1 2 41 0 0,-6-12-42 0 0,-2-3 0 0 0,-6-29 45 0 0,-1 15 25 0 0,0-23 98 0 0,-2-2-106 0 0,-3 15 0 0 0,4-18-57 0 0,0 0-1 0 0,0 0 1 0 0,0 0-1 0 0,-1 0 0 0 0,1-1 1 0 0,0 1-1 0 0,-1 0 0 0 0,1 0 1 0 0,-1-1-1 0 0,1 1 0 0 0,-1-1 1 0 0,0 0-1 0 0,0 1 0 0 0,0-1 1 0 0,0 0-1 0 0,0 0 1 0 0,0 0-1 0 0,0 0 0 0 0,0 0 1 0 0,0-1-1 0 0,0 1 0 0 0,0-1 1 0 0,0 1-1 0 0,-1-1 0 0 0,1 0 1 0 0,-3 0-1 0 0,-8 3 76 0 0,-9 2 31 0 0,1 1-56 0 0,1-1 0 0 0,-1-1 0 0 0,0 0 0 0 0,1-2-1 0 0,-33 0 1 0 0,-34-8-8 0 0,-285-11 161 0 0,-568 27-2188 0 0,878-9-6875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3:08.87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 0 19351 0 0,'-3'3'1720'0'0,"2"3"-1376"0"0,1 1-208 0 0,4 27-64 0 0,-1-4 0 0 0,1 19 0 0 0,2 23-72 0 0,1 20 0 0 0,1 6 0 0 0,2 1 0 0 0,1 1 128 0 0,2-4 40 0 0,1-2 8 0 0,2-5 0 0 0,1-6-280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3:09.40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 0 17967 0 0,'-6'3'2696'0'0,"15"47"-1896"0"0,2 30-1056 0 0,-2-23-136 0 0,-1 4-24 0 0,2-1-8 0 0,1 0 64 0 0,-1-2 8 0 0,3-3 8 0 0,0-3-4744 0 0,1-1-960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3:09.68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 0 16127 0 0,'0'0'1720'0'0,"-2"16"-672"0"0,4 22 72 0 0,3 26-1792 0 0,-5-11-256 0 0,0 11-40 0 0,-2 2-16 0 0,1-2 168 0 0,-2 0 32 0 0,2-3 8 0 0,1-5 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3:10.16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11 1 17967 0 0,'-10'5'3424'0'0,"27"73"-2904"0"0,-6-26-456 0 0,5 18-64 0 0,4 15-80 0 0,-2 4 80 0 0,2 1 80 0 0,-3-3 80 0 0,0-10 8 0 0,-3-6 8 0 0,0-6-248 0 0,-3-4-56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09:04:26.92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0 826 13359 0 0,'22'-16'1184'0'0,"-8"6"-944"0"0,5-2-240 0 0,13-5 0 0 0,-7 1 336 0 0,-1-2 16 0 0,15-7 8 0 0,32-21 0 0 0,43-29-216 0 0,42-23-48 0 0,27-16 0 0 0,-4 5-8 0 0,-19 17-320 0 0,-16 15-64 0 0,-14 18-16 0 0,-4 18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33.74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3302 1006 12895 0 0,'-36'-113'3060'0'0,"7"17"-437"0"0,7 37-1464 0 0,-3 0 0 0 0,-2 1-1 0 0,-42-65 1 0 0,53 98-1051 0 0,-1 1 1 0 0,-2 1-1 0 0,0 0 0 0 0,-1 2 0 0 0,-2 0 0 0 0,0 1 1 0 0,-1 1-1 0 0,0 2 0 0 0,-31-18 0 0 0,12 13 80 0 0,-2 2 0 0 0,-67-22 0 0 0,-96-15 12 0 0,86 25-132 0 0,-183-38 14 0 0,232 59-25 0 0,-1 3 0 0 0,-91 1 0 0 0,80 10-54 0 0,1 4-1 0 0,0 4 0 0 0,1 3 0 0 0,-88 28 0 0 0,76-9-2 0 0,-141 70 0 0 0,129-54 0 0 0,59-25 0 0 0,0 1 0 0 0,2 3 0 0 0,2 1 0 0 0,0 2 0 0 0,-50 49 0 0 0,33-22 0 0 0,4 3 0 0 0,-82 112 0 0 0,110-130-6 0 0,2 1 1 0 0,2 1-1 0 0,1 1 0 0 0,3 1 0 0 0,2 1 0 0 0,2 1 1 0 0,2 1-1 0 0,2 0 0 0 0,-8 73 0 0 0,13-50 7 0 0,4 0 0 0 0,2 0 0 0 0,4 0-1 0 0,3 0 1 0 0,30 138 0 0 0,-33-197 17 0 0,0-2 1 0 0,9 22-1 0 0,-6-18-9 0 0,-1 0 9 0 0,0-1 1 0 0,10 20-1 0 0,-7-19-9 0 0,-2 0 9 0 0,1-1 1 0 0,12 21-1 0 0,-10-20-9 0 0,29 51 46 0 0,-28-50-46 0 0,7 9 33 0 0,27 34-31 0 0,11 8 0 0 0,-2-5 31 0 0,-37-45-33 0 0,-7-7 10 0 0,1-1-1 0 0,22 18 0 0 0,22 18 5 0 0,17 4 25 0 0,-11-13-23 0 0,-51-32-11 0 0,0 1 0 0 0,0-1 0 0 0,1-1-1 0 0,16 6 1 0 0,-10-4-5 0 0,-1 1 9 0 0,1 0 1 0 0,23 6-1 0 0,-21-8-9 0 0,-4 1 8 0 0,1-1 1 0 0,23 5-1 0 0,18 2 37 0 0,-39-7-45 0 0,-4-1 5 0 0,1 0 0 0 0,-1-2 0 0 0,17 3-1 0 0,42 5 9 0 0,17-1 20 0 0,3-1-20 0 0,-2-1 20 0 0,-24-4-31 0 0,-46-2-10 0 0,96 1 51 0 0,-70-5-41 0 0,8 0-11 0 0,19-2 0 0 0,-16 0 11 0 0,17-4 31 0 0,4-2-31 0 0,-13-2-11 0 0,-23 3 0 0 0,-21 5 0 0 0,68-23 0 0 0,-48 15 0 0 0,-5 2 14 0 0,39-19 0 0 0,-62 24-6 0 0,0-1-1 0 0,0-1 0 0 0,-1 0 1 0 0,0 0-1 0 0,-1-1 1 0 0,11-11-1 0 0,-19 16 41 0 0,5-1 128 0 0,15 12 53 0 0,-10-3-220 0 0,-6-1 1 0 0,1-1 1 0 0,-1 1-1 0 0,0 1 0 0 0,0-1 1 0 0,9 7-1 0 0,43 24 2 0 0,16 8 41 0 0,-12-6-42 0 0,22 7-11 0 0,4 3 0 0 0,5 3 0 0 0,-2 4 0 0 0,-6 0 0 0 0,-9-1 0 0 0,-8 0 0 0 0,-8-2 0 0 0,-4-3 0 0 0,6 2 0 0 0,-13-13 12 0 0,-40-29 125 0 0,-6-10-69 0 0,-4 2-65 0 0,1 1 1 0 0,0-1-1 0 0,0 1 0 0 0,0-1 0 0 0,-1 0 0 0 0,1 1 0 0 0,0-1 0 0 0,-1 0 0 0 0,1 0 0 0 0,0 1 0 0 0,-1-1 0 0 0,1 0 0 0 0,-1 0 0 0 0,1 0 0 0 0,-1 0 0 0 0,0 0 0 0 0,1 0 1 0 0,-1 0-1 0 0,0 1 0 0 0,0-1 0 0 0,0 0 0 0 0,1 0 0 0 0,-1 0 0 0 0,0 0 0 0 0,0-1 0 0 0,-2-2 9 0 0,0 0 0 0 0,0 0 0 0 0,0 1-1 0 0,0-1 1 0 0,0 1 0 0 0,-5-6 0 0 0,-51-70 114 0 0,-85-155 0 0 0,140 228-122 0 0,-116-214 48 0 0,83 159-91 0 0,-69-85-1 0 0,34 68-61 0 0,48 55 54 0 0,1-1 0 0 0,1-1 0 0 0,-29-44 0 0 0,50 68 46 0 0,-1-1 0 0 0,1 1 1 0 0,0 0-1 0 0,0 0 0 0 0,-1-1 0 0 0,1 1 0 0 0,0 0 1 0 0,0 0-1 0 0,0-1 0 0 0,0 1 0 0 0,1 0 0 0 0,-1-1 1 0 0,0 1-1 0 0,1 0 0 0 0,-1 0 0 0 0,0 0 0 0 0,1-1 1 0 0,-1 1-1 0 0,1 0 0 0 0,0 0 0 0 0,-1 0 0 0 0,1 0 1 0 0,0 0-1 0 0,0 0 0 0 0,0 0 0 0 0,0 0 0 0 0,0 0 1 0 0,1-1-1 0 0,38-28-34 0 0,-25 19 29 0 0,149-125 106 0 0,-131 105-67 0 0,-2-1 1 0 0,47-64-1 0 0,-44 46-33 0 0,-2-1 0 0 0,-2-1 0 0 0,-3-2 0 0 0,-2-1 0 0 0,-3-1 0 0 0,-2-1 0 0 0,19-87 0 0 0,-31 102 0 0 0,-1 0 0 0 0,-3 0 0 0 0,-1 0 0 0 0,-2 0 0 0 0,-2-1 0 0 0,-2 1 0 0 0,-1 0 0 0 0,-3 0 0 0 0,-1 1 0 0 0,-2-1 0 0 0,-23-57 0 0 0,6 38-2 0 0,-2 1 0 0 0,-4 2 0 0 0,-1 1 0 0 0,-4 1 0 0 0,-66-77 0 0 0,78 106-488 0 0,-1 0 0 0 0,-1 2 1 0 0,-1 2-1 0 0,-44-29 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35.16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3896 797 15663 0 0,'-4'-23'319'0'0,"-1"0"1"0"0,-1 0-1 0 0,0 1 0 0 0,-2 0 0 0 0,-1 0 0 0 0,-1 0 0 0 0,0 2 1 0 0,-2-1-1 0 0,-16-22 0 0 0,8 17 160 0 0,-2 1 1 0 0,0 0-1 0 0,-2 2 0 0 0,0 1 1 0 0,-51-35-1 0 0,25 24 193 0 0,-2 3-1 0 0,-81-35 1 0 0,-110-24-66 0 0,57 37-336 0 0,-300-42 0 0 0,428 86-258 0 0,1 3 0 0 0,-1 3-1 0 0,0 2 1 0 0,0 3-1 0 0,0 2 1 0 0,-62 14 0 0 0,48-2-14 0 0,0 3 1 0 0,1 3 0 0 0,1 3-1 0 0,-84 44 1 0 0,-36 36 7 0 0,157-85-24 0 0,1 1 1 0 0,2 2 0 0 0,-45 45-1 0 0,-8 22 18 0 0,3 3 0 0 0,5 3 0 0 0,-94 159 0 0 0,149-218 0 0 0,1 0 0 0 0,2 2 0 0 0,2 0 0 0 0,-15 60 0 0 0,17-36 0 0 0,2-1 0 0 0,-3 84 0 0 0,0 450 203 0 0,24-471-139 0 0,-3-69-10 0 0,-4-43-50 0 0,3 17 51 0 0,5 21-43 0 0,3 10-1 0 0,-3-1 31 0 0,-2 0-20 0 0,-5-32 18 0 0,-1 0 0 0 0,-2 1 0 0 0,0 0 1 0 0,-2-1-1 0 0,-7 43 0 0 0,4-33 71 0 0,3-31-88 0 0,1 0 0 0 0,-1 0 0 0 0,0 0 1 0 0,-1 0-1 0 0,0 0 0 0 0,-4 10 0 0 0,4-18-3 0 0,0 1-1 0 0,0-1 0 0 0,0 1 1 0 0,0-1-1 0 0,0 0 0 0 0,0 1 1 0 0,0-1-1 0 0,0 0 0 0 0,0-1 1 0 0,0 1-1 0 0,0 0 0 0 0,-2-1 1 0 0,-16 0 67 0 0,13 3-79 0 0,-1 1 0 0 0,1 0 1 0 0,0 0-1 0 0,0 1 0 0 0,1-1 0 0 0,-1 2 0 0 0,1-1 1 0 0,0 1-1 0 0,0 0 0 0 0,0 0 0 0 0,0 0 0 0 0,-5 8 0 0 0,-9 12 7 0 0,-28 45 0 0 0,29-39-23 0 0,-203 315 8 0 0,174-277-66 0 0,-3-1 1 0 0,-86 87-1 0 0,132-146 56 0 0,14-13 8 0 0,21-14 4 0 0,-26 16-3 0 0,110-67 128 0 0,175-76-1 0 0,89 16-82 0 0,9 27-13 0 0,-353 94-31 0 0,388-100 64 0 0,-370 97-1248 0 0,5 3-4966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36.00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55 12 19351 0 0,'-2'-2'290'0'0,"0"1"-1"0"0,-1-1 0 0 0,1 1 0 0 0,-1 0 1 0 0,1 0-1 0 0,-1 0 0 0 0,-4-2 1 0 0,6 3-217 0 0,0 0 0 0 0,1 0 1 0 0,-1 0-1 0 0,0 0 1 0 0,0 0-1 0 0,0 0 0 0 0,1 1 1 0 0,-1-1-1 0 0,0 0 0 0 0,0 0 1 0 0,1 0-1 0 0,-1 1 1 0 0,0-1-1 0 0,1 0 0 0 0,-1 1 1 0 0,0-1-1 0 0,1 1 1 0 0,-1-1-1 0 0,1 1 0 0 0,-1-1 1 0 0,0 1-1 0 0,1-1 0 0 0,-1 1 1 0 0,1-1-1 0 0,0 1 1 0 0,-1 0-1 0 0,1-1 0 0 0,-1 1 1 0 0,1 1-1 0 0,-11 16 371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36.24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 19 19807 0 0,'-4'-2'1936'0'0,"2"2"-1720"0"0,4 0-216 0 0,-1 0 96 0 0,2 0-16 0 0,-2-1-8 0 0,2 0 0 0 0,0-1-72 0 0,0 1 64 0 0,0-1-64 0 0,-1 1 64 0 0,1-2-64 0 0,-1 2-128 0 0,0-2 32 0 0,3 1 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38.15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17 30 3679 0 0,'-16'-30'6858'0'0,"16"48"-5029"0"0,23 341 5946 0 0,1 178-5869 0 0,4 281-474 0 0,26-2-181 0 0,-33-602-1032 0 0,24 402 263 0 0,-32-221-182 0 0,-10-351-276 0 0,4 19 24 0 0,1 9 17 0 0,-2-26-54 0 0,2 12 42 0 0,-1-19-31 0 0,2 14 20 0 0,2 26-31 0 0,-7-53-9 0 0,0-3 29 0 0,1 31 0 0 0,-1-56-15 0 0,1 0 1 0 0,-1-1-1 0 0,0 0 0 0 0,0 0 0 0 0,-1 0 1 0 0,5-4-1 0 0,-7 6-6 0 0,11-8 64 0 0,1 0 0 0 0,0 1-1 0 0,0 0 1 0 0,1 1 0 0 0,0 0-1 0 0,27-8 1 0 0,-21 10 6 0 0,19-4 16 0 0,11-1-3 0 0,9 0-10 0 0,406-44 185 0 0,93 9 6 0 0,-539 44-267 0 0,442-7 159 0 0,-259 9-18 0 0,1538 80 626 0 0,-907-7-563 0 0,-807-73-244 0 0,275-3-574 0 0,-282-1-1505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39.05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 76 7367 0 0,'-5'6'4274'0'0,"26"0"-2508"0"0,18 1-36 0 0,1-2-1 0 0,42 0 1 0 0,83-7 192 0 0,-129 1-1554 0 0,190-8 892 0 0,100-2-530 0 0,655-11 281 0 0,-746 14-795 0 0,-26 2-16 0 0,421-9 152 0 0,-2 27-104 0 0,-166 6-176 0 0,-1-36-8 0 0,-83-11-64 0 0,-313 17-523 0 0,-51 10 54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39.85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74 121 3223 0 0,'2'-15'950'0'0,"0"0"0"0"0,1 0-1 0 0,0 0 1 0 0,1 0-1 0 0,19-30 4665 0 0,-22 45-5495 0 0,8 14 2163 0 0,2 24-669 0 0,-4 9-508 0 0,2 84 0 0 0,-13 50-379 0 0,2-134-494 0 0,-66 745 1587 0 0,20-330-1260 0 0,25 2-81 0 0,34 27-26 0 0,1-79-48 0 0,-8-174-181 0 0,-10 362 58 0 0,-17-420-1950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40.75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 1 3679 0 0,'-3'29'793'0'0,"2"1"0"0"0,3 40 0 0 0,0-14-269 0 0,30 747 6380 0 0,-6-223-3112 0 0,62 803 1916 0 0,-33-881-5031 0 0,-53-486-800 0 0,4 33-811 0 0,1 92 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41.49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35 157 4607 0 0,'-3'-17'1075'0'0,"1"1"0"0"0,0-1 0 0 0,1 0 0 0 0,1 1 0 0 0,1-1-1 0 0,9-38 3061 0 0,-9 54-4013 0 0,3 13 1687 0 0,-1 24-481 0 0,-4 206 969 0 0,-2-111-1770 0 0,1 149 174 0 0,1 1052 1176 0 0,-8 266-730 0 0,-14-1288-3511 0 0,17-264-5784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14T12:24:43.76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 55 4143 0 0,'-4'14'4690'0'0,"5"-13"-4556"0"0,5 24 1430 0 0,-3-18-776 0 0,13 58 1271 0 0,-3 0 0 0 0,6 84-1 0 0,-17-88-1289 0 0,-2-34-417 0 0,1-1 0 0 0,2 0 0 0 0,0 0 1 0 0,8 28-1 0 0,-11-52-303 0 0,1-1 0 0 0,0 0 0 0 0,-1 0 1 0 0,1 0-1 0 0,0 0 0 0 0,0 0 0 0 0,-1 0 1 0 0,1 0-1 0 0,0 0 0 0 0,0 0 0 0 0,0 0 1 0 0,0 0-1 0 0,1-1 0 0 0,-1 1 1 0 0,0 0-1 0 0,0-1 0 0 0,0 1 0 0 0,0-1 1 0 0,1 1-1 0 0,-1-1 0 0 0,0 0 0 0 0,1 1 1 0 0,-1-1-1 0 0,0 0 0 0 0,1 0 1 0 0,-1 0-1 0 0,0 0 0 0 0,0 0 0 0 0,1 0 1 0 0,2-1-1 0 0,-1 1 3 0 0,0 0 0 0 0,0 0 0 0 0,0 0 1 0 0,0 1-1 0 0,0-1 0 0 0,0 1 0 0 0,0 0 1 0 0,3 1-1 0 0,11 7-3 0 0,0-2 0 0 0,0 0 0 0 0,0 0 1 0 0,1-2-1 0 0,0 0 0 0 0,0-1 0 0 0,32 2 0 0 0,0 0-49 0 0,15 0 0 0 0,8 3 0 0 0,-5 2 0 0 0,-9-1 0 0 0,-41-7 0 0 0,-11-2 0 0 0,0 0 0 0 0,0 0 0 0 0,0-1 0 0 0,1 0 0 0 0,7-1 0 0 0,-13 1 2 0 0,1-1 0 0 0,-1 1 0 0 0,0-1-1 0 0,1 0 1 0 0,-1 0 0 0 0,1 0 0 0 0,-1 0 0 0 0,0 0-1 0 0,0 0 1 0 0,0-1 0 0 0,0 1 0 0 0,0-1 0 0 0,0 0-1 0 0,0 1 1 0 0,0-1 0 0 0,0 0 0 0 0,-1 0 0 0 0,1 0-1 0 0,-1 0 1 0 0,0-1 0 0 0,1 1 0 0 0,-1 0 0 0 0,0 0-1 0 0,0-1 1 0 0,-1 1 0 0 0,1-1 0 0 0,0-3 0 0 0,3-9 15 0 0,-2 0 1 0 0,0 0-1 0 0,0-24 1 0 0,-1 17-11 0 0,3-30-60 0 0,2 0 0 0 0,2 0 0 0 0,2 1 0 0 0,3 1 0 0 0,2 0 0 0 0,2 0 0 0 0,40-79 0 0 0,-52 119-29 0 0,11-22-82 0 0,-15 31 157 0 0,-1-1 0 0 0,1 0-1 0 0,-1 0 1 0 0,1 0 0 0 0,-1 0 0 0 0,1 1-1 0 0,-1-1 1 0 0,0 0 0 0 0,0 0 0 0 0,0 0-1 0 0,0 0 1 0 0,0 0 0 0 0,-1 0 0 0 0,0-3-1 0 0,1 5 15 0 0,-1-1 0 0 0,1 1 0 0 0,-1-1 0 0 0,0 1 0 0 0,1-1 0 0 0,-1 1 0 0 0,0-1 0 0 0,1 1 0 0 0,-1-1 0 0 0,0 1 0 0 0,1 0 0 0 0,-1-1-1 0 0,0 1 1 0 0,0 0 0 0 0,1 0 0 0 0,-1 0 0 0 0,0 0 0 0 0,0-1 0 0 0,0 1 0 0 0,1 0 0 0 0,-1 0 0 0 0,0 0 0 0 0,0 1 0 0 0,0-1-1 0 0,1 0 1 0 0,-1 0 0 0 0,0 0 0 0 0,0 1 0 0 0,1-1 0 0 0,-2 1 0 0 0,-28 9 264 0 0,24-7-258 0 0,-33 11 43 0 0,-1-2 0 0 0,-1-2-1 0 0,-53 6 1 0 0,-126 4 321 0 0,7-2-185 0 0,190-15-625 0 0,1 0 0 0 0,-1-2-1 0 0,-31-1 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FD5D2-8FFD-AF51-C7AC-FC9A37785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2CA186-D377-1B08-D6ED-8422187FB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1D19D9-10A5-BD98-1574-4F2D9772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0A72-719A-49D4-8726-847B7FDD3AAA}" type="datetimeFigureOut">
              <a:rPr lang="de-CH" smtClean="0"/>
              <a:t>14.02.2025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14C8FE-A59C-5D53-A0B4-171C89DD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6EF350-D08E-E43D-0326-89A7AD56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2E64-8DF5-43FB-B44C-DFFA62BF6E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492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BA104-116F-DDED-9723-6249C9E9D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BDEFDCC-6F00-BF55-8BF9-B19BD3F28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492157-F880-B659-718D-4C6736EA7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43864D-24C3-99E5-4924-818164D3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0A72-719A-49D4-8726-847B7FDD3AAA}" type="datetimeFigureOut">
              <a:rPr lang="de-CH" smtClean="0"/>
              <a:t>14.02.2025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373A8B-7D63-0458-326B-62436E2F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7A5F5A-434B-63E9-2F29-873E687E4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2E64-8DF5-43FB-B44C-DFFA62BF6E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132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002BE-6257-3F32-4E2E-7B156D27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438430-950A-64C9-F21D-655970F69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A9041D-3559-1F07-FE29-CDE1C977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0A72-719A-49D4-8726-847B7FDD3AAA}" type="datetimeFigureOut">
              <a:rPr lang="de-CH" smtClean="0"/>
              <a:t>14.02.2025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951F11-674A-708F-94C3-C7AEC22C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F68C13-953A-A5FC-F716-6CD83A9D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2E64-8DF5-43FB-B44C-DFFA62BF6E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5317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ADC1FF-C853-66A8-D24D-E80C1ADC5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0DB134-8EF7-D14C-E4C1-ED750C58D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7BF8D7-2BE5-9E99-1823-80058B72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0A72-719A-49D4-8726-847B7FDD3AAA}" type="datetimeFigureOut">
              <a:rPr lang="de-CH" smtClean="0"/>
              <a:t>14.02.2025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5008E1-DAAB-FC38-6FD2-2FF33504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5D6427-930D-92C2-3B26-16272524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2E64-8DF5-43FB-B44C-DFFA62BF6E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644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0EAE7-6B1A-C2BD-D2A6-8DDB35FA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B7E0ED-978C-1086-64E8-A1E0A7E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FB5A4B-C381-4BB4-9BA9-3D08632A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0A72-719A-49D4-8726-847B7FDD3AAA}" type="datetimeFigureOut">
              <a:rPr lang="de-CH" smtClean="0"/>
              <a:t>14.02.2025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F65727-85D9-92C6-DC3C-61C25AD1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83B1C6-0AE1-8DED-B7C2-BD5DC9AF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2E64-8DF5-43FB-B44C-DFFA62BF6E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063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bg>
      <p:bgPr>
        <a:solidFill>
          <a:srgbClr val="23C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20EAE7-6B1A-C2BD-D2A6-8DDB35FA37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test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B7E0ED-978C-1086-64E8-A1E0A7E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FB5A4B-C381-4BB4-9BA9-3D08632A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0A72-719A-49D4-8726-847B7FDD3AAA}" type="datetimeFigureOut">
              <a:rPr lang="de-CH" smtClean="0"/>
              <a:t>14.02.2025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F65727-85D9-92C6-DC3C-61C25AD1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83B1C6-0AE1-8DED-B7C2-BD5DC9AF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2E64-8DF5-43FB-B44C-DFFA62BF6E57}" type="slidenum">
              <a:rPr lang="de-CH" smtClean="0"/>
              <a:t>‹Nr.›</a:t>
            </a:fld>
            <a:endParaRPr lang="de-CH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E90A9A0-7A07-5CE5-5082-AEFBD5FB079E}"/>
              </a:ext>
            </a:extLst>
          </p:cNvPr>
          <p:cNvSpPr/>
          <p:nvPr userDrawn="1"/>
        </p:nvSpPr>
        <p:spPr>
          <a:xfrm>
            <a:off x="0" y="0"/>
            <a:ext cx="12192000" cy="5810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6584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F6955-BCEE-A229-1272-DFE27CA9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E9F3AC-654A-2217-E3F6-EDE3E41B3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3E256C-EE7D-EE2F-9E8F-D122F32D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0A72-719A-49D4-8726-847B7FDD3AAA}" type="datetimeFigureOut">
              <a:rPr lang="de-CH" smtClean="0"/>
              <a:t>14.02.2025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399C19-E9D9-5620-E5A4-576549A0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AB8ED6-2DE9-2B63-BB6E-92EB565F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2E64-8DF5-43FB-B44C-DFFA62BF6E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756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A7B63-5D66-D5AE-5925-CDE74FF6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0F4189-8B2E-24E2-BBC5-D0BA19819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A129B1-FC59-DFAF-F136-38154BDFF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E5CD06-26EF-675B-E355-098F1B1D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0A72-719A-49D4-8726-847B7FDD3AAA}" type="datetimeFigureOut">
              <a:rPr lang="de-CH" smtClean="0"/>
              <a:t>14.02.2025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C45010-3748-A80C-2296-C92BE4390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2099DA-0B1E-D8EB-0215-E7E2DB36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2E64-8DF5-43FB-B44C-DFFA62BF6E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53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0FF069-8D1E-6446-0008-B5725B77A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B0C700-A30A-0055-5CB2-550590D27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C81249-26B2-C237-C315-D5377C6A4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34000A-3177-956B-3154-5972271B4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1C943D-5EC8-4CBC-9FEE-86FBDE3335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FF30FB-C0F1-8AD5-BC05-D73838240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0A72-719A-49D4-8726-847B7FDD3AAA}" type="datetimeFigureOut">
              <a:rPr lang="de-CH" smtClean="0"/>
              <a:t>14.02.2025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E749E2-9CD4-5B76-6D6E-71F88282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C78E272-B93B-F07D-44F0-ECE082E9A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2E64-8DF5-43FB-B44C-DFFA62BF6E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823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A3FCB4-1ABC-643F-1778-0B7CE649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82244C-632B-2F71-694B-F899AF94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0A72-719A-49D4-8726-847B7FDD3AAA}" type="datetimeFigureOut">
              <a:rPr lang="de-CH" smtClean="0"/>
              <a:t>14.02.2025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BFD745-3D29-E719-1BEA-5B0896A66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4E51BB-7A46-15B0-D492-06A97E59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2E64-8DF5-43FB-B44C-DFFA62BF6E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167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D58BEB-6004-073D-2A78-D1AAFD3E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0A72-719A-49D4-8726-847B7FDD3AAA}" type="datetimeFigureOut">
              <a:rPr lang="de-CH" smtClean="0"/>
              <a:t>14.02.2025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9F6143-D201-1A5D-9A0C-6C38724C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4B6B883-2D85-8EC8-B393-4C87AC6C8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2E64-8DF5-43FB-B44C-DFFA62BF6E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529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D0C882-7551-4B99-9AD2-903AAFD6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3BA128-743A-E517-E83E-2118E9B9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0BE243-2B2A-90EB-A414-F193E381F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DA360F-46A5-02C6-B5CF-08007621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10A72-719A-49D4-8726-847B7FDD3AAA}" type="datetimeFigureOut">
              <a:rPr lang="de-CH" smtClean="0"/>
              <a:t>14.02.2025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E1F43A-8573-A192-3B90-09323854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EF1B3B-A1D8-1370-5E3C-4AEF9359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52E64-8DF5-43FB-B44C-DFFA62BF6E5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173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3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70C13CC-25EB-59A6-76B1-B96E991B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74834"/>
            <a:ext cx="10515600" cy="746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2BCB68-CF84-6CFA-8458-A9C219C3C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81037"/>
            <a:ext cx="10515600" cy="5129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4936F9-3444-F6E0-7094-B2F8D6ADD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23CA00"/>
                </a:solidFill>
              </a:defRPr>
            </a:lvl1pPr>
          </a:lstStyle>
          <a:p>
            <a:fld id="{FDC10A72-719A-49D4-8726-847B7FDD3AAA}" type="datetimeFigureOut">
              <a:rPr lang="de-CH" smtClean="0"/>
              <a:pPr/>
              <a:t>14.02.2025</a:t>
            </a:fld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89A114-12F0-8876-2AD7-BCDE712551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3CA00"/>
                </a:solidFill>
              </a:defRPr>
            </a:lvl1pPr>
          </a:lstStyle>
          <a:p>
            <a:fld id="{9DA52E64-8DF5-43FB-B44C-DFFA62BF6E57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1810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23CA00"/>
          </a:solidFill>
          <a:latin typeface="Smooch Sans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rgbClr val="23CA00"/>
          </a:solidFill>
          <a:latin typeface="Karla" panose="020B00040305030300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rgbClr val="23CA00"/>
          </a:solidFill>
          <a:latin typeface="Karla" panose="020B00040305030300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23CA00"/>
          </a:solidFill>
          <a:latin typeface="Karla" panose="020B00040305030300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3CA00"/>
          </a:solidFill>
          <a:latin typeface="Karla" panose="020B00040305030300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3CA00"/>
          </a:solidFill>
          <a:latin typeface="Karla" panose="020B00040305030300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1" Type="http://schemas.openxmlformats.org/officeDocument/2006/relationships/image" Target="../media/image1530.png"/><Relationship Id="rId42" Type="http://schemas.openxmlformats.org/officeDocument/2006/relationships/customXml" Target="../ink/ink355.xml"/><Relationship Id="rId47" Type="http://schemas.openxmlformats.org/officeDocument/2006/relationships/image" Target="../media/image1660.png"/><Relationship Id="rId63" Type="http://schemas.openxmlformats.org/officeDocument/2006/relationships/image" Target="../media/image1460.png"/><Relationship Id="rId68" Type="http://schemas.openxmlformats.org/officeDocument/2006/relationships/customXml" Target="../ink/ink364.xml"/><Relationship Id="rId84" Type="http://schemas.openxmlformats.org/officeDocument/2006/relationships/customXml" Target="../ink/ink372.xml"/><Relationship Id="rId89" Type="http://schemas.openxmlformats.org/officeDocument/2006/relationships/image" Target="../media/image1741.png"/><Relationship Id="rId2" Type="http://schemas.openxmlformats.org/officeDocument/2006/relationships/customXml" Target="../ink/ink344.xml"/><Relationship Id="rId16" Type="http://schemas.openxmlformats.org/officeDocument/2006/relationships/customXml" Target="../ink/ink347.xml"/><Relationship Id="rId24" Type="http://schemas.openxmlformats.org/officeDocument/2006/relationships/customXml" Target="../ink/ink351.xml"/><Relationship Id="rId37" Type="http://schemas.openxmlformats.org/officeDocument/2006/relationships/image" Target="../media/image1610.png"/><Relationship Id="rId40" Type="http://schemas.openxmlformats.org/officeDocument/2006/relationships/customXml" Target="../ink/ink354.xml"/><Relationship Id="rId45" Type="http://schemas.openxmlformats.org/officeDocument/2006/relationships/image" Target="../media/image1650.png"/><Relationship Id="rId58" Type="http://schemas.openxmlformats.org/officeDocument/2006/relationships/customXml" Target="../ink/ink359.xml"/><Relationship Id="rId66" Type="http://schemas.openxmlformats.org/officeDocument/2006/relationships/customXml" Target="../ink/ink363.xml"/><Relationship Id="rId74" Type="http://schemas.openxmlformats.org/officeDocument/2006/relationships/customXml" Target="../ink/ink367.xml"/><Relationship Id="rId79" Type="http://schemas.openxmlformats.org/officeDocument/2006/relationships/image" Target="../media/image1590.png"/><Relationship Id="rId87" Type="http://schemas.openxmlformats.org/officeDocument/2006/relationships/image" Target="../media/image1700.png"/><Relationship Id="rId5" Type="http://schemas.openxmlformats.org/officeDocument/2006/relationships/image" Target="../media/image1450.png"/><Relationship Id="rId61" Type="http://schemas.openxmlformats.org/officeDocument/2006/relationships/image" Target="../media/image1730.png"/><Relationship Id="rId82" Type="http://schemas.openxmlformats.org/officeDocument/2006/relationships/customXml" Target="../ink/ink371.xml"/><Relationship Id="rId90" Type="http://schemas.openxmlformats.org/officeDocument/2006/relationships/customXml" Target="../ink/ink375.xml"/><Relationship Id="rId95" Type="http://schemas.openxmlformats.org/officeDocument/2006/relationships/image" Target="../media/image1771.png"/><Relationship Id="rId19" Type="http://schemas.openxmlformats.org/officeDocument/2006/relationships/image" Target="../media/image1520.png"/><Relationship Id="rId22" Type="http://schemas.openxmlformats.org/officeDocument/2006/relationships/customXml" Target="../ink/ink350.xml"/><Relationship Id="rId35" Type="http://schemas.openxmlformats.org/officeDocument/2006/relationships/image" Target="../media/image1600.png"/><Relationship Id="rId43" Type="http://schemas.openxmlformats.org/officeDocument/2006/relationships/image" Target="../media/image1640.png"/><Relationship Id="rId48" Type="http://schemas.openxmlformats.org/officeDocument/2006/relationships/customXml" Target="../ink/ink358.xml"/><Relationship Id="rId64" Type="http://schemas.openxmlformats.org/officeDocument/2006/relationships/customXml" Target="../ink/ink362.xml"/><Relationship Id="rId69" Type="http://schemas.openxmlformats.org/officeDocument/2006/relationships/image" Target="../media/image1490.png"/><Relationship Id="rId77" Type="http://schemas.openxmlformats.org/officeDocument/2006/relationships/image" Target="../media/image1580.png"/><Relationship Id="rId100" Type="http://schemas.openxmlformats.org/officeDocument/2006/relationships/customXml" Target="../ink/ink380.xml"/><Relationship Id="rId72" Type="http://schemas.openxmlformats.org/officeDocument/2006/relationships/customXml" Target="../ink/ink366.xml"/><Relationship Id="rId80" Type="http://schemas.openxmlformats.org/officeDocument/2006/relationships/customXml" Target="../ink/ink370.xml"/><Relationship Id="rId85" Type="http://schemas.openxmlformats.org/officeDocument/2006/relationships/image" Target="../media/image1690.png"/><Relationship Id="rId93" Type="http://schemas.openxmlformats.org/officeDocument/2006/relationships/image" Target="../media/image1761.png"/><Relationship Id="rId98" Type="http://schemas.openxmlformats.org/officeDocument/2006/relationships/customXml" Target="../ink/ink379.xml"/><Relationship Id="rId3" Type="http://schemas.openxmlformats.org/officeDocument/2006/relationships/image" Target="../media/image1440.png"/><Relationship Id="rId17" Type="http://schemas.openxmlformats.org/officeDocument/2006/relationships/image" Target="../media/image1510.png"/><Relationship Id="rId38" Type="http://schemas.openxmlformats.org/officeDocument/2006/relationships/customXml" Target="../ink/ink353.xml"/><Relationship Id="rId46" Type="http://schemas.openxmlformats.org/officeDocument/2006/relationships/customXml" Target="../ink/ink357.xml"/><Relationship Id="rId59" Type="http://schemas.openxmlformats.org/officeDocument/2006/relationships/image" Target="../media/image1720.png"/><Relationship Id="rId67" Type="http://schemas.openxmlformats.org/officeDocument/2006/relationships/image" Target="../media/image1480.png"/><Relationship Id="rId20" Type="http://schemas.openxmlformats.org/officeDocument/2006/relationships/customXml" Target="../ink/ink349.xml"/><Relationship Id="rId41" Type="http://schemas.openxmlformats.org/officeDocument/2006/relationships/image" Target="../media/image1630.png"/><Relationship Id="rId62" Type="http://schemas.openxmlformats.org/officeDocument/2006/relationships/customXml" Target="../ink/ink361.xml"/><Relationship Id="rId70" Type="http://schemas.openxmlformats.org/officeDocument/2006/relationships/customXml" Target="../ink/ink365.xml"/><Relationship Id="rId75" Type="http://schemas.openxmlformats.org/officeDocument/2006/relationships/image" Target="../media/image1570.png"/><Relationship Id="rId83" Type="http://schemas.openxmlformats.org/officeDocument/2006/relationships/image" Target="../media/image1680.png"/><Relationship Id="rId88" Type="http://schemas.openxmlformats.org/officeDocument/2006/relationships/customXml" Target="../ink/ink374.xml"/><Relationship Id="rId91" Type="http://schemas.openxmlformats.org/officeDocument/2006/relationships/image" Target="../media/image1751.png"/><Relationship Id="rId96" Type="http://schemas.openxmlformats.org/officeDocument/2006/relationships/customXml" Target="../ink/ink37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6.xml"/><Relationship Id="rId15" Type="http://schemas.openxmlformats.org/officeDocument/2006/relationships/image" Target="../media/image1500.png"/><Relationship Id="rId23" Type="http://schemas.openxmlformats.org/officeDocument/2006/relationships/image" Target="../media/image1540.png"/><Relationship Id="rId36" Type="http://schemas.openxmlformats.org/officeDocument/2006/relationships/customXml" Target="../ink/ink352.xml"/><Relationship Id="rId57" Type="http://schemas.openxmlformats.org/officeDocument/2006/relationships/image" Target="../media/image1710.png"/><Relationship Id="rId44" Type="http://schemas.openxmlformats.org/officeDocument/2006/relationships/customXml" Target="../ink/ink356.xml"/><Relationship Id="rId60" Type="http://schemas.openxmlformats.org/officeDocument/2006/relationships/customXml" Target="../ink/ink360.xml"/><Relationship Id="rId65" Type="http://schemas.openxmlformats.org/officeDocument/2006/relationships/image" Target="../media/image1470.png"/><Relationship Id="rId73" Type="http://schemas.openxmlformats.org/officeDocument/2006/relationships/image" Target="../media/image1560.png"/><Relationship Id="rId78" Type="http://schemas.openxmlformats.org/officeDocument/2006/relationships/customXml" Target="../ink/ink369.xml"/><Relationship Id="rId81" Type="http://schemas.openxmlformats.org/officeDocument/2006/relationships/image" Target="../media/image1670.png"/><Relationship Id="rId86" Type="http://schemas.openxmlformats.org/officeDocument/2006/relationships/customXml" Target="../ink/ink373.xml"/><Relationship Id="rId94" Type="http://schemas.openxmlformats.org/officeDocument/2006/relationships/customXml" Target="../ink/ink377.xml"/><Relationship Id="rId99" Type="http://schemas.openxmlformats.org/officeDocument/2006/relationships/image" Target="../media/image1791.png"/><Relationship Id="rId101" Type="http://schemas.openxmlformats.org/officeDocument/2006/relationships/image" Target="../media/image1801.png"/><Relationship Id="rId4" Type="http://schemas.openxmlformats.org/officeDocument/2006/relationships/customXml" Target="../ink/ink345.xml"/><Relationship Id="rId18" Type="http://schemas.openxmlformats.org/officeDocument/2006/relationships/customXml" Target="../ink/ink348.xml"/><Relationship Id="rId39" Type="http://schemas.openxmlformats.org/officeDocument/2006/relationships/image" Target="../media/image1620.png"/><Relationship Id="rId76" Type="http://schemas.openxmlformats.org/officeDocument/2006/relationships/customXml" Target="../ink/ink368.xml"/><Relationship Id="rId97" Type="http://schemas.openxmlformats.org/officeDocument/2006/relationships/image" Target="../media/image1781.png"/><Relationship Id="rId71" Type="http://schemas.openxmlformats.org/officeDocument/2006/relationships/image" Target="../media/image1550.png"/><Relationship Id="rId92" Type="http://schemas.openxmlformats.org/officeDocument/2006/relationships/customXml" Target="../ink/ink376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3.xml"/><Relationship Id="rId117" Type="http://schemas.openxmlformats.org/officeDocument/2006/relationships/image" Target="../media/image204.png"/><Relationship Id="rId21" Type="http://schemas.openxmlformats.org/officeDocument/2006/relationships/image" Target="../media/image1830.png"/><Relationship Id="rId42" Type="http://schemas.openxmlformats.org/officeDocument/2006/relationships/customXml" Target="../ink/ink401.xml"/><Relationship Id="rId112" Type="http://schemas.openxmlformats.org/officeDocument/2006/relationships/customXml" Target="../ink/ink414.xml"/><Relationship Id="rId133" Type="http://schemas.openxmlformats.org/officeDocument/2006/relationships/image" Target="../media/image212.png"/><Relationship Id="rId138" Type="http://schemas.openxmlformats.org/officeDocument/2006/relationships/customXml" Target="../ink/ink427.xml"/><Relationship Id="rId154" Type="http://schemas.openxmlformats.org/officeDocument/2006/relationships/customXml" Target="../ink/ink435.xml"/><Relationship Id="rId159" Type="http://schemas.openxmlformats.org/officeDocument/2006/relationships/image" Target="../media/image230.png"/><Relationship Id="rId16" Type="http://schemas.openxmlformats.org/officeDocument/2006/relationships/customXml" Target="../ink/ink388.xml"/><Relationship Id="rId107" Type="http://schemas.openxmlformats.org/officeDocument/2006/relationships/image" Target="../media/image199.png"/><Relationship Id="rId11" Type="http://schemas.openxmlformats.org/officeDocument/2006/relationships/image" Target="../media/image1780.png"/><Relationship Id="rId32" Type="http://schemas.openxmlformats.org/officeDocument/2006/relationships/customXml" Target="../ink/ink396.xml"/><Relationship Id="rId37" Type="http://schemas.openxmlformats.org/officeDocument/2006/relationships/image" Target="../media/image191.png"/><Relationship Id="rId102" Type="http://schemas.openxmlformats.org/officeDocument/2006/relationships/customXml" Target="../ink/ink409.xml"/><Relationship Id="rId123" Type="http://schemas.openxmlformats.org/officeDocument/2006/relationships/image" Target="../media/image207.png"/><Relationship Id="rId128" Type="http://schemas.openxmlformats.org/officeDocument/2006/relationships/customXml" Target="../ink/ink422.xml"/><Relationship Id="rId144" Type="http://schemas.openxmlformats.org/officeDocument/2006/relationships/customXml" Target="../ink/ink430.xml"/><Relationship Id="rId149" Type="http://schemas.openxmlformats.org/officeDocument/2006/relationships/image" Target="../media/image225.png"/><Relationship Id="rId5" Type="http://schemas.openxmlformats.org/officeDocument/2006/relationships/image" Target="../media/image1750.png"/><Relationship Id="rId95" Type="http://schemas.openxmlformats.org/officeDocument/2006/relationships/image" Target="../media/image220.png"/><Relationship Id="rId22" Type="http://schemas.openxmlformats.org/officeDocument/2006/relationships/customXml" Target="../ink/ink391.xml"/><Relationship Id="rId27" Type="http://schemas.openxmlformats.org/officeDocument/2006/relationships/image" Target="../media/image186.png"/><Relationship Id="rId43" Type="http://schemas.openxmlformats.org/officeDocument/2006/relationships/image" Target="../media/image194.png"/><Relationship Id="rId113" Type="http://schemas.openxmlformats.org/officeDocument/2006/relationships/image" Target="../media/image202.png"/><Relationship Id="rId118" Type="http://schemas.openxmlformats.org/officeDocument/2006/relationships/customXml" Target="../ink/ink417.xml"/><Relationship Id="rId134" Type="http://schemas.openxmlformats.org/officeDocument/2006/relationships/customXml" Target="../ink/ink425.xml"/><Relationship Id="rId139" Type="http://schemas.openxmlformats.org/officeDocument/2006/relationships/image" Target="../media/image215.png"/><Relationship Id="rId150" Type="http://schemas.openxmlformats.org/officeDocument/2006/relationships/customXml" Target="../ink/ink433.xml"/><Relationship Id="rId155" Type="http://schemas.openxmlformats.org/officeDocument/2006/relationships/image" Target="../media/image228.png"/><Relationship Id="rId12" Type="http://schemas.openxmlformats.org/officeDocument/2006/relationships/customXml" Target="../ink/ink386.xml"/><Relationship Id="rId17" Type="http://schemas.openxmlformats.org/officeDocument/2006/relationships/image" Target="../media/image1810.png"/><Relationship Id="rId33" Type="http://schemas.openxmlformats.org/officeDocument/2006/relationships/image" Target="../media/image189.png"/><Relationship Id="rId38" Type="http://schemas.openxmlformats.org/officeDocument/2006/relationships/customXml" Target="../ink/ink399.xml"/><Relationship Id="rId103" Type="http://schemas.openxmlformats.org/officeDocument/2006/relationships/image" Target="../media/image197.png"/><Relationship Id="rId108" Type="http://schemas.openxmlformats.org/officeDocument/2006/relationships/customXml" Target="../ink/ink412.xml"/><Relationship Id="rId124" Type="http://schemas.openxmlformats.org/officeDocument/2006/relationships/customXml" Target="../ink/ink420.xml"/><Relationship Id="rId129" Type="http://schemas.openxmlformats.org/officeDocument/2006/relationships/image" Target="../media/image210.png"/><Relationship Id="rId91" Type="http://schemas.openxmlformats.org/officeDocument/2006/relationships/image" Target="../media/image218.png"/><Relationship Id="rId96" Type="http://schemas.openxmlformats.org/officeDocument/2006/relationships/customXml" Target="../ink/ink406.xml"/><Relationship Id="rId140" Type="http://schemas.openxmlformats.org/officeDocument/2006/relationships/customXml" Target="../ink/ink428.xml"/><Relationship Id="rId145" Type="http://schemas.openxmlformats.org/officeDocument/2006/relationships/image" Target="../media/image2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3.xml"/><Relationship Id="rId15" Type="http://schemas.openxmlformats.org/officeDocument/2006/relationships/image" Target="../media/image1800.png"/><Relationship Id="rId23" Type="http://schemas.openxmlformats.org/officeDocument/2006/relationships/image" Target="../media/image184.png"/><Relationship Id="rId28" Type="http://schemas.openxmlformats.org/officeDocument/2006/relationships/customXml" Target="../ink/ink394.xml"/><Relationship Id="rId36" Type="http://schemas.openxmlformats.org/officeDocument/2006/relationships/customXml" Target="../ink/ink398.xml"/><Relationship Id="rId106" Type="http://schemas.openxmlformats.org/officeDocument/2006/relationships/customXml" Target="../ink/ink411.xml"/><Relationship Id="rId114" Type="http://schemas.openxmlformats.org/officeDocument/2006/relationships/customXml" Target="../ink/ink415.xml"/><Relationship Id="rId119" Type="http://schemas.openxmlformats.org/officeDocument/2006/relationships/image" Target="../media/image205.png"/><Relationship Id="rId127" Type="http://schemas.openxmlformats.org/officeDocument/2006/relationships/image" Target="../media/image209.png"/><Relationship Id="rId10" Type="http://schemas.openxmlformats.org/officeDocument/2006/relationships/customXml" Target="../ink/ink385.xml"/><Relationship Id="rId31" Type="http://schemas.openxmlformats.org/officeDocument/2006/relationships/image" Target="../media/image188.png"/><Relationship Id="rId44" Type="http://schemas.openxmlformats.org/officeDocument/2006/relationships/customXml" Target="../ink/ink402.xml"/><Relationship Id="rId94" Type="http://schemas.openxmlformats.org/officeDocument/2006/relationships/customXml" Target="../ink/ink405.xml"/><Relationship Id="rId99" Type="http://schemas.openxmlformats.org/officeDocument/2006/relationships/image" Target="../media/image222.png"/><Relationship Id="rId101" Type="http://schemas.openxmlformats.org/officeDocument/2006/relationships/image" Target="../media/image196.png"/><Relationship Id="rId122" Type="http://schemas.openxmlformats.org/officeDocument/2006/relationships/customXml" Target="../ink/ink419.xml"/><Relationship Id="rId130" Type="http://schemas.openxmlformats.org/officeDocument/2006/relationships/customXml" Target="../ink/ink423.xml"/><Relationship Id="rId135" Type="http://schemas.openxmlformats.org/officeDocument/2006/relationships/image" Target="../media/image213.png"/><Relationship Id="rId143" Type="http://schemas.openxmlformats.org/officeDocument/2006/relationships/image" Target="../media/image217.png"/><Relationship Id="rId148" Type="http://schemas.openxmlformats.org/officeDocument/2006/relationships/customXml" Target="../ink/ink432.xml"/><Relationship Id="rId151" Type="http://schemas.openxmlformats.org/officeDocument/2006/relationships/image" Target="../media/image226.png"/><Relationship Id="rId156" Type="http://schemas.openxmlformats.org/officeDocument/2006/relationships/customXml" Target="../ink/ink436.xml"/><Relationship Id="rId4" Type="http://schemas.openxmlformats.org/officeDocument/2006/relationships/customXml" Target="../ink/ink382.xml"/><Relationship Id="rId9" Type="http://schemas.openxmlformats.org/officeDocument/2006/relationships/image" Target="../media/image1770.png"/><Relationship Id="rId13" Type="http://schemas.openxmlformats.org/officeDocument/2006/relationships/image" Target="../media/image1790.png"/><Relationship Id="rId18" Type="http://schemas.openxmlformats.org/officeDocument/2006/relationships/customXml" Target="../ink/ink389.xml"/><Relationship Id="rId39" Type="http://schemas.openxmlformats.org/officeDocument/2006/relationships/image" Target="../media/image192.png"/><Relationship Id="rId109" Type="http://schemas.openxmlformats.org/officeDocument/2006/relationships/image" Target="../media/image200.png"/><Relationship Id="rId34" Type="http://schemas.openxmlformats.org/officeDocument/2006/relationships/customXml" Target="../ink/ink397.xml"/><Relationship Id="rId97" Type="http://schemas.openxmlformats.org/officeDocument/2006/relationships/image" Target="../media/image221.png"/><Relationship Id="rId104" Type="http://schemas.openxmlformats.org/officeDocument/2006/relationships/customXml" Target="../ink/ink410.xml"/><Relationship Id="rId120" Type="http://schemas.openxmlformats.org/officeDocument/2006/relationships/customXml" Target="../ink/ink418.xml"/><Relationship Id="rId125" Type="http://schemas.openxmlformats.org/officeDocument/2006/relationships/image" Target="../media/image208.png"/><Relationship Id="rId141" Type="http://schemas.openxmlformats.org/officeDocument/2006/relationships/image" Target="../media/image216.png"/><Relationship Id="rId146" Type="http://schemas.openxmlformats.org/officeDocument/2006/relationships/customXml" Target="../ink/ink431.xml"/><Relationship Id="rId7" Type="http://schemas.openxmlformats.org/officeDocument/2006/relationships/image" Target="../media/image1760.png"/><Relationship Id="rId92" Type="http://schemas.openxmlformats.org/officeDocument/2006/relationships/customXml" Target="../ink/ink404.xml"/><Relationship Id="rId2" Type="http://schemas.openxmlformats.org/officeDocument/2006/relationships/customXml" Target="../ink/ink381.xml"/><Relationship Id="rId29" Type="http://schemas.openxmlformats.org/officeDocument/2006/relationships/image" Target="../media/image187.png"/><Relationship Id="rId24" Type="http://schemas.openxmlformats.org/officeDocument/2006/relationships/customXml" Target="../ink/ink392.xml"/><Relationship Id="rId40" Type="http://schemas.openxmlformats.org/officeDocument/2006/relationships/customXml" Target="../ink/ink400.xml"/><Relationship Id="rId45" Type="http://schemas.openxmlformats.org/officeDocument/2006/relationships/image" Target="../media/image195.png"/><Relationship Id="rId110" Type="http://schemas.openxmlformats.org/officeDocument/2006/relationships/customXml" Target="../ink/ink413.xml"/><Relationship Id="rId115" Type="http://schemas.openxmlformats.org/officeDocument/2006/relationships/image" Target="../media/image203.png"/><Relationship Id="rId131" Type="http://schemas.openxmlformats.org/officeDocument/2006/relationships/image" Target="../media/image211.png"/><Relationship Id="rId136" Type="http://schemas.openxmlformats.org/officeDocument/2006/relationships/customXml" Target="../ink/ink426.xml"/><Relationship Id="rId157" Type="http://schemas.openxmlformats.org/officeDocument/2006/relationships/image" Target="../media/image229.png"/><Relationship Id="rId152" Type="http://schemas.openxmlformats.org/officeDocument/2006/relationships/customXml" Target="../ink/ink434.xml"/><Relationship Id="rId19" Type="http://schemas.openxmlformats.org/officeDocument/2006/relationships/image" Target="../media/image1820.png"/><Relationship Id="rId14" Type="http://schemas.openxmlformats.org/officeDocument/2006/relationships/customXml" Target="../ink/ink387.xml"/><Relationship Id="rId30" Type="http://schemas.openxmlformats.org/officeDocument/2006/relationships/customXml" Target="../ink/ink395.xml"/><Relationship Id="rId35" Type="http://schemas.openxmlformats.org/officeDocument/2006/relationships/image" Target="../media/image190.png"/><Relationship Id="rId100" Type="http://schemas.openxmlformats.org/officeDocument/2006/relationships/customXml" Target="../ink/ink408.xml"/><Relationship Id="rId105" Type="http://schemas.openxmlformats.org/officeDocument/2006/relationships/image" Target="../media/image198.png"/><Relationship Id="rId126" Type="http://schemas.openxmlformats.org/officeDocument/2006/relationships/customXml" Target="../ink/ink421.xml"/><Relationship Id="rId147" Type="http://schemas.openxmlformats.org/officeDocument/2006/relationships/image" Target="../media/image224.png"/><Relationship Id="rId8" Type="http://schemas.openxmlformats.org/officeDocument/2006/relationships/customXml" Target="../ink/ink384.xml"/><Relationship Id="rId93" Type="http://schemas.openxmlformats.org/officeDocument/2006/relationships/image" Target="../media/image219.png"/><Relationship Id="rId98" Type="http://schemas.openxmlformats.org/officeDocument/2006/relationships/customXml" Target="../ink/ink407.xml"/><Relationship Id="rId121" Type="http://schemas.openxmlformats.org/officeDocument/2006/relationships/image" Target="../media/image206.png"/><Relationship Id="rId142" Type="http://schemas.openxmlformats.org/officeDocument/2006/relationships/customXml" Target="../ink/ink429.xml"/><Relationship Id="rId3" Type="http://schemas.openxmlformats.org/officeDocument/2006/relationships/image" Target="../media/image1740.png"/><Relationship Id="rId25" Type="http://schemas.openxmlformats.org/officeDocument/2006/relationships/image" Target="../media/image185.png"/><Relationship Id="rId46" Type="http://schemas.openxmlformats.org/officeDocument/2006/relationships/customXml" Target="../ink/ink403.xml"/><Relationship Id="rId116" Type="http://schemas.openxmlformats.org/officeDocument/2006/relationships/customXml" Target="../ink/ink416.xml"/><Relationship Id="rId137" Type="http://schemas.openxmlformats.org/officeDocument/2006/relationships/image" Target="../media/image214.png"/><Relationship Id="rId158" Type="http://schemas.openxmlformats.org/officeDocument/2006/relationships/customXml" Target="../ink/ink437.xml"/><Relationship Id="rId20" Type="http://schemas.openxmlformats.org/officeDocument/2006/relationships/customXml" Target="../ink/ink390.xml"/><Relationship Id="rId41" Type="http://schemas.openxmlformats.org/officeDocument/2006/relationships/image" Target="../media/image193.png"/><Relationship Id="rId111" Type="http://schemas.openxmlformats.org/officeDocument/2006/relationships/image" Target="../media/image201.png"/><Relationship Id="rId132" Type="http://schemas.openxmlformats.org/officeDocument/2006/relationships/customXml" Target="../ink/ink424.xml"/><Relationship Id="rId153" Type="http://schemas.openxmlformats.org/officeDocument/2006/relationships/image" Target="../media/image227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50.xml"/><Relationship Id="rId21" Type="http://schemas.openxmlformats.org/officeDocument/2006/relationships/image" Target="../media/image1810.png"/><Relationship Id="rId42" Type="http://schemas.openxmlformats.org/officeDocument/2006/relationships/customXml" Target="../ink/ink458.xml"/><Relationship Id="rId47" Type="http://schemas.openxmlformats.org/officeDocument/2006/relationships/image" Target="../media/image194.png"/><Relationship Id="rId63" Type="http://schemas.openxmlformats.org/officeDocument/2006/relationships/image" Target="../media/image500.png"/><Relationship Id="rId68" Type="http://schemas.openxmlformats.org/officeDocument/2006/relationships/customXml" Target="../ink/ink471.xml"/><Relationship Id="rId2" Type="http://schemas.openxmlformats.org/officeDocument/2006/relationships/customXml" Target="../ink/ink438.xml"/><Relationship Id="rId16" Type="http://schemas.openxmlformats.org/officeDocument/2006/relationships/customXml" Target="../ink/ink445.xml"/><Relationship Id="rId29" Type="http://schemas.openxmlformats.org/officeDocument/2006/relationships/image" Target="../media/image185.png"/><Relationship Id="rId11" Type="http://schemas.openxmlformats.org/officeDocument/2006/relationships/image" Target="../media/image1760.png"/><Relationship Id="rId24" Type="http://schemas.openxmlformats.org/officeDocument/2006/relationships/customXml" Target="../ink/ink449.xml"/><Relationship Id="rId32" Type="http://schemas.openxmlformats.org/officeDocument/2006/relationships/customXml" Target="../ink/ink453.xml"/><Relationship Id="rId37" Type="http://schemas.openxmlformats.org/officeDocument/2006/relationships/image" Target="../media/image189.png"/><Relationship Id="rId40" Type="http://schemas.openxmlformats.org/officeDocument/2006/relationships/customXml" Target="../ink/ink457.xml"/><Relationship Id="rId45" Type="http://schemas.openxmlformats.org/officeDocument/2006/relationships/image" Target="../media/image193.png"/><Relationship Id="rId53" Type="http://schemas.openxmlformats.org/officeDocument/2006/relationships/image" Target="../media/image450.png"/><Relationship Id="rId58" Type="http://schemas.openxmlformats.org/officeDocument/2006/relationships/customXml" Target="../ink/ink466.xml"/><Relationship Id="rId66" Type="http://schemas.openxmlformats.org/officeDocument/2006/relationships/customXml" Target="../ink/ink470.xml"/><Relationship Id="rId5" Type="http://schemas.openxmlformats.org/officeDocument/2006/relationships/image" Target="../media/image2240.png"/><Relationship Id="rId61" Type="http://schemas.openxmlformats.org/officeDocument/2006/relationships/image" Target="../media/image490.png"/><Relationship Id="rId19" Type="http://schemas.openxmlformats.org/officeDocument/2006/relationships/image" Target="../media/image1800.png"/><Relationship Id="rId14" Type="http://schemas.openxmlformats.org/officeDocument/2006/relationships/customXml" Target="../ink/ink444.xml"/><Relationship Id="rId22" Type="http://schemas.openxmlformats.org/officeDocument/2006/relationships/customXml" Target="../ink/ink448.xml"/><Relationship Id="rId27" Type="http://schemas.openxmlformats.org/officeDocument/2006/relationships/image" Target="../media/image184.png"/><Relationship Id="rId30" Type="http://schemas.openxmlformats.org/officeDocument/2006/relationships/customXml" Target="../ink/ink452.xml"/><Relationship Id="rId35" Type="http://schemas.openxmlformats.org/officeDocument/2006/relationships/image" Target="../media/image188.png"/><Relationship Id="rId43" Type="http://schemas.openxmlformats.org/officeDocument/2006/relationships/image" Target="../media/image192.png"/><Relationship Id="rId48" Type="http://schemas.openxmlformats.org/officeDocument/2006/relationships/customXml" Target="../ink/ink461.xml"/><Relationship Id="rId56" Type="http://schemas.openxmlformats.org/officeDocument/2006/relationships/customXml" Target="../ink/ink465.xml"/><Relationship Id="rId64" Type="http://schemas.openxmlformats.org/officeDocument/2006/relationships/customXml" Target="../ink/ink469.xml"/><Relationship Id="rId69" Type="http://schemas.openxmlformats.org/officeDocument/2006/relationships/image" Target="../media/image530.png"/><Relationship Id="rId8" Type="http://schemas.openxmlformats.org/officeDocument/2006/relationships/customXml" Target="../ink/ink441.xml"/><Relationship Id="rId51" Type="http://schemas.openxmlformats.org/officeDocument/2006/relationships/image" Target="../media/image440.png"/><Relationship Id="rId72" Type="http://schemas.openxmlformats.org/officeDocument/2006/relationships/customXml" Target="../ink/ink473.xml"/><Relationship Id="rId3" Type="http://schemas.openxmlformats.org/officeDocument/2006/relationships/image" Target="../media/image2230.png"/><Relationship Id="rId12" Type="http://schemas.openxmlformats.org/officeDocument/2006/relationships/customXml" Target="../ink/ink443.xml"/><Relationship Id="rId17" Type="http://schemas.openxmlformats.org/officeDocument/2006/relationships/image" Target="../media/image1790.png"/><Relationship Id="rId25" Type="http://schemas.openxmlformats.org/officeDocument/2006/relationships/image" Target="../media/image1830.png"/><Relationship Id="rId33" Type="http://schemas.openxmlformats.org/officeDocument/2006/relationships/image" Target="../media/image187.png"/><Relationship Id="rId38" Type="http://schemas.openxmlformats.org/officeDocument/2006/relationships/customXml" Target="../ink/ink456.xml"/><Relationship Id="rId46" Type="http://schemas.openxmlformats.org/officeDocument/2006/relationships/customXml" Target="../ink/ink460.xml"/><Relationship Id="rId59" Type="http://schemas.openxmlformats.org/officeDocument/2006/relationships/image" Target="../media/image480.png"/><Relationship Id="rId67" Type="http://schemas.openxmlformats.org/officeDocument/2006/relationships/image" Target="../media/image520.png"/><Relationship Id="rId20" Type="http://schemas.openxmlformats.org/officeDocument/2006/relationships/customXml" Target="../ink/ink447.xml"/><Relationship Id="rId41" Type="http://schemas.openxmlformats.org/officeDocument/2006/relationships/image" Target="../media/image191.png"/><Relationship Id="rId54" Type="http://schemas.openxmlformats.org/officeDocument/2006/relationships/customXml" Target="../ink/ink464.xml"/><Relationship Id="rId62" Type="http://schemas.openxmlformats.org/officeDocument/2006/relationships/customXml" Target="../ink/ink468.xml"/><Relationship Id="rId70" Type="http://schemas.openxmlformats.org/officeDocument/2006/relationships/customXml" Target="../ink/ink47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0.xml"/><Relationship Id="rId15" Type="http://schemas.openxmlformats.org/officeDocument/2006/relationships/image" Target="../media/image1780.png"/><Relationship Id="rId23" Type="http://schemas.openxmlformats.org/officeDocument/2006/relationships/image" Target="../media/image1820.png"/><Relationship Id="rId28" Type="http://schemas.openxmlformats.org/officeDocument/2006/relationships/customXml" Target="../ink/ink451.xml"/><Relationship Id="rId36" Type="http://schemas.openxmlformats.org/officeDocument/2006/relationships/customXml" Target="../ink/ink455.xml"/><Relationship Id="rId49" Type="http://schemas.openxmlformats.org/officeDocument/2006/relationships/image" Target="../media/image195.png"/><Relationship Id="rId57" Type="http://schemas.openxmlformats.org/officeDocument/2006/relationships/image" Target="../media/image470.png"/><Relationship Id="rId10" Type="http://schemas.openxmlformats.org/officeDocument/2006/relationships/customXml" Target="../ink/ink442.xml"/><Relationship Id="rId31" Type="http://schemas.openxmlformats.org/officeDocument/2006/relationships/image" Target="../media/image186.png"/><Relationship Id="rId44" Type="http://schemas.openxmlformats.org/officeDocument/2006/relationships/customXml" Target="../ink/ink459.xml"/><Relationship Id="rId52" Type="http://schemas.openxmlformats.org/officeDocument/2006/relationships/customXml" Target="../ink/ink463.xml"/><Relationship Id="rId60" Type="http://schemas.openxmlformats.org/officeDocument/2006/relationships/customXml" Target="../ink/ink467.xml"/><Relationship Id="rId65" Type="http://schemas.openxmlformats.org/officeDocument/2006/relationships/image" Target="../media/image510.png"/><Relationship Id="rId73" Type="http://schemas.openxmlformats.org/officeDocument/2006/relationships/image" Target="../media/image560.png"/><Relationship Id="rId4" Type="http://schemas.openxmlformats.org/officeDocument/2006/relationships/customXml" Target="../ink/ink439.xml"/><Relationship Id="rId9" Type="http://schemas.openxmlformats.org/officeDocument/2006/relationships/image" Target="../media/image1750.png"/><Relationship Id="rId13" Type="http://schemas.openxmlformats.org/officeDocument/2006/relationships/image" Target="../media/image1770.png"/><Relationship Id="rId18" Type="http://schemas.openxmlformats.org/officeDocument/2006/relationships/customXml" Target="../ink/ink446.xml"/><Relationship Id="rId39" Type="http://schemas.openxmlformats.org/officeDocument/2006/relationships/image" Target="../media/image190.png"/><Relationship Id="rId34" Type="http://schemas.openxmlformats.org/officeDocument/2006/relationships/customXml" Target="../ink/ink454.xml"/><Relationship Id="rId50" Type="http://schemas.openxmlformats.org/officeDocument/2006/relationships/customXml" Target="../ink/ink462.xml"/><Relationship Id="rId55" Type="http://schemas.openxmlformats.org/officeDocument/2006/relationships/image" Target="../media/image460.png"/><Relationship Id="rId7" Type="http://schemas.openxmlformats.org/officeDocument/2006/relationships/image" Target="../media/image1740.png"/><Relationship Id="rId71" Type="http://schemas.openxmlformats.org/officeDocument/2006/relationships/image" Target="../media/image54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00.png"/><Relationship Id="rId18" Type="http://schemas.openxmlformats.org/officeDocument/2006/relationships/customXml" Target="../ink/ink482.xml"/><Relationship Id="rId26" Type="http://schemas.openxmlformats.org/officeDocument/2006/relationships/customXml" Target="../ink/ink486.xml"/><Relationship Id="rId39" Type="http://schemas.openxmlformats.org/officeDocument/2006/relationships/image" Target="../media/image243.png"/><Relationship Id="rId21" Type="http://schemas.openxmlformats.org/officeDocument/2006/relationships/image" Target="../media/image234.png"/><Relationship Id="rId34" Type="http://schemas.openxmlformats.org/officeDocument/2006/relationships/customXml" Target="../ink/ink490.xml"/><Relationship Id="rId42" Type="http://schemas.openxmlformats.org/officeDocument/2006/relationships/customXml" Target="../ink/ink494.xml"/><Relationship Id="rId47" Type="http://schemas.openxmlformats.org/officeDocument/2006/relationships/image" Target="../media/image247.png"/><Relationship Id="rId50" Type="http://schemas.openxmlformats.org/officeDocument/2006/relationships/customXml" Target="../ink/ink498.xml"/><Relationship Id="rId55" Type="http://schemas.openxmlformats.org/officeDocument/2006/relationships/image" Target="../media/image251.png"/><Relationship Id="rId7" Type="http://schemas.openxmlformats.org/officeDocument/2006/relationships/image" Target="../media/image2270.png"/><Relationship Id="rId2" Type="http://schemas.openxmlformats.org/officeDocument/2006/relationships/customXml" Target="../ink/ink474.xml"/><Relationship Id="rId16" Type="http://schemas.openxmlformats.org/officeDocument/2006/relationships/customXml" Target="../ink/ink481.xml"/><Relationship Id="rId29" Type="http://schemas.openxmlformats.org/officeDocument/2006/relationships/image" Target="../media/image238.png"/><Relationship Id="rId11" Type="http://schemas.openxmlformats.org/officeDocument/2006/relationships/image" Target="../media/image2290.png"/><Relationship Id="rId24" Type="http://schemas.openxmlformats.org/officeDocument/2006/relationships/customXml" Target="../ink/ink485.xml"/><Relationship Id="rId32" Type="http://schemas.openxmlformats.org/officeDocument/2006/relationships/customXml" Target="../ink/ink489.xml"/><Relationship Id="rId37" Type="http://schemas.openxmlformats.org/officeDocument/2006/relationships/image" Target="../media/image242.png"/><Relationship Id="rId40" Type="http://schemas.openxmlformats.org/officeDocument/2006/relationships/customXml" Target="../ink/ink493.xml"/><Relationship Id="rId45" Type="http://schemas.openxmlformats.org/officeDocument/2006/relationships/image" Target="../media/image246.png"/><Relationship Id="rId53" Type="http://schemas.openxmlformats.org/officeDocument/2006/relationships/image" Target="../media/image250.png"/><Relationship Id="rId5" Type="http://schemas.openxmlformats.org/officeDocument/2006/relationships/image" Target="../media/image2260.png"/><Relationship Id="rId19" Type="http://schemas.openxmlformats.org/officeDocument/2006/relationships/image" Target="../media/image233.png"/><Relationship Id="rId4" Type="http://schemas.openxmlformats.org/officeDocument/2006/relationships/customXml" Target="../ink/ink475.xml"/><Relationship Id="rId9" Type="http://schemas.openxmlformats.org/officeDocument/2006/relationships/image" Target="../media/image2280.png"/><Relationship Id="rId14" Type="http://schemas.openxmlformats.org/officeDocument/2006/relationships/customXml" Target="../ink/ink480.xml"/><Relationship Id="rId22" Type="http://schemas.openxmlformats.org/officeDocument/2006/relationships/customXml" Target="../ink/ink484.xml"/><Relationship Id="rId27" Type="http://schemas.openxmlformats.org/officeDocument/2006/relationships/image" Target="../media/image237.png"/><Relationship Id="rId30" Type="http://schemas.openxmlformats.org/officeDocument/2006/relationships/customXml" Target="../ink/ink488.xml"/><Relationship Id="rId35" Type="http://schemas.openxmlformats.org/officeDocument/2006/relationships/image" Target="../media/image241.png"/><Relationship Id="rId43" Type="http://schemas.openxmlformats.org/officeDocument/2006/relationships/image" Target="../media/image245.png"/><Relationship Id="rId48" Type="http://schemas.openxmlformats.org/officeDocument/2006/relationships/customXml" Target="../ink/ink497.xml"/><Relationship Id="rId56" Type="http://schemas.openxmlformats.org/officeDocument/2006/relationships/customXml" Target="../ink/ink501.xml"/><Relationship Id="rId8" Type="http://schemas.openxmlformats.org/officeDocument/2006/relationships/customXml" Target="../ink/ink477.xml"/><Relationship Id="rId51" Type="http://schemas.openxmlformats.org/officeDocument/2006/relationships/image" Target="../media/image249.png"/><Relationship Id="rId3" Type="http://schemas.openxmlformats.org/officeDocument/2006/relationships/image" Target="../media/image2250.png"/><Relationship Id="rId12" Type="http://schemas.openxmlformats.org/officeDocument/2006/relationships/customXml" Target="../ink/ink479.xml"/><Relationship Id="rId17" Type="http://schemas.openxmlformats.org/officeDocument/2006/relationships/image" Target="../media/image232.png"/><Relationship Id="rId25" Type="http://schemas.openxmlformats.org/officeDocument/2006/relationships/image" Target="../media/image236.png"/><Relationship Id="rId33" Type="http://schemas.openxmlformats.org/officeDocument/2006/relationships/image" Target="../media/image240.png"/><Relationship Id="rId38" Type="http://schemas.openxmlformats.org/officeDocument/2006/relationships/customXml" Target="../ink/ink492.xml"/><Relationship Id="rId46" Type="http://schemas.openxmlformats.org/officeDocument/2006/relationships/customXml" Target="../ink/ink496.xml"/><Relationship Id="rId20" Type="http://schemas.openxmlformats.org/officeDocument/2006/relationships/customXml" Target="../ink/ink483.xml"/><Relationship Id="rId41" Type="http://schemas.openxmlformats.org/officeDocument/2006/relationships/image" Target="../media/image244.png"/><Relationship Id="rId54" Type="http://schemas.openxmlformats.org/officeDocument/2006/relationships/customXml" Target="../ink/ink50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6.xml"/><Relationship Id="rId15" Type="http://schemas.openxmlformats.org/officeDocument/2006/relationships/image" Target="../media/image231.png"/><Relationship Id="rId23" Type="http://schemas.openxmlformats.org/officeDocument/2006/relationships/image" Target="../media/image235.png"/><Relationship Id="rId28" Type="http://schemas.openxmlformats.org/officeDocument/2006/relationships/customXml" Target="../ink/ink487.xml"/><Relationship Id="rId36" Type="http://schemas.openxmlformats.org/officeDocument/2006/relationships/customXml" Target="../ink/ink491.xml"/><Relationship Id="rId49" Type="http://schemas.openxmlformats.org/officeDocument/2006/relationships/image" Target="../media/image248.png"/><Relationship Id="rId57" Type="http://schemas.openxmlformats.org/officeDocument/2006/relationships/image" Target="../media/image252.png"/><Relationship Id="rId10" Type="http://schemas.openxmlformats.org/officeDocument/2006/relationships/customXml" Target="../ink/ink478.xml"/><Relationship Id="rId31" Type="http://schemas.openxmlformats.org/officeDocument/2006/relationships/image" Target="../media/image239.png"/><Relationship Id="rId44" Type="http://schemas.openxmlformats.org/officeDocument/2006/relationships/customXml" Target="../ink/ink495.xml"/><Relationship Id="rId52" Type="http://schemas.openxmlformats.org/officeDocument/2006/relationships/customXml" Target="../ink/ink499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8.png"/><Relationship Id="rId18" Type="http://schemas.openxmlformats.org/officeDocument/2006/relationships/customXml" Target="../ink/ink510.xml"/><Relationship Id="rId26" Type="http://schemas.openxmlformats.org/officeDocument/2006/relationships/customXml" Target="../ink/ink514.xml"/><Relationship Id="rId39" Type="http://schemas.openxmlformats.org/officeDocument/2006/relationships/image" Target="../media/image271.png"/><Relationship Id="rId21" Type="http://schemas.openxmlformats.org/officeDocument/2006/relationships/image" Target="../media/image262.png"/><Relationship Id="rId34" Type="http://schemas.openxmlformats.org/officeDocument/2006/relationships/customXml" Target="../ink/ink518.xml"/><Relationship Id="rId42" Type="http://schemas.openxmlformats.org/officeDocument/2006/relationships/customXml" Target="../ink/ink522.xml"/><Relationship Id="rId7" Type="http://schemas.openxmlformats.org/officeDocument/2006/relationships/image" Target="../media/image255.png"/><Relationship Id="rId2" Type="http://schemas.openxmlformats.org/officeDocument/2006/relationships/customXml" Target="../ink/ink502.xml"/><Relationship Id="rId16" Type="http://schemas.openxmlformats.org/officeDocument/2006/relationships/customXml" Target="../ink/ink509.xml"/><Relationship Id="rId29" Type="http://schemas.openxmlformats.org/officeDocument/2006/relationships/image" Target="../media/image26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04.xml"/><Relationship Id="rId11" Type="http://schemas.openxmlformats.org/officeDocument/2006/relationships/image" Target="../media/image257.png"/><Relationship Id="rId24" Type="http://schemas.openxmlformats.org/officeDocument/2006/relationships/customXml" Target="../ink/ink513.xml"/><Relationship Id="rId32" Type="http://schemas.openxmlformats.org/officeDocument/2006/relationships/customXml" Target="../ink/ink517.xml"/><Relationship Id="rId37" Type="http://schemas.openxmlformats.org/officeDocument/2006/relationships/image" Target="../media/image270.png"/><Relationship Id="rId40" Type="http://schemas.openxmlformats.org/officeDocument/2006/relationships/customXml" Target="../ink/ink521.xml"/><Relationship Id="rId45" Type="http://schemas.openxmlformats.org/officeDocument/2006/relationships/image" Target="../media/image274.png"/><Relationship Id="rId5" Type="http://schemas.openxmlformats.org/officeDocument/2006/relationships/image" Target="../media/image254.png"/><Relationship Id="rId15" Type="http://schemas.openxmlformats.org/officeDocument/2006/relationships/image" Target="../media/image259.png"/><Relationship Id="rId23" Type="http://schemas.openxmlformats.org/officeDocument/2006/relationships/image" Target="../media/image263.png"/><Relationship Id="rId28" Type="http://schemas.openxmlformats.org/officeDocument/2006/relationships/customXml" Target="../ink/ink515.xml"/><Relationship Id="rId36" Type="http://schemas.openxmlformats.org/officeDocument/2006/relationships/customXml" Target="../ink/ink519.xml"/><Relationship Id="rId10" Type="http://schemas.openxmlformats.org/officeDocument/2006/relationships/customXml" Target="../ink/ink506.xml"/><Relationship Id="rId19" Type="http://schemas.openxmlformats.org/officeDocument/2006/relationships/image" Target="../media/image261.png"/><Relationship Id="rId31" Type="http://schemas.openxmlformats.org/officeDocument/2006/relationships/image" Target="../media/image267.png"/><Relationship Id="rId44" Type="http://schemas.openxmlformats.org/officeDocument/2006/relationships/customXml" Target="../ink/ink523.xml"/><Relationship Id="rId4" Type="http://schemas.openxmlformats.org/officeDocument/2006/relationships/customXml" Target="../ink/ink503.xml"/><Relationship Id="rId9" Type="http://schemas.openxmlformats.org/officeDocument/2006/relationships/image" Target="../media/image256.png"/><Relationship Id="rId14" Type="http://schemas.openxmlformats.org/officeDocument/2006/relationships/customXml" Target="../ink/ink508.xml"/><Relationship Id="rId22" Type="http://schemas.openxmlformats.org/officeDocument/2006/relationships/customXml" Target="../ink/ink512.xml"/><Relationship Id="rId27" Type="http://schemas.openxmlformats.org/officeDocument/2006/relationships/image" Target="../media/image265.png"/><Relationship Id="rId30" Type="http://schemas.openxmlformats.org/officeDocument/2006/relationships/customXml" Target="../ink/ink516.xml"/><Relationship Id="rId35" Type="http://schemas.openxmlformats.org/officeDocument/2006/relationships/image" Target="../media/image269.png"/><Relationship Id="rId43" Type="http://schemas.openxmlformats.org/officeDocument/2006/relationships/image" Target="../media/image273.png"/><Relationship Id="rId8" Type="http://schemas.openxmlformats.org/officeDocument/2006/relationships/customXml" Target="../ink/ink505.xml"/><Relationship Id="rId3" Type="http://schemas.openxmlformats.org/officeDocument/2006/relationships/image" Target="../media/image253.png"/><Relationship Id="rId12" Type="http://schemas.openxmlformats.org/officeDocument/2006/relationships/customXml" Target="../ink/ink507.xml"/><Relationship Id="rId17" Type="http://schemas.openxmlformats.org/officeDocument/2006/relationships/image" Target="../media/image260.png"/><Relationship Id="rId25" Type="http://schemas.openxmlformats.org/officeDocument/2006/relationships/image" Target="../media/image264.png"/><Relationship Id="rId33" Type="http://schemas.openxmlformats.org/officeDocument/2006/relationships/image" Target="../media/image268.png"/><Relationship Id="rId38" Type="http://schemas.openxmlformats.org/officeDocument/2006/relationships/customXml" Target="../ink/ink520.xml"/><Relationship Id="rId20" Type="http://schemas.openxmlformats.org/officeDocument/2006/relationships/customXml" Target="../ink/ink511.xml"/><Relationship Id="rId41" Type="http://schemas.openxmlformats.org/officeDocument/2006/relationships/image" Target="../media/image272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9.png"/><Relationship Id="rId84" Type="http://schemas.openxmlformats.org/officeDocument/2006/relationships/customXml" Target="../ink/ink537.xml"/><Relationship Id="rId89" Type="http://schemas.openxmlformats.org/officeDocument/2006/relationships/image" Target="../media/image285.png"/><Relationship Id="rId112" Type="http://schemas.openxmlformats.org/officeDocument/2006/relationships/customXml" Target="../ink/ink551.xml"/><Relationship Id="rId133" Type="http://schemas.openxmlformats.org/officeDocument/2006/relationships/image" Target="../media/image307.png"/><Relationship Id="rId138" Type="http://schemas.openxmlformats.org/officeDocument/2006/relationships/customXml" Target="../ink/ink564.xml"/><Relationship Id="rId154" Type="http://schemas.openxmlformats.org/officeDocument/2006/relationships/customXml" Target="../ink/ink572.xml"/><Relationship Id="rId159" Type="http://schemas.openxmlformats.org/officeDocument/2006/relationships/image" Target="../media/image325.png"/><Relationship Id="rId175" Type="http://schemas.openxmlformats.org/officeDocument/2006/relationships/image" Target="../media/image333.png"/><Relationship Id="rId170" Type="http://schemas.openxmlformats.org/officeDocument/2006/relationships/customXml" Target="../ink/ink580.xml"/><Relationship Id="rId107" Type="http://schemas.openxmlformats.org/officeDocument/2006/relationships/image" Target="../media/image294.png"/><Relationship Id="rId11" Type="http://schemas.openxmlformats.org/officeDocument/2006/relationships/image" Target="../media/image279.png"/><Relationship Id="rId74" Type="http://schemas.openxmlformats.org/officeDocument/2006/relationships/customXml" Target="../ink/ink532.xml"/><Relationship Id="rId79" Type="http://schemas.openxmlformats.org/officeDocument/2006/relationships/image" Target="../media/image280.png"/><Relationship Id="rId102" Type="http://schemas.openxmlformats.org/officeDocument/2006/relationships/customXml" Target="../ink/ink546.xml"/><Relationship Id="rId123" Type="http://schemas.openxmlformats.org/officeDocument/2006/relationships/image" Target="../media/image302.png"/><Relationship Id="rId128" Type="http://schemas.openxmlformats.org/officeDocument/2006/relationships/customXml" Target="../ink/ink559.xml"/><Relationship Id="rId144" Type="http://schemas.openxmlformats.org/officeDocument/2006/relationships/customXml" Target="../ink/ink567.xml"/><Relationship Id="rId149" Type="http://schemas.openxmlformats.org/officeDocument/2006/relationships/image" Target="../media/image320.png"/><Relationship Id="rId5" Type="http://schemas.openxmlformats.org/officeDocument/2006/relationships/image" Target="../media/image276.png"/><Relationship Id="rId90" Type="http://schemas.openxmlformats.org/officeDocument/2006/relationships/customXml" Target="../ink/ink540.xml"/><Relationship Id="rId95" Type="http://schemas.openxmlformats.org/officeDocument/2006/relationships/image" Target="../media/image288.png"/><Relationship Id="rId160" Type="http://schemas.openxmlformats.org/officeDocument/2006/relationships/customXml" Target="../ink/ink575.xml"/><Relationship Id="rId165" Type="http://schemas.openxmlformats.org/officeDocument/2006/relationships/image" Target="../media/image328.png"/><Relationship Id="rId181" Type="http://schemas.openxmlformats.org/officeDocument/2006/relationships/image" Target="../media/image336.png"/><Relationship Id="rId186" Type="http://schemas.openxmlformats.org/officeDocument/2006/relationships/customXml" Target="../ink/ink588.xml"/><Relationship Id="rId69" Type="http://schemas.openxmlformats.org/officeDocument/2006/relationships/image" Target="../media/image308.png"/><Relationship Id="rId113" Type="http://schemas.openxmlformats.org/officeDocument/2006/relationships/image" Target="../media/image297.png"/><Relationship Id="rId118" Type="http://schemas.openxmlformats.org/officeDocument/2006/relationships/customXml" Target="../ink/ink554.xml"/><Relationship Id="rId134" Type="http://schemas.openxmlformats.org/officeDocument/2006/relationships/customXml" Target="../ink/ink562.xml"/><Relationship Id="rId139" Type="http://schemas.openxmlformats.org/officeDocument/2006/relationships/image" Target="../media/image315.png"/><Relationship Id="rId80" Type="http://schemas.openxmlformats.org/officeDocument/2006/relationships/customXml" Target="../ink/ink535.xml"/><Relationship Id="rId85" Type="http://schemas.openxmlformats.org/officeDocument/2006/relationships/image" Target="../media/image283.png"/><Relationship Id="rId150" Type="http://schemas.openxmlformats.org/officeDocument/2006/relationships/customXml" Target="../ink/ink570.xml"/><Relationship Id="rId155" Type="http://schemas.openxmlformats.org/officeDocument/2006/relationships/image" Target="../media/image323.png"/><Relationship Id="rId171" Type="http://schemas.openxmlformats.org/officeDocument/2006/relationships/image" Target="../media/image331.png"/><Relationship Id="rId176" Type="http://schemas.openxmlformats.org/officeDocument/2006/relationships/customXml" Target="../ink/ink583.xml"/><Relationship Id="rId12" Type="http://schemas.openxmlformats.org/officeDocument/2006/relationships/customXml" Target="../ink/ink529.xml"/><Relationship Id="rId103" Type="http://schemas.openxmlformats.org/officeDocument/2006/relationships/image" Target="../media/image292.png"/><Relationship Id="rId108" Type="http://schemas.openxmlformats.org/officeDocument/2006/relationships/customXml" Target="../ink/ink549.xml"/><Relationship Id="rId124" Type="http://schemas.openxmlformats.org/officeDocument/2006/relationships/customXml" Target="../ink/ink557.xml"/><Relationship Id="rId129" Type="http://schemas.openxmlformats.org/officeDocument/2006/relationships/image" Target="../media/image305.png"/><Relationship Id="rId70" Type="http://schemas.openxmlformats.org/officeDocument/2006/relationships/customXml" Target="../ink/ink530.xml"/><Relationship Id="rId75" Type="http://schemas.openxmlformats.org/officeDocument/2006/relationships/image" Target="../media/image311.png"/><Relationship Id="rId91" Type="http://schemas.openxmlformats.org/officeDocument/2006/relationships/image" Target="../media/image286.png"/><Relationship Id="rId96" Type="http://schemas.openxmlformats.org/officeDocument/2006/relationships/customXml" Target="../ink/ink543.xml"/><Relationship Id="rId140" Type="http://schemas.openxmlformats.org/officeDocument/2006/relationships/customXml" Target="../ink/ink565.xml"/><Relationship Id="rId145" Type="http://schemas.openxmlformats.org/officeDocument/2006/relationships/image" Target="../media/image318.png"/><Relationship Id="rId161" Type="http://schemas.openxmlformats.org/officeDocument/2006/relationships/image" Target="../media/image326.png"/><Relationship Id="rId166" Type="http://schemas.openxmlformats.org/officeDocument/2006/relationships/customXml" Target="../ink/ink578.xml"/><Relationship Id="rId182" Type="http://schemas.openxmlformats.org/officeDocument/2006/relationships/customXml" Target="../ink/ink586.xml"/><Relationship Id="rId187" Type="http://schemas.openxmlformats.org/officeDocument/2006/relationships/image" Target="../media/image33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6.xml"/><Relationship Id="rId114" Type="http://schemas.openxmlformats.org/officeDocument/2006/relationships/customXml" Target="../ink/ink552.xml"/><Relationship Id="rId119" Type="http://schemas.openxmlformats.org/officeDocument/2006/relationships/image" Target="../media/image300.png"/><Relationship Id="rId81" Type="http://schemas.openxmlformats.org/officeDocument/2006/relationships/image" Target="../media/image281.png"/><Relationship Id="rId86" Type="http://schemas.openxmlformats.org/officeDocument/2006/relationships/customXml" Target="../ink/ink538.xml"/><Relationship Id="rId130" Type="http://schemas.openxmlformats.org/officeDocument/2006/relationships/customXml" Target="../ink/ink560.xml"/><Relationship Id="rId135" Type="http://schemas.openxmlformats.org/officeDocument/2006/relationships/image" Target="../media/image313.png"/><Relationship Id="rId151" Type="http://schemas.openxmlformats.org/officeDocument/2006/relationships/image" Target="../media/image321.png"/><Relationship Id="rId156" Type="http://schemas.openxmlformats.org/officeDocument/2006/relationships/customXml" Target="../ink/ink573.xml"/><Relationship Id="rId177" Type="http://schemas.openxmlformats.org/officeDocument/2006/relationships/image" Target="../media/image334.png"/><Relationship Id="rId172" Type="http://schemas.openxmlformats.org/officeDocument/2006/relationships/customXml" Target="../ink/ink581.xml"/><Relationship Id="rId109" Type="http://schemas.openxmlformats.org/officeDocument/2006/relationships/image" Target="../media/image295.png"/><Relationship Id="rId76" Type="http://schemas.openxmlformats.org/officeDocument/2006/relationships/customXml" Target="../ink/ink533.xml"/><Relationship Id="rId97" Type="http://schemas.openxmlformats.org/officeDocument/2006/relationships/image" Target="../media/image289.png"/><Relationship Id="rId104" Type="http://schemas.openxmlformats.org/officeDocument/2006/relationships/customXml" Target="../ink/ink547.xml"/><Relationship Id="rId120" Type="http://schemas.openxmlformats.org/officeDocument/2006/relationships/customXml" Target="../ink/ink555.xml"/><Relationship Id="rId125" Type="http://schemas.openxmlformats.org/officeDocument/2006/relationships/image" Target="../media/image303.png"/><Relationship Id="rId141" Type="http://schemas.openxmlformats.org/officeDocument/2006/relationships/image" Target="../media/image316.png"/><Relationship Id="rId146" Type="http://schemas.openxmlformats.org/officeDocument/2006/relationships/customXml" Target="../ink/ink568.xml"/><Relationship Id="rId167" Type="http://schemas.openxmlformats.org/officeDocument/2006/relationships/image" Target="../media/image329.png"/><Relationship Id="rId7" Type="http://schemas.openxmlformats.org/officeDocument/2006/relationships/image" Target="../media/image277.png"/><Relationship Id="rId71" Type="http://schemas.openxmlformats.org/officeDocument/2006/relationships/image" Target="../media/image309.png"/><Relationship Id="rId92" Type="http://schemas.openxmlformats.org/officeDocument/2006/relationships/customXml" Target="../ink/ink541.xml"/><Relationship Id="rId162" Type="http://schemas.openxmlformats.org/officeDocument/2006/relationships/customXml" Target="../ink/ink576.xml"/><Relationship Id="rId183" Type="http://schemas.openxmlformats.org/officeDocument/2006/relationships/image" Target="../media/image337.png"/><Relationship Id="rId2" Type="http://schemas.openxmlformats.org/officeDocument/2006/relationships/customXml" Target="../ink/ink524.xml"/><Relationship Id="rId87" Type="http://schemas.openxmlformats.org/officeDocument/2006/relationships/image" Target="../media/image284.png"/><Relationship Id="rId110" Type="http://schemas.openxmlformats.org/officeDocument/2006/relationships/customXml" Target="../ink/ink550.xml"/><Relationship Id="rId115" Type="http://schemas.openxmlformats.org/officeDocument/2006/relationships/image" Target="../media/image298.png"/><Relationship Id="rId131" Type="http://schemas.openxmlformats.org/officeDocument/2006/relationships/image" Target="../media/image306.png"/><Relationship Id="rId136" Type="http://schemas.openxmlformats.org/officeDocument/2006/relationships/customXml" Target="../ink/ink563.xml"/><Relationship Id="rId157" Type="http://schemas.openxmlformats.org/officeDocument/2006/relationships/image" Target="../media/image324.png"/><Relationship Id="rId178" Type="http://schemas.openxmlformats.org/officeDocument/2006/relationships/customXml" Target="../ink/ink584.xml"/><Relationship Id="rId82" Type="http://schemas.openxmlformats.org/officeDocument/2006/relationships/customXml" Target="../ink/ink536.xml"/><Relationship Id="rId152" Type="http://schemas.openxmlformats.org/officeDocument/2006/relationships/customXml" Target="../ink/ink571.xml"/><Relationship Id="rId173" Type="http://schemas.openxmlformats.org/officeDocument/2006/relationships/image" Target="../media/image332.png"/><Relationship Id="rId77" Type="http://schemas.openxmlformats.org/officeDocument/2006/relationships/image" Target="../media/image312.png"/><Relationship Id="rId100" Type="http://schemas.openxmlformats.org/officeDocument/2006/relationships/customXml" Target="../ink/ink545.xml"/><Relationship Id="rId105" Type="http://schemas.openxmlformats.org/officeDocument/2006/relationships/image" Target="../media/image293.png"/><Relationship Id="rId126" Type="http://schemas.openxmlformats.org/officeDocument/2006/relationships/customXml" Target="../ink/ink558.xml"/><Relationship Id="rId147" Type="http://schemas.openxmlformats.org/officeDocument/2006/relationships/image" Target="../media/image319.png"/><Relationship Id="rId168" Type="http://schemas.openxmlformats.org/officeDocument/2006/relationships/customXml" Target="../ink/ink579.xml"/><Relationship Id="rId8" Type="http://schemas.openxmlformats.org/officeDocument/2006/relationships/customXml" Target="../ink/ink527.xml"/><Relationship Id="rId72" Type="http://schemas.openxmlformats.org/officeDocument/2006/relationships/customXml" Target="../ink/ink531.xml"/><Relationship Id="rId93" Type="http://schemas.openxmlformats.org/officeDocument/2006/relationships/image" Target="../media/image287.png"/><Relationship Id="rId98" Type="http://schemas.openxmlformats.org/officeDocument/2006/relationships/customXml" Target="../ink/ink544.xml"/><Relationship Id="rId121" Type="http://schemas.openxmlformats.org/officeDocument/2006/relationships/image" Target="../media/image301.png"/><Relationship Id="rId142" Type="http://schemas.openxmlformats.org/officeDocument/2006/relationships/customXml" Target="../ink/ink566.xml"/><Relationship Id="rId163" Type="http://schemas.openxmlformats.org/officeDocument/2006/relationships/image" Target="../media/image327.png"/><Relationship Id="rId184" Type="http://schemas.openxmlformats.org/officeDocument/2006/relationships/customXml" Target="../ink/ink587.xml"/><Relationship Id="rId3" Type="http://schemas.openxmlformats.org/officeDocument/2006/relationships/image" Target="../media/image275.png"/><Relationship Id="rId116" Type="http://schemas.openxmlformats.org/officeDocument/2006/relationships/customXml" Target="../ink/ink553.xml"/><Relationship Id="rId137" Type="http://schemas.openxmlformats.org/officeDocument/2006/relationships/image" Target="../media/image314.png"/><Relationship Id="rId158" Type="http://schemas.openxmlformats.org/officeDocument/2006/relationships/customXml" Target="../ink/ink574.xml"/><Relationship Id="rId83" Type="http://schemas.openxmlformats.org/officeDocument/2006/relationships/image" Target="../media/image282.png"/><Relationship Id="rId88" Type="http://schemas.openxmlformats.org/officeDocument/2006/relationships/customXml" Target="../ink/ink539.xml"/><Relationship Id="rId111" Type="http://schemas.openxmlformats.org/officeDocument/2006/relationships/image" Target="../media/image296.png"/><Relationship Id="rId132" Type="http://schemas.openxmlformats.org/officeDocument/2006/relationships/customXml" Target="../ink/ink561.xml"/><Relationship Id="rId153" Type="http://schemas.openxmlformats.org/officeDocument/2006/relationships/image" Target="../media/image322.png"/><Relationship Id="rId174" Type="http://schemas.openxmlformats.org/officeDocument/2006/relationships/customXml" Target="../ink/ink582.xml"/><Relationship Id="rId179" Type="http://schemas.openxmlformats.org/officeDocument/2006/relationships/image" Target="../media/image335.png"/><Relationship Id="rId106" Type="http://schemas.openxmlformats.org/officeDocument/2006/relationships/customXml" Target="../ink/ink548.xml"/><Relationship Id="rId127" Type="http://schemas.openxmlformats.org/officeDocument/2006/relationships/image" Target="../media/image304.png"/><Relationship Id="rId10" Type="http://schemas.openxmlformats.org/officeDocument/2006/relationships/customXml" Target="../ink/ink528.xml"/><Relationship Id="rId73" Type="http://schemas.openxmlformats.org/officeDocument/2006/relationships/image" Target="../media/image310.png"/><Relationship Id="rId78" Type="http://schemas.openxmlformats.org/officeDocument/2006/relationships/customXml" Target="../ink/ink534.xml"/><Relationship Id="rId94" Type="http://schemas.openxmlformats.org/officeDocument/2006/relationships/customXml" Target="../ink/ink542.xml"/><Relationship Id="rId99" Type="http://schemas.openxmlformats.org/officeDocument/2006/relationships/image" Target="../media/image290.png"/><Relationship Id="rId101" Type="http://schemas.openxmlformats.org/officeDocument/2006/relationships/image" Target="../media/image291.png"/><Relationship Id="rId122" Type="http://schemas.openxmlformats.org/officeDocument/2006/relationships/customXml" Target="../ink/ink556.xml"/><Relationship Id="rId143" Type="http://schemas.openxmlformats.org/officeDocument/2006/relationships/image" Target="../media/image317.png"/><Relationship Id="rId148" Type="http://schemas.openxmlformats.org/officeDocument/2006/relationships/customXml" Target="../ink/ink569.xml"/><Relationship Id="rId164" Type="http://schemas.openxmlformats.org/officeDocument/2006/relationships/customXml" Target="../ink/ink577.xml"/><Relationship Id="rId169" Type="http://schemas.openxmlformats.org/officeDocument/2006/relationships/image" Target="../media/image330.png"/><Relationship Id="rId185" Type="http://schemas.openxmlformats.org/officeDocument/2006/relationships/image" Target="../media/image338.png"/><Relationship Id="rId4" Type="http://schemas.openxmlformats.org/officeDocument/2006/relationships/customXml" Target="../ink/ink525.xml"/><Relationship Id="rId9" Type="http://schemas.openxmlformats.org/officeDocument/2006/relationships/image" Target="../media/image278.png"/><Relationship Id="rId180" Type="http://schemas.openxmlformats.org/officeDocument/2006/relationships/customXml" Target="../ink/ink5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2.xml"/><Relationship Id="rId13" Type="http://schemas.openxmlformats.org/officeDocument/2006/relationships/image" Target="../media/image344.png"/><Relationship Id="rId18" Type="http://schemas.openxmlformats.org/officeDocument/2006/relationships/customXml" Target="../ink/ink597.xml"/><Relationship Id="rId26" Type="http://schemas.openxmlformats.org/officeDocument/2006/relationships/customXml" Target="../ink/ink601.xml"/><Relationship Id="rId3" Type="http://schemas.openxmlformats.org/officeDocument/2006/relationships/image" Target="../media/image3390.png"/><Relationship Id="rId21" Type="http://schemas.openxmlformats.org/officeDocument/2006/relationships/image" Target="../media/image348.png"/><Relationship Id="rId7" Type="http://schemas.openxmlformats.org/officeDocument/2006/relationships/image" Target="../media/image341.png"/><Relationship Id="rId12" Type="http://schemas.openxmlformats.org/officeDocument/2006/relationships/customXml" Target="../ink/ink594.xml"/><Relationship Id="rId17" Type="http://schemas.openxmlformats.org/officeDocument/2006/relationships/image" Target="../media/image346.png"/><Relationship Id="rId25" Type="http://schemas.openxmlformats.org/officeDocument/2006/relationships/image" Target="../media/image350.png"/><Relationship Id="rId2" Type="http://schemas.openxmlformats.org/officeDocument/2006/relationships/customXml" Target="../ink/ink589.xml"/><Relationship Id="rId16" Type="http://schemas.openxmlformats.org/officeDocument/2006/relationships/customXml" Target="../ink/ink596.xml"/><Relationship Id="rId20" Type="http://schemas.openxmlformats.org/officeDocument/2006/relationships/customXml" Target="../ink/ink59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1.xml"/><Relationship Id="rId11" Type="http://schemas.openxmlformats.org/officeDocument/2006/relationships/image" Target="../media/image343.png"/><Relationship Id="rId24" Type="http://schemas.openxmlformats.org/officeDocument/2006/relationships/customXml" Target="../ink/ink600.xml"/><Relationship Id="rId5" Type="http://schemas.openxmlformats.org/officeDocument/2006/relationships/image" Target="../media/image3400.png"/><Relationship Id="rId15" Type="http://schemas.openxmlformats.org/officeDocument/2006/relationships/image" Target="../media/image345.png"/><Relationship Id="rId23" Type="http://schemas.openxmlformats.org/officeDocument/2006/relationships/image" Target="../media/image349.png"/><Relationship Id="rId10" Type="http://schemas.openxmlformats.org/officeDocument/2006/relationships/customXml" Target="../ink/ink593.xml"/><Relationship Id="rId19" Type="http://schemas.openxmlformats.org/officeDocument/2006/relationships/image" Target="../media/image347.png"/><Relationship Id="rId4" Type="http://schemas.openxmlformats.org/officeDocument/2006/relationships/customXml" Target="../ink/ink590.xml"/><Relationship Id="rId9" Type="http://schemas.openxmlformats.org/officeDocument/2006/relationships/image" Target="../media/image342.png"/><Relationship Id="rId14" Type="http://schemas.openxmlformats.org/officeDocument/2006/relationships/customXml" Target="../ink/ink595.xml"/><Relationship Id="rId22" Type="http://schemas.openxmlformats.org/officeDocument/2006/relationships/customXml" Target="../ink/ink599.xml"/><Relationship Id="rId27" Type="http://schemas.openxmlformats.org/officeDocument/2006/relationships/image" Target="../media/image351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7.png"/><Relationship Id="rId18" Type="http://schemas.openxmlformats.org/officeDocument/2006/relationships/customXml" Target="../ink/ink610.xml"/><Relationship Id="rId26" Type="http://schemas.openxmlformats.org/officeDocument/2006/relationships/customXml" Target="../ink/ink614.xml"/><Relationship Id="rId39" Type="http://schemas.openxmlformats.org/officeDocument/2006/relationships/customXml" Target="../ink/ink622.xml"/><Relationship Id="rId21" Type="http://schemas.openxmlformats.org/officeDocument/2006/relationships/image" Target="../media/image361.png"/><Relationship Id="rId34" Type="http://schemas.openxmlformats.org/officeDocument/2006/relationships/customXml" Target="../ink/ink619.xml"/><Relationship Id="rId42" Type="http://schemas.openxmlformats.org/officeDocument/2006/relationships/customXml" Target="../ink/ink624.xml"/><Relationship Id="rId47" Type="http://schemas.openxmlformats.org/officeDocument/2006/relationships/image" Target="../media/image370.png"/><Relationship Id="rId7" Type="http://schemas.openxmlformats.org/officeDocument/2006/relationships/image" Target="../media/image354.png"/><Relationship Id="rId2" Type="http://schemas.openxmlformats.org/officeDocument/2006/relationships/customXml" Target="../ink/ink602.xml"/><Relationship Id="rId16" Type="http://schemas.openxmlformats.org/officeDocument/2006/relationships/customXml" Target="../ink/ink609.xml"/><Relationship Id="rId29" Type="http://schemas.openxmlformats.org/officeDocument/2006/relationships/image" Target="../media/image36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04.xml"/><Relationship Id="rId11" Type="http://schemas.openxmlformats.org/officeDocument/2006/relationships/image" Target="../media/image356.png"/><Relationship Id="rId24" Type="http://schemas.openxmlformats.org/officeDocument/2006/relationships/customXml" Target="../ink/ink613.xml"/><Relationship Id="rId32" Type="http://schemas.openxmlformats.org/officeDocument/2006/relationships/image" Target="../media/image365.png"/><Relationship Id="rId37" Type="http://schemas.openxmlformats.org/officeDocument/2006/relationships/customXml" Target="../ink/ink621.xml"/><Relationship Id="rId40" Type="http://schemas.openxmlformats.org/officeDocument/2006/relationships/customXml" Target="../ink/ink623.xml"/><Relationship Id="rId45" Type="http://schemas.openxmlformats.org/officeDocument/2006/relationships/customXml" Target="../ink/ink626.xml"/><Relationship Id="rId5" Type="http://schemas.openxmlformats.org/officeDocument/2006/relationships/image" Target="../media/image353.png"/><Relationship Id="rId15" Type="http://schemas.openxmlformats.org/officeDocument/2006/relationships/image" Target="../media/image358.png"/><Relationship Id="rId23" Type="http://schemas.openxmlformats.org/officeDocument/2006/relationships/image" Target="../media/image176.png"/><Relationship Id="rId28" Type="http://schemas.openxmlformats.org/officeDocument/2006/relationships/customXml" Target="../ink/ink615.xml"/><Relationship Id="rId36" Type="http://schemas.openxmlformats.org/officeDocument/2006/relationships/customXml" Target="../ink/ink620.xml"/><Relationship Id="rId10" Type="http://schemas.openxmlformats.org/officeDocument/2006/relationships/customXml" Target="../ink/ink606.xml"/><Relationship Id="rId19" Type="http://schemas.openxmlformats.org/officeDocument/2006/relationships/image" Target="../media/image360.png"/><Relationship Id="rId31" Type="http://schemas.openxmlformats.org/officeDocument/2006/relationships/customXml" Target="../ink/ink617.xml"/><Relationship Id="rId44" Type="http://schemas.openxmlformats.org/officeDocument/2006/relationships/customXml" Target="../ink/ink625.xml"/><Relationship Id="rId4" Type="http://schemas.openxmlformats.org/officeDocument/2006/relationships/customXml" Target="../ink/ink603.xml"/><Relationship Id="rId9" Type="http://schemas.openxmlformats.org/officeDocument/2006/relationships/image" Target="../media/image355.png"/><Relationship Id="rId14" Type="http://schemas.openxmlformats.org/officeDocument/2006/relationships/customXml" Target="../ink/ink608.xml"/><Relationship Id="rId22" Type="http://schemas.openxmlformats.org/officeDocument/2006/relationships/customXml" Target="../ink/ink612.xml"/><Relationship Id="rId27" Type="http://schemas.openxmlformats.org/officeDocument/2006/relationships/image" Target="../media/image363.png"/><Relationship Id="rId30" Type="http://schemas.openxmlformats.org/officeDocument/2006/relationships/customXml" Target="../ink/ink616.xml"/><Relationship Id="rId35" Type="http://schemas.openxmlformats.org/officeDocument/2006/relationships/image" Target="../media/image366.png"/><Relationship Id="rId43" Type="http://schemas.openxmlformats.org/officeDocument/2006/relationships/image" Target="../media/image369.png"/><Relationship Id="rId48" Type="http://schemas.openxmlformats.org/officeDocument/2006/relationships/customXml" Target="../ink/ink628.xml"/><Relationship Id="rId8" Type="http://schemas.openxmlformats.org/officeDocument/2006/relationships/customXml" Target="../ink/ink605.xml"/><Relationship Id="rId3" Type="http://schemas.openxmlformats.org/officeDocument/2006/relationships/image" Target="../media/image352.png"/><Relationship Id="rId12" Type="http://schemas.openxmlformats.org/officeDocument/2006/relationships/customXml" Target="../ink/ink607.xml"/><Relationship Id="rId17" Type="http://schemas.openxmlformats.org/officeDocument/2006/relationships/image" Target="../media/image359.png"/><Relationship Id="rId25" Type="http://schemas.openxmlformats.org/officeDocument/2006/relationships/image" Target="../media/image362.png"/><Relationship Id="rId33" Type="http://schemas.openxmlformats.org/officeDocument/2006/relationships/customXml" Target="../ink/ink618.xml"/><Relationship Id="rId38" Type="http://schemas.openxmlformats.org/officeDocument/2006/relationships/image" Target="../media/image367.png"/><Relationship Id="rId46" Type="http://schemas.openxmlformats.org/officeDocument/2006/relationships/customXml" Target="../ink/ink627.xml"/><Relationship Id="rId20" Type="http://schemas.openxmlformats.org/officeDocument/2006/relationships/customXml" Target="../ink/ink611.xml"/><Relationship Id="rId41" Type="http://schemas.openxmlformats.org/officeDocument/2006/relationships/image" Target="../media/image368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.xml"/><Relationship Id="rId21" Type="http://schemas.openxmlformats.org/officeDocument/2006/relationships/image" Target="../media/image13.png"/><Relationship Id="rId42" Type="http://schemas.openxmlformats.org/officeDocument/2006/relationships/customXml" Target="../ink/ink22.xml"/><Relationship Id="rId47" Type="http://schemas.openxmlformats.org/officeDocument/2006/relationships/image" Target="../media/image26.png"/><Relationship Id="rId63" Type="http://schemas.openxmlformats.org/officeDocument/2006/relationships/image" Target="../media/image34.png"/><Relationship Id="rId68" Type="http://schemas.openxmlformats.org/officeDocument/2006/relationships/customXml" Target="../ink/ink35.xml"/><Relationship Id="rId7" Type="http://schemas.openxmlformats.org/officeDocument/2006/relationships/image" Target="../media/image6.png"/><Relationship Id="rId71" Type="http://schemas.openxmlformats.org/officeDocument/2006/relationships/image" Target="../media/image38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9" Type="http://schemas.openxmlformats.org/officeDocument/2006/relationships/image" Target="../media/image17.png"/><Relationship Id="rId11" Type="http://schemas.openxmlformats.org/officeDocument/2006/relationships/image" Target="../media/image8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21.png"/><Relationship Id="rId40" Type="http://schemas.openxmlformats.org/officeDocument/2006/relationships/customXml" Target="../ink/ink21.xml"/><Relationship Id="rId45" Type="http://schemas.openxmlformats.org/officeDocument/2006/relationships/image" Target="../media/image25.png"/><Relationship Id="rId53" Type="http://schemas.openxmlformats.org/officeDocument/2006/relationships/image" Target="../media/image29.png"/><Relationship Id="rId58" Type="http://schemas.openxmlformats.org/officeDocument/2006/relationships/customXml" Target="../ink/ink30.xml"/><Relationship Id="rId66" Type="http://schemas.openxmlformats.org/officeDocument/2006/relationships/customXml" Target="../ink/ink34.xml"/><Relationship Id="rId5" Type="http://schemas.openxmlformats.org/officeDocument/2006/relationships/image" Target="../media/image5.png"/><Relationship Id="rId61" Type="http://schemas.openxmlformats.org/officeDocument/2006/relationships/image" Target="../media/image33.png"/><Relationship Id="rId19" Type="http://schemas.openxmlformats.org/officeDocument/2006/relationships/image" Target="../media/image12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6.png"/><Relationship Id="rId30" Type="http://schemas.openxmlformats.org/officeDocument/2006/relationships/customXml" Target="../ink/ink16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69" Type="http://schemas.openxmlformats.org/officeDocument/2006/relationships/image" Target="../media/image37.png"/><Relationship Id="rId8" Type="http://schemas.openxmlformats.org/officeDocument/2006/relationships/customXml" Target="../ink/ink5.xml"/><Relationship Id="rId51" Type="http://schemas.openxmlformats.org/officeDocument/2006/relationships/image" Target="../media/image28.png"/><Relationship Id="rId3" Type="http://schemas.openxmlformats.org/officeDocument/2006/relationships/image" Target="../media/image4.png"/><Relationship Id="rId12" Type="http://schemas.openxmlformats.org/officeDocument/2006/relationships/customXml" Target="../ink/ink7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32.png"/><Relationship Id="rId67" Type="http://schemas.openxmlformats.org/officeDocument/2006/relationships/image" Target="../media/image36.png"/><Relationship Id="rId20" Type="http://schemas.openxmlformats.org/officeDocument/2006/relationships/customXml" Target="../ink/ink11.xml"/><Relationship Id="rId41" Type="http://schemas.openxmlformats.org/officeDocument/2006/relationships/image" Target="../media/image23.png"/><Relationship Id="rId54" Type="http://schemas.openxmlformats.org/officeDocument/2006/relationships/customXml" Target="../ink/ink28.xml"/><Relationship Id="rId62" Type="http://schemas.openxmlformats.org/officeDocument/2006/relationships/customXml" Target="../ink/ink32.xml"/><Relationship Id="rId70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customXml" Target="../ink/ink6.xml"/><Relationship Id="rId31" Type="http://schemas.openxmlformats.org/officeDocument/2006/relationships/image" Target="../media/image18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Relationship Id="rId60" Type="http://schemas.openxmlformats.org/officeDocument/2006/relationships/customXml" Target="../ink/ink31.xml"/><Relationship Id="rId65" Type="http://schemas.openxmlformats.org/officeDocument/2006/relationships/image" Target="../media/image35.png"/><Relationship Id="rId4" Type="http://schemas.openxmlformats.org/officeDocument/2006/relationships/customXml" Target="../ink/ink3.xml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10.xml"/><Relationship Id="rId39" Type="http://schemas.openxmlformats.org/officeDocument/2006/relationships/image" Target="../media/image22.png"/><Relationship Id="rId34" Type="http://schemas.openxmlformats.org/officeDocument/2006/relationships/customXml" Target="../ink/ink18.xml"/><Relationship Id="rId50" Type="http://schemas.openxmlformats.org/officeDocument/2006/relationships/customXml" Target="../ink/ink26.xml"/><Relationship Id="rId55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9.xml"/><Relationship Id="rId21" Type="http://schemas.openxmlformats.org/officeDocument/2006/relationships/image" Target="../media/image47.png"/><Relationship Id="rId42" Type="http://schemas.openxmlformats.org/officeDocument/2006/relationships/customXml" Target="../ink/ink57.xml"/><Relationship Id="rId47" Type="http://schemas.openxmlformats.org/officeDocument/2006/relationships/image" Target="../media/image60.png"/><Relationship Id="rId63" Type="http://schemas.openxmlformats.org/officeDocument/2006/relationships/image" Target="../media/image68.png"/><Relationship Id="rId68" Type="http://schemas.openxmlformats.org/officeDocument/2006/relationships/customXml" Target="../ink/ink70.xml"/><Relationship Id="rId84" Type="http://schemas.openxmlformats.org/officeDocument/2006/relationships/customXml" Target="../ink/ink78.xml"/><Relationship Id="rId89" Type="http://schemas.openxmlformats.org/officeDocument/2006/relationships/image" Target="../media/image81.png"/><Relationship Id="rId16" Type="http://schemas.openxmlformats.org/officeDocument/2006/relationships/customXml" Target="../ink/ink44.xml"/><Relationship Id="rId107" Type="http://schemas.openxmlformats.org/officeDocument/2006/relationships/image" Target="../media/image90.png"/><Relationship Id="rId11" Type="http://schemas.openxmlformats.org/officeDocument/2006/relationships/image" Target="../media/image42.png"/><Relationship Id="rId32" Type="http://schemas.openxmlformats.org/officeDocument/2006/relationships/customXml" Target="../ink/ink52.xml"/><Relationship Id="rId37" Type="http://schemas.openxmlformats.org/officeDocument/2006/relationships/image" Target="../media/image55.png"/><Relationship Id="rId53" Type="http://schemas.openxmlformats.org/officeDocument/2006/relationships/image" Target="../media/image63.png"/><Relationship Id="rId58" Type="http://schemas.openxmlformats.org/officeDocument/2006/relationships/customXml" Target="../ink/ink65.xml"/><Relationship Id="rId74" Type="http://schemas.openxmlformats.org/officeDocument/2006/relationships/customXml" Target="../ink/ink73.xml"/><Relationship Id="rId79" Type="http://schemas.openxmlformats.org/officeDocument/2006/relationships/image" Target="../media/image76.png"/><Relationship Id="rId102" Type="http://schemas.openxmlformats.org/officeDocument/2006/relationships/customXml" Target="../ink/ink87.xml"/><Relationship Id="rId5" Type="http://schemas.openxmlformats.org/officeDocument/2006/relationships/image" Target="../media/image39.png"/><Relationship Id="rId90" Type="http://schemas.openxmlformats.org/officeDocument/2006/relationships/customXml" Target="../ink/ink81.xml"/><Relationship Id="rId95" Type="http://schemas.openxmlformats.org/officeDocument/2006/relationships/image" Target="../media/image84.png"/><Relationship Id="rId22" Type="http://schemas.openxmlformats.org/officeDocument/2006/relationships/customXml" Target="../ink/ink47.xml"/><Relationship Id="rId27" Type="http://schemas.openxmlformats.org/officeDocument/2006/relationships/image" Target="../media/image50.png"/><Relationship Id="rId43" Type="http://schemas.openxmlformats.org/officeDocument/2006/relationships/image" Target="../media/image58.png"/><Relationship Id="rId48" Type="http://schemas.openxmlformats.org/officeDocument/2006/relationships/customXml" Target="../ink/ink60.xml"/><Relationship Id="rId64" Type="http://schemas.openxmlformats.org/officeDocument/2006/relationships/customXml" Target="../ink/ink68.xml"/><Relationship Id="rId69" Type="http://schemas.openxmlformats.org/officeDocument/2006/relationships/image" Target="../media/image71.png"/><Relationship Id="rId80" Type="http://schemas.openxmlformats.org/officeDocument/2006/relationships/customXml" Target="../ink/ink76.xml"/><Relationship Id="rId85" Type="http://schemas.openxmlformats.org/officeDocument/2006/relationships/image" Target="../media/image79.png"/><Relationship Id="rId12" Type="http://schemas.openxmlformats.org/officeDocument/2006/relationships/customXml" Target="../ink/ink42.xml"/><Relationship Id="rId17" Type="http://schemas.openxmlformats.org/officeDocument/2006/relationships/image" Target="../media/image45.png"/><Relationship Id="rId33" Type="http://schemas.openxmlformats.org/officeDocument/2006/relationships/image" Target="../media/image53.png"/><Relationship Id="rId38" Type="http://schemas.openxmlformats.org/officeDocument/2006/relationships/customXml" Target="../ink/ink55.xml"/><Relationship Id="rId59" Type="http://schemas.openxmlformats.org/officeDocument/2006/relationships/image" Target="../media/image66.png"/><Relationship Id="rId103" Type="http://schemas.openxmlformats.org/officeDocument/2006/relationships/image" Target="../media/image88.png"/><Relationship Id="rId20" Type="http://schemas.openxmlformats.org/officeDocument/2006/relationships/customXml" Target="../ink/ink46.xml"/><Relationship Id="rId41" Type="http://schemas.openxmlformats.org/officeDocument/2006/relationships/image" Target="../media/image57.png"/><Relationship Id="rId54" Type="http://schemas.openxmlformats.org/officeDocument/2006/relationships/customXml" Target="../ink/ink63.xml"/><Relationship Id="rId62" Type="http://schemas.openxmlformats.org/officeDocument/2006/relationships/customXml" Target="../ink/ink67.xml"/><Relationship Id="rId70" Type="http://schemas.openxmlformats.org/officeDocument/2006/relationships/customXml" Target="../ink/ink71.xml"/><Relationship Id="rId75" Type="http://schemas.openxmlformats.org/officeDocument/2006/relationships/image" Target="../media/image74.png"/><Relationship Id="rId83" Type="http://schemas.openxmlformats.org/officeDocument/2006/relationships/image" Target="../media/image78.png"/><Relationship Id="rId88" Type="http://schemas.openxmlformats.org/officeDocument/2006/relationships/customXml" Target="../ink/ink80.xml"/><Relationship Id="rId91" Type="http://schemas.openxmlformats.org/officeDocument/2006/relationships/image" Target="../media/image82.png"/><Relationship Id="rId96" Type="http://schemas.openxmlformats.org/officeDocument/2006/relationships/customXml" Target="../ink/ink8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28" Type="http://schemas.openxmlformats.org/officeDocument/2006/relationships/customXml" Target="../ink/ink50.xml"/><Relationship Id="rId36" Type="http://schemas.openxmlformats.org/officeDocument/2006/relationships/customXml" Target="../ink/ink54.xml"/><Relationship Id="rId49" Type="http://schemas.openxmlformats.org/officeDocument/2006/relationships/image" Target="../media/image61.png"/><Relationship Id="rId57" Type="http://schemas.openxmlformats.org/officeDocument/2006/relationships/image" Target="../media/image65.png"/><Relationship Id="rId106" Type="http://schemas.openxmlformats.org/officeDocument/2006/relationships/customXml" Target="../ink/ink89.xml"/><Relationship Id="rId10" Type="http://schemas.openxmlformats.org/officeDocument/2006/relationships/customXml" Target="../ink/ink41.xml"/><Relationship Id="rId31" Type="http://schemas.openxmlformats.org/officeDocument/2006/relationships/image" Target="../media/image52.png"/><Relationship Id="rId44" Type="http://schemas.openxmlformats.org/officeDocument/2006/relationships/customXml" Target="../ink/ink58.xml"/><Relationship Id="rId52" Type="http://schemas.openxmlformats.org/officeDocument/2006/relationships/customXml" Target="../ink/ink62.xml"/><Relationship Id="rId60" Type="http://schemas.openxmlformats.org/officeDocument/2006/relationships/customXml" Target="../ink/ink66.xml"/><Relationship Id="rId65" Type="http://schemas.openxmlformats.org/officeDocument/2006/relationships/image" Target="../media/image69.png"/><Relationship Id="rId73" Type="http://schemas.openxmlformats.org/officeDocument/2006/relationships/image" Target="../media/image73.png"/><Relationship Id="rId78" Type="http://schemas.openxmlformats.org/officeDocument/2006/relationships/customXml" Target="../ink/ink75.xml"/><Relationship Id="rId81" Type="http://schemas.openxmlformats.org/officeDocument/2006/relationships/image" Target="../media/image77.png"/><Relationship Id="rId86" Type="http://schemas.openxmlformats.org/officeDocument/2006/relationships/customXml" Target="../ink/ink79.xml"/><Relationship Id="rId94" Type="http://schemas.openxmlformats.org/officeDocument/2006/relationships/customXml" Target="../ink/ink83.xml"/><Relationship Id="rId99" Type="http://schemas.openxmlformats.org/officeDocument/2006/relationships/image" Target="../media/image86.png"/><Relationship Id="rId101" Type="http://schemas.openxmlformats.org/officeDocument/2006/relationships/image" Target="../media/image87.png"/><Relationship Id="rId4" Type="http://schemas.openxmlformats.org/officeDocument/2006/relationships/customXml" Target="../ink/ink38.xml"/><Relationship Id="rId9" Type="http://schemas.openxmlformats.org/officeDocument/2006/relationships/image" Target="../media/image41.png"/><Relationship Id="rId13" Type="http://schemas.openxmlformats.org/officeDocument/2006/relationships/image" Target="../media/image43.png"/><Relationship Id="rId18" Type="http://schemas.openxmlformats.org/officeDocument/2006/relationships/customXml" Target="../ink/ink45.xml"/><Relationship Id="rId39" Type="http://schemas.openxmlformats.org/officeDocument/2006/relationships/image" Target="../media/image56.png"/><Relationship Id="rId34" Type="http://schemas.openxmlformats.org/officeDocument/2006/relationships/customXml" Target="../ink/ink53.xml"/><Relationship Id="rId50" Type="http://schemas.openxmlformats.org/officeDocument/2006/relationships/customXml" Target="../ink/ink61.xml"/><Relationship Id="rId55" Type="http://schemas.openxmlformats.org/officeDocument/2006/relationships/image" Target="../media/image64.png"/><Relationship Id="rId76" Type="http://schemas.openxmlformats.org/officeDocument/2006/relationships/customXml" Target="../ink/ink74.xml"/><Relationship Id="rId97" Type="http://schemas.openxmlformats.org/officeDocument/2006/relationships/image" Target="../media/image85.png"/><Relationship Id="rId104" Type="http://schemas.openxmlformats.org/officeDocument/2006/relationships/customXml" Target="../ink/ink88.xml"/><Relationship Id="rId7" Type="http://schemas.openxmlformats.org/officeDocument/2006/relationships/image" Target="../media/image40.png"/><Relationship Id="rId71" Type="http://schemas.openxmlformats.org/officeDocument/2006/relationships/image" Target="../media/image72.png"/><Relationship Id="rId92" Type="http://schemas.openxmlformats.org/officeDocument/2006/relationships/customXml" Target="../ink/ink82.xml"/><Relationship Id="rId2" Type="http://schemas.openxmlformats.org/officeDocument/2006/relationships/customXml" Target="../ink/ink37.xml"/><Relationship Id="rId29" Type="http://schemas.openxmlformats.org/officeDocument/2006/relationships/image" Target="../media/image51.png"/><Relationship Id="rId24" Type="http://schemas.openxmlformats.org/officeDocument/2006/relationships/customXml" Target="../ink/ink48.xml"/><Relationship Id="rId40" Type="http://schemas.openxmlformats.org/officeDocument/2006/relationships/customXml" Target="../ink/ink56.xml"/><Relationship Id="rId45" Type="http://schemas.openxmlformats.org/officeDocument/2006/relationships/image" Target="../media/image59.png"/><Relationship Id="rId66" Type="http://schemas.openxmlformats.org/officeDocument/2006/relationships/customXml" Target="../ink/ink69.xml"/><Relationship Id="rId87" Type="http://schemas.openxmlformats.org/officeDocument/2006/relationships/image" Target="../media/image80.png"/><Relationship Id="rId61" Type="http://schemas.openxmlformats.org/officeDocument/2006/relationships/image" Target="../media/image67.png"/><Relationship Id="rId82" Type="http://schemas.openxmlformats.org/officeDocument/2006/relationships/customXml" Target="../ink/ink77.xml"/><Relationship Id="rId19" Type="http://schemas.openxmlformats.org/officeDocument/2006/relationships/image" Target="../media/image46.png"/><Relationship Id="rId14" Type="http://schemas.openxmlformats.org/officeDocument/2006/relationships/customXml" Target="../ink/ink43.xml"/><Relationship Id="rId30" Type="http://schemas.openxmlformats.org/officeDocument/2006/relationships/customXml" Target="../ink/ink51.xml"/><Relationship Id="rId35" Type="http://schemas.openxmlformats.org/officeDocument/2006/relationships/image" Target="../media/image54.png"/><Relationship Id="rId56" Type="http://schemas.openxmlformats.org/officeDocument/2006/relationships/customXml" Target="../ink/ink64.xml"/><Relationship Id="rId77" Type="http://schemas.openxmlformats.org/officeDocument/2006/relationships/image" Target="../media/image75.png"/><Relationship Id="rId100" Type="http://schemas.openxmlformats.org/officeDocument/2006/relationships/customXml" Target="../ink/ink86.xml"/><Relationship Id="rId105" Type="http://schemas.openxmlformats.org/officeDocument/2006/relationships/image" Target="../media/image89.png"/><Relationship Id="rId8" Type="http://schemas.openxmlformats.org/officeDocument/2006/relationships/customXml" Target="../ink/ink40.xml"/><Relationship Id="rId51" Type="http://schemas.openxmlformats.org/officeDocument/2006/relationships/image" Target="../media/image62.png"/><Relationship Id="rId72" Type="http://schemas.openxmlformats.org/officeDocument/2006/relationships/customXml" Target="../ink/ink72.xml"/><Relationship Id="rId93" Type="http://schemas.openxmlformats.org/officeDocument/2006/relationships/image" Target="../media/image83.png"/><Relationship Id="rId98" Type="http://schemas.openxmlformats.org/officeDocument/2006/relationships/customXml" Target="../ink/ink85.xml"/><Relationship Id="rId3" Type="http://schemas.openxmlformats.org/officeDocument/2006/relationships/image" Target="../media/image3.png"/><Relationship Id="rId25" Type="http://schemas.openxmlformats.org/officeDocument/2006/relationships/image" Target="../media/image49.png"/><Relationship Id="rId46" Type="http://schemas.openxmlformats.org/officeDocument/2006/relationships/customXml" Target="../ink/ink59.xml"/><Relationship Id="rId67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2.xml"/><Relationship Id="rId21" Type="http://schemas.openxmlformats.org/officeDocument/2006/relationships/image" Target="../media/image100.png"/><Relationship Id="rId42" Type="http://schemas.openxmlformats.org/officeDocument/2006/relationships/customXml" Target="../ink/ink110.xml"/><Relationship Id="rId47" Type="http://schemas.openxmlformats.org/officeDocument/2006/relationships/image" Target="../media/image113.png"/><Relationship Id="rId63" Type="http://schemas.openxmlformats.org/officeDocument/2006/relationships/image" Target="../media/image121.png"/><Relationship Id="rId68" Type="http://schemas.openxmlformats.org/officeDocument/2006/relationships/customXml" Target="../ink/ink123.xml"/><Relationship Id="rId84" Type="http://schemas.openxmlformats.org/officeDocument/2006/relationships/customXml" Target="../ink/ink131.xml"/><Relationship Id="rId16" Type="http://schemas.openxmlformats.org/officeDocument/2006/relationships/customXml" Target="../ink/ink97.xml"/><Relationship Id="rId11" Type="http://schemas.openxmlformats.org/officeDocument/2006/relationships/image" Target="../media/image95.png"/><Relationship Id="rId32" Type="http://schemas.openxmlformats.org/officeDocument/2006/relationships/customXml" Target="../ink/ink105.xml"/><Relationship Id="rId37" Type="http://schemas.openxmlformats.org/officeDocument/2006/relationships/image" Target="../media/image108.png"/><Relationship Id="rId53" Type="http://schemas.openxmlformats.org/officeDocument/2006/relationships/image" Target="../media/image116.png"/><Relationship Id="rId58" Type="http://schemas.openxmlformats.org/officeDocument/2006/relationships/customXml" Target="../ink/ink118.xml"/><Relationship Id="rId74" Type="http://schemas.openxmlformats.org/officeDocument/2006/relationships/customXml" Target="../ink/ink126.xml"/><Relationship Id="rId79" Type="http://schemas.openxmlformats.org/officeDocument/2006/relationships/image" Target="../media/image129.png"/><Relationship Id="rId5" Type="http://schemas.openxmlformats.org/officeDocument/2006/relationships/image" Target="../media/image92.png"/><Relationship Id="rId19" Type="http://schemas.openxmlformats.org/officeDocument/2006/relationships/image" Target="../media/image99.png"/><Relationship Id="rId14" Type="http://schemas.openxmlformats.org/officeDocument/2006/relationships/customXml" Target="../ink/ink96.xml"/><Relationship Id="rId22" Type="http://schemas.openxmlformats.org/officeDocument/2006/relationships/customXml" Target="../ink/ink100.xml"/><Relationship Id="rId27" Type="http://schemas.openxmlformats.org/officeDocument/2006/relationships/image" Target="../media/image103.png"/><Relationship Id="rId30" Type="http://schemas.openxmlformats.org/officeDocument/2006/relationships/customXml" Target="../ink/ink104.xml"/><Relationship Id="rId35" Type="http://schemas.openxmlformats.org/officeDocument/2006/relationships/image" Target="../media/image107.png"/><Relationship Id="rId43" Type="http://schemas.openxmlformats.org/officeDocument/2006/relationships/image" Target="../media/image111.png"/><Relationship Id="rId48" Type="http://schemas.openxmlformats.org/officeDocument/2006/relationships/customXml" Target="../ink/ink113.xml"/><Relationship Id="rId56" Type="http://schemas.openxmlformats.org/officeDocument/2006/relationships/customXml" Target="../ink/ink117.xml"/><Relationship Id="rId64" Type="http://schemas.openxmlformats.org/officeDocument/2006/relationships/customXml" Target="../ink/ink121.xml"/><Relationship Id="rId69" Type="http://schemas.openxmlformats.org/officeDocument/2006/relationships/image" Target="../media/image124.png"/><Relationship Id="rId77" Type="http://schemas.openxmlformats.org/officeDocument/2006/relationships/image" Target="../media/image128.png"/><Relationship Id="rId8" Type="http://schemas.openxmlformats.org/officeDocument/2006/relationships/customXml" Target="../ink/ink93.xml"/><Relationship Id="rId51" Type="http://schemas.openxmlformats.org/officeDocument/2006/relationships/image" Target="../media/image115.png"/><Relationship Id="rId72" Type="http://schemas.openxmlformats.org/officeDocument/2006/relationships/customXml" Target="../ink/ink125.xml"/><Relationship Id="rId80" Type="http://schemas.openxmlformats.org/officeDocument/2006/relationships/customXml" Target="../ink/ink129.xml"/><Relationship Id="rId85" Type="http://schemas.openxmlformats.org/officeDocument/2006/relationships/image" Target="../media/image132.png"/><Relationship Id="rId3" Type="http://schemas.openxmlformats.org/officeDocument/2006/relationships/image" Target="../media/image91.png"/><Relationship Id="rId12" Type="http://schemas.openxmlformats.org/officeDocument/2006/relationships/customXml" Target="../ink/ink95.xml"/><Relationship Id="rId17" Type="http://schemas.openxmlformats.org/officeDocument/2006/relationships/image" Target="../media/image98.png"/><Relationship Id="rId25" Type="http://schemas.openxmlformats.org/officeDocument/2006/relationships/image" Target="../media/image102.png"/><Relationship Id="rId33" Type="http://schemas.openxmlformats.org/officeDocument/2006/relationships/image" Target="../media/image106.png"/><Relationship Id="rId38" Type="http://schemas.openxmlformats.org/officeDocument/2006/relationships/customXml" Target="../ink/ink108.xml"/><Relationship Id="rId46" Type="http://schemas.openxmlformats.org/officeDocument/2006/relationships/customXml" Target="../ink/ink112.xml"/><Relationship Id="rId59" Type="http://schemas.openxmlformats.org/officeDocument/2006/relationships/image" Target="../media/image119.png"/><Relationship Id="rId67" Type="http://schemas.openxmlformats.org/officeDocument/2006/relationships/image" Target="../media/image123.png"/><Relationship Id="rId20" Type="http://schemas.openxmlformats.org/officeDocument/2006/relationships/customXml" Target="../ink/ink99.xml"/><Relationship Id="rId41" Type="http://schemas.openxmlformats.org/officeDocument/2006/relationships/image" Target="../media/image110.png"/><Relationship Id="rId54" Type="http://schemas.openxmlformats.org/officeDocument/2006/relationships/customXml" Target="../ink/ink116.xml"/><Relationship Id="rId62" Type="http://schemas.openxmlformats.org/officeDocument/2006/relationships/customXml" Target="../ink/ink120.xml"/><Relationship Id="rId70" Type="http://schemas.openxmlformats.org/officeDocument/2006/relationships/customXml" Target="../ink/ink124.xml"/><Relationship Id="rId75" Type="http://schemas.openxmlformats.org/officeDocument/2006/relationships/image" Target="../media/image127.png"/><Relationship Id="rId83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2.xml"/><Relationship Id="rId15" Type="http://schemas.openxmlformats.org/officeDocument/2006/relationships/image" Target="../media/image97.png"/><Relationship Id="rId23" Type="http://schemas.openxmlformats.org/officeDocument/2006/relationships/image" Target="../media/image101.png"/><Relationship Id="rId28" Type="http://schemas.openxmlformats.org/officeDocument/2006/relationships/customXml" Target="../ink/ink103.xml"/><Relationship Id="rId36" Type="http://schemas.openxmlformats.org/officeDocument/2006/relationships/customXml" Target="../ink/ink107.xml"/><Relationship Id="rId49" Type="http://schemas.openxmlformats.org/officeDocument/2006/relationships/image" Target="../media/image114.png"/><Relationship Id="rId57" Type="http://schemas.openxmlformats.org/officeDocument/2006/relationships/image" Target="../media/image118.png"/><Relationship Id="rId10" Type="http://schemas.openxmlformats.org/officeDocument/2006/relationships/customXml" Target="../ink/ink94.xml"/><Relationship Id="rId31" Type="http://schemas.openxmlformats.org/officeDocument/2006/relationships/image" Target="../media/image105.png"/><Relationship Id="rId44" Type="http://schemas.openxmlformats.org/officeDocument/2006/relationships/customXml" Target="../ink/ink111.xml"/><Relationship Id="rId52" Type="http://schemas.openxmlformats.org/officeDocument/2006/relationships/customXml" Target="../ink/ink115.xml"/><Relationship Id="rId60" Type="http://schemas.openxmlformats.org/officeDocument/2006/relationships/customXml" Target="../ink/ink119.xml"/><Relationship Id="rId65" Type="http://schemas.openxmlformats.org/officeDocument/2006/relationships/image" Target="../media/image122.png"/><Relationship Id="rId73" Type="http://schemas.openxmlformats.org/officeDocument/2006/relationships/image" Target="../media/image126.png"/><Relationship Id="rId78" Type="http://schemas.openxmlformats.org/officeDocument/2006/relationships/customXml" Target="../ink/ink128.xml"/><Relationship Id="rId81" Type="http://schemas.openxmlformats.org/officeDocument/2006/relationships/image" Target="../media/image130.png"/><Relationship Id="rId86" Type="http://schemas.openxmlformats.org/officeDocument/2006/relationships/customXml" Target="../ink/ink132.xml"/><Relationship Id="rId4" Type="http://schemas.openxmlformats.org/officeDocument/2006/relationships/customXml" Target="../ink/ink91.xml"/><Relationship Id="rId9" Type="http://schemas.openxmlformats.org/officeDocument/2006/relationships/image" Target="../media/image94.png"/><Relationship Id="rId13" Type="http://schemas.openxmlformats.org/officeDocument/2006/relationships/image" Target="../media/image96.png"/><Relationship Id="rId18" Type="http://schemas.openxmlformats.org/officeDocument/2006/relationships/customXml" Target="../ink/ink98.xml"/><Relationship Id="rId39" Type="http://schemas.openxmlformats.org/officeDocument/2006/relationships/image" Target="../media/image109.png"/><Relationship Id="rId34" Type="http://schemas.openxmlformats.org/officeDocument/2006/relationships/customXml" Target="../ink/ink106.xml"/><Relationship Id="rId50" Type="http://schemas.openxmlformats.org/officeDocument/2006/relationships/customXml" Target="../ink/ink114.xml"/><Relationship Id="rId55" Type="http://schemas.openxmlformats.org/officeDocument/2006/relationships/image" Target="../media/image117.png"/><Relationship Id="rId76" Type="http://schemas.openxmlformats.org/officeDocument/2006/relationships/customXml" Target="../ink/ink127.xml"/><Relationship Id="rId7" Type="http://schemas.openxmlformats.org/officeDocument/2006/relationships/image" Target="../media/image93.png"/><Relationship Id="rId71" Type="http://schemas.openxmlformats.org/officeDocument/2006/relationships/image" Target="../media/image125.png"/><Relationship Id="rId2" Type="http://schemas.openxmlformats.org/officeDocument/2006/relationships/customXml" Target="../ink/ink90.xml"/><Relationship Id="rId29" Type="http://schemas.openxmlformats.org/officeDocument/2006/relationships/image" Target="../media/image104.png"/><Relationship Id="rId24" Type="http://schemas.openxmlformats.org/officeDocument/2006/relationships/customXml" Target="../ink/ink101.xml"/><Relationship Id="rId40" Type="http://schemas.openxmlformats.org/officeDocument/2006/relationships/customXml" Target="../ink/ink109.xml"/><Relationship Id="rId45" Type="http://schemas.openxmlformats.org/officeDocument/2006/relationships/image" Target="../media/image112.png"/><Relationship Id="rId66" Type="http://schemas.openxmlformats.org/officeDocument/2006/relationships/customXml" Target="../ink/ink122.xml"/><Relationship Id="rId87" Type="http://schemas.openxmlformats.org/officeDocument/2006/relationships/image" Target="../media/image133.png"/><Relationship Id="rId61" Type="http://schemas.openxmlformats.org/officeDocument/2006/relationships/image" Target="../media/image120.png"/><Relationship Id="rId82" Type="http://schemas.openxmlformats.org/officeDocument/2006/relationships/customXml" Target="../ink/ink130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3.xml"/><Relationship Id="rId117" Type="http://schemas.openxmlformats.org/officeDocument/2006/relationships/image" Target="../media/image177.png"/><Relationship Id="rId21" Type="http://schemas.openxmlformats.org/officeDocument/2006/relationships/image" Target="../media/image510.png"/><Relationship Id="rId42" Type="http://schemas.openxmlformats.org/officeDocument/2006/relationships/customXml" Target="../ink/ink151.xml"/><Relationship Id="rId47" Type="http://schemas.openxmlformats.org/officeDocument/2006/relationships/image" Target="../media/image142.png"/><Relationship Id="rId63" Type="http://schemas.openxmlformats.org/officeDocument/2006/relationships/image" Target="../media/image150.png"/><Relationship Id="rId68" Type="http://schemas.openxmlformats.org/officeDocument/2006/relationships/customXml" Target="../ink/ink164.xml"/><Relationship Id="rId84" Type="http://schemas.openxmlformats.org/officeDocument/2006/relationships/customXml" Target="../ink/ink172.xml"/><Relationship Id="rId89" Type="http://schemas.openxmlformats.org/officeDocument/2006/relationships/image" Target="../media/image163.png"/><Relationship Id="rId112" Type="http://schemas.openxmlformats.org/officeDocument/2006/relationships/customXml" Target="../ink/ink186.xml"/><Relationship Id="rId16" Type="http://schemas.openxmlformats.org/officeDocument/2006/relationships/customXml" Target="../ink/ink138.xml"/><Relationship Id="rId107" Type="http://schemas.openxmlformats.org/officeDocument/2006/relationships/image" Target="../media/image172.png"/><Relationship Id="rId11" Type="http://schemas.openxmlformats.org/officeDocument/2006/relationships/image" Target="../media/image460.png"/><Relationship Id="rId32" Type="http://schemas.openxmlformats.org/officeDocument/2006/relationships/customXml" Target="../ink/ink146.xml"/><Relationship Id="rId37" Type="http://schemas.openxmlformats.org/officeDocument/2006/relationships/image" Target="../media/image137.png"/><Relationship Id="rId53" Type="http://schemas.openxmlformats.org/officeDocument/2006/relationships/image" Target="../media/image145.png"/><Relationship Id="rId58" Type="http://schemas.openxmlformats.org/officeDocument/2006/relationships/customXml" Target="../ink/ink159.xml"/><Relationship Id="rId74" Type="http://schemas.openxmlformats.org/officeDocument/2006/relationships/customXml" Target="../ink/ink167.xml"/><Relationship Id="rId79" Type="http://schemas.openxmlformats.org/officeDocument/2006/relationships/image" Target="../media/image158.png"/><Relationship Id="rId102" Type="http://schemas.openxmlformats.org/officeDocument/2006/relationships/customXml" Target="../ink/ink181.xml"/><Relationship Id="rId90" Type="http://schemas.openxmlformats.org/officeDocument/2006/relationships/customXml" Target="../ink/ink175.xml"/><Relationship Id="rId95" Type="http://schemas.openxmlformats.org/officeDocument/2006/relationships/image" Target="../media/image166.png"/><Relationship Id="rId22" Type="http://schemas.openxmlformats.org/officeDocument/2006/relationships/customXml" Target="../ink/ink141.xml"/><Relationship Id="rId27" Type="http://schemas.openxmlformats.org/officeDocument/2006/relationships/image" Target="../media/image540.png"/><Relationship Id="rId43" Type="http://schemas.openxmlformats.org/officeDocument/2006/relationships/image" Target="../media/image140.png"/><Relationship Id="rId48" Type="http://schemas.openxmlformats.org/officeDocument/2006/relationships/customXml" Target="../ink/ink154.xml"/><Relationship Id="rId64" Type="http://schemas.openxmlformats.org/officeDocument/2006/relationships/customXml" Target="../ink/ink162.xml"/><Relationship Id="rId69" Type="http://schemas.openxmlformats.org/officeDocument/2006/relationships/image" Target="../media/image153.png"/><Relationship Id="rId113" Type="http://schemas.openxmlformats.org/officeDocument/2006/relationships/image" Target="../media/image175.png"/><Relationship Id="rId80" Type="http://schemas.openxmlformats.org/officeDocument/2006/relationships/customXml" Target="../ink/ink170.xml"/><Relationship Id="rId85" Type="http://schemas.openxmlformats.org/officeDocument/2006/relationships/image" Target="../media/image161.png"/><Relationship Id="rId12" Type="http://schemas.openxmlformats.org/officeDocument/2006/relationships/customXml" Target="../ink/ink136.xml"/><Relationship Id="rId17" Type="http://schemas.openxmlformats.org/officeDocument/2006/relationships/image" Target="../media/image490.png"/><Relationship Id="rId33" Type="http://schemas.openxmlformats.org/officeDocument/2006/relationships/image" Target="../media/image135.png"/><Relationship Id="rId38" Type="http://schemas.openxmlformats.org/officeDocument/2006/relationships/customXml" Target="../ink/ink149.xml"/><Relationship Id="rId59" Type="http://schemas.openxmlformats.org/officeDocument/2006/relationships/image" Target="../media/image148.png"/><Relationship Id="rId103" Type="http://schemas.openxmlformats.org/officeDocument/2006/relationships/image" Target="../media/image170.png"/><Relationship Id="rId108" Type="http://schemas.openxmlformats.org/officeDocument/2006/relationships/customXml" Target="../ink/ink184.xml"/><Relationship Id="rId54" Type="http://schemas.openxmlformats.org/officeDocument/2006/relationships/customXml" Target="../ink/ink157.xml"/><Relationship Id="rId70" Type="http://schemas.openxmlformats.org/officeDocument/2006/relationships/customXml" Target="../ink/ink165.xml"/><Relationship Id="rId75" Type="http://schemas.openxmlformats.org/officeDocument/2006/relationships/image" Target="../media/image156.png"/><Relationship Id="rId91" Type="http://schemas.openxmlformats.org/officeDocument/2006/relationships/image" Target="../media/image164.png"/><Relationship Id="rId96" Type="http://schemas.openxmlformats.org/officeDocument/2006/relationships/customXml" Target="../ink/ink178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480.png"/><Relationship Id="rId23" Type="http://schemas.openxmlformats.org/officeDocument/2006/relationships/image" Target="../media/image520.png"/><Relationship Id="rId28" Type="http://schemas.openxmlformats.org/officeDocument/2006/relationships/customXml" Target="../ink/ink144.xml"/><Relationship Id="rId36" Type="http://schemas.openxmlformats.org/officeDocument/2006/relationships/customXml" Target="../ink/ink148.xml"/><Relationship Id="rId49" Type="http://schemas.openxmlformats.org/officeDocument/2006/relationships/image" Target="../media/image143.png"/><Relationship Id="rId57" Type="http://schemas.openxmlformats.org/officeDocument/2006/relationships/image" Target="../media/image147.png"/><Relationship Id="rId106" Type="http://schemas.openxmlformats.org/officeDocument/2006/relationships/customXml" Target="../ink/ink183.xml"/><Relationship Id="rId114" Type="http://schemas.openxmlformats.org/officeDocument/2006/relationships/customXml" Target="../ink/ink187.xml"/><Relationship Id="rId10" Type="http://schemas.openxmlformats.org/officeDocument/2006/relationships/customXml" Target="../ink/ink135.xml"/><Relationship Id="rId31" Type="http://schemas.openxmlformats.org/officeDocument/2006/relationships/image" Target="../media/image134.png"/><Relationship Id="rId44" Type="http://schemas.openxmlformats.org/officeDocument/2006/relationships/customXml" Target="../ink/ink152.xml"/><Relationship Id="rId52" Type="http://schemas.openxmlformats.org/officeDocument/2006/relationships/customXml" Target="../ink/ink156.xml"/><Relationship Id="rId60" Type="http://schemas.openxmlformats.org/officeDocument/2006/relationships/customXml" Target="../ink/ink160.xml"/><Relationship Id="rId65" Type="http://schemas.openxmlformats.org/officeDocument/2006/relationships/image" Target="../media/image151.png"/><Relationship Id="rId73" Type="http://schemas.openxmlformats.org/officeDocument/2006/relationships/image" Target="../media/image155.png"/><Relationship Id="rId78" Type="http://schemas.openxmlformats.org/officeDocument/2006/relationships/customXml" Target="../ink/ink169.xml"/><Relationship Id="rId81" Type="http://schemas.openxmlformats.org/officeDocument/2006/relationships/image" Target="../media/image159.png"/><Relationship Id="rId86" Type="http://schemas.openxmlformats.org/officeDocument/2006/relationships/customXml" Target="../ink/ink173.xml"/><Relationship Id="rId94" Type="http://schemas.openxmlformats.org/officeDocument/2006/relationships/customXml" Target="../ink/ink177.xml"/><Relationship Id="rId99" Type="http://schemas.openxmlformats.org/officeDocument/2006/relationships/image" Target="../media/image168.png"/><Relationship Id="rId101" Type="http://schemas.openxmlformats.org/officeDocument/2006/relationships/image" Target="../media/image169.png"/><Relationship Id="rId9" Type="http://schemas.openxmlformats.org/officeDocument/2006/relationships/image" Target="../media/image450.png"/><Relationship Id="rId13" Type="http://schemas.openxmlformats.org/officeDocument/2006/relationships/image" Target="../media/image470.png"/><Relationship Id="rId18" Type="http://schemas.openxmlformats.org/officeDocument/2006/relationships/customXml" Target="../ink/ink139.xml"/><Relationship Id="rId39" Type="http://schemas.openxmlformats.org/officeDocument/2006/relationships/image" Target="../media/image138.png"/><Relationship Id="rId109" Type="http://schemas.openxmlformats.org/officeDocument/2006/relationships/image" Target="../media/image173.png"/><Relationship Id="rId34" Type="http://schemas.openxmlformats.org/officeDocument/2006/relationships/customXml" Target="../ink/ink147.xml"/><Relationship Id="rId50" Type="http://schemas.openxmlformats.org/officeDocument/2006/relationships/customXml" Target="../ink/ink155.xml"/><Relationship Id="rId55" Type="http://schemas.openxmlformats.org/officeDocument/2006/relationships/image" Target="../media/image146.png"/><Relationship Id="rId76" Type="http://schemas.openxmlformats.org/officeDocument/2006/relationships/customXml" Target="../ink/ink168.xml"/><Relationship Id="rId97" Type="http://schemas.openxmlformats.org/officeDocument/2006/relationships/image" Target="../media/image167.png"/><Relationship Id="rId104" Type="http://schemas.openxmlformats.org/officeDocument/2006/relationships/customXml" Target="../ink/ink182.xml"/><Relationship Id="rId7" Type="http://schemas.openxmlformats.org/officeDocument/2006/relationships/image" Target="../media/image440.png"/><Relationship Id="rId71" Type="http://schemas.openxmlformats.org/officeDocument/2006/relationships/image" Target="../media/image154.png"/><Relationship Id="rId92" Type="http://schemas.openxmlformats.org/officeDocument/2006/relationships/customXml" Target="../ink/ink176.xml"/><Relationship Id="rId2" Type="http://schemas.openxmlformats.org/officeDocument/2006/relationships/customXml" Target="../ink/ink133.xml"/><Relationship Id="rId29" Type="http://schemas.openxmlformats.org/officeDocument/2006/relationships/image" Target="../media/image430.png"/><Relationship Id="rId24" Type="http://schemas.openxmlformats.org/officeDocument/2006/relationships/customXml" Target="../ink/ink142.xml"/><Relationship Id="rId40" Type="http://schemas.openxmlformats.org/officeDocument/2006/relationships/customXml" Target="../ink/ink150.xml"/><Relationship Id="rId45" Type="http://schemas.openxmlformats.org/officeDocument/2006/relationships/image" Target="../media/image141.png"/><Relationship Id="rId66" Type="http://schemas.openxmlformats.org/officeDocument/2006/relationships/customXml" Target="../ink/ink163.xml"/><Relationship Id="rId87" Type="http://schemas.openxmlformats.org/officeDocument/2006/relationships/image" Target="../media/image162.png"/><Relationship Id="rId110" Type="http://schemas.openxmlformats.org/officeDocument/2006/relationships/customXml" Target="../ink/ink185.xml"/><Relationship Id="rId115" Type="http://schemas.openxmlformats.org/officeDocument/2006/relationships/image" Target="../media/image176.png"/><Relationship Id="rId61" Type="http://schemas.openxmlformats.org/officeDocument/2006/relationships/image" Target="../media/image149.png"/><Relationship Id="rId82" Type="http://schemas.openxmlformats.org/officeDocument/2006/relationships/customXml" Target="../ink/ink171.xml"/><Relationship Id="rId19" Type="http://schemas.openxmlformats.org/officeDocument/2006/relationships/image" Target="../media/image500.png"/><Relationship Id="rId14" Type="http://schemas.openxmlformats.org/officeDocument/2006/relationships/customXml" Target="../ink/ink137.xml"/><Relationship Id="rId30" Type="http://schemas.openxmlformats.org/officeDocument/2006/relationships/customXml" Target="../ink/ink145.xml"/><Relationship Id="rId35" Type="http://schemas.openxmlformats.org/officeDocument/2006/relationships/image" Target="../media/image136.png"/><Relationship Id="rId56" Type="http://schemas.openxmlformats.org/officeDocument/2006/relationships/customXml" Target="../ink/ink158.xml"/><Relationship Id="rId77" Type="http://schemas.openxmlformats.org/officeDocument/2006/relationships/image" Target="../media/image157.png"/><Relationship Id="rId100" Type="http://schemas.openxmlformats.org/officeDocument/2006/relationships/customXml" Target="../ink/ink180.xml"/><Relationship Id="rId105" Type="http://schemas.openxmlformats.org/officeDocument/2006/relationships/image" Target="../media/image171.png"/><Relationship Id="rId8" Type="http://schemas.openxmlformats.org/officeDocument/2006/relationships/customXml" Target="../ink/ink134.xml"/><Relationship Id="rId51" Type="http://schemas.openxmlformats.org/officeDocument/2006/relationships/image" Target="../media/image144.png"/><Relationship Id="rId72" Type="http://schemas.openxmlformats.org/officeDocument/2006/relationships/customXml" Target="../ink/ink166.xml"/><Relationship Id="rId93" Type="http://schemas.openxmlformats.org/officeDocument/2006/relationships/image" Target="../media/image165.png"/><Relationship Id="rId98" Type="http://schemas.openxmlformats.org/officeDocument/2006/relationships/customXml" Target="../ink/ink179.xml"/><Relationship Id="rId25" Type="http://schemas.openxmlformats.org/officeDocument/2006/relationships/image" Target="../media/image530.png"/><Relationship Id="rId46" Type="http://schemas.openxmlformats.org/officeDocument/2006/relationships/customXml" Target="../ink/ink153.xml"/><Relationship Id="rId67" Type="http://schemas.openxmlformats.org/officeDocument/2006/relationships/image" Target="../media/image152.png"/><Relationship Id="rId116" Type="http://schemas.openxmlformats.org/officeDocument/2006/relationships/customXml" Target="../ink/ink188.xml"/><Relationship Id="rId20" Type="http://schemas.openxmlformats.org/officeDocument/2006/relationships/customXml" Target="../ink/ink140.xml"/><Relationship Id="rId41" Type="http://schemas.openxmlformats.org/officeDocument/2006/relationships/image" Target="../media/image139.png"/><Relationship Id="rId62" Type="http://schemas.openxmlformats.org/officeDocument/2006/relationships/customXml" Target="../ink/ink161.xml"/><Relationship Id="rId83" Type="http://schemas.openxmlformats.org/officeDocument/2006/relationships/image" Target="../media/image160.png"/><Relationship Id="rId88" Type="http://schemas.openxmlformats.org/officeDocument/2006/relationships/customXml" Target="../ink/ink174.xml"/><Relationship Id="rId111" Type="http://schemas.openxmlformats.org/officeDocument/2006/relationships/image" Target="../media/image174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9.xml"/><Relationship Id="rId117" Type="http://schemas.openxmlformats.org/officeDocument/2006/relationships/image" Target="../media/image177.png"/><Relationship Id="rId21" Type="http://schemas.openxmlformats.org/officeDocument/2006/relationships/image" Target="../media/image510.png"/><Relationship Id="rId42" Type="http://schemas.openxmlformats.org/officeDocument/2006/relationships/customXml" Target="../ink/ink207.xml"/><Relationship Id="rId47" Type="http://schemas.openxmlformats.org/officeDocument/2006/relationships/image" Target="../media/image142.png"/><Relationship Id="rId63" Type="http://schemas.openxmlformats.org/officeDocument/2006/relationships/image" Target="../media/image150.png"/><Relationship Id="rId68" Type="http://schemas.openxmlformats.org/officeDocument/2006/relationships/customXml" Target="../ink/ink220.xml"/><Relationship Id="rId84" Type="http://schemas.openxmlformats.org/officeDocument/2006/relationships/customXml" Target="../ink/ink228.xml"/><Relationship Id="rId89" Type="http://schemas.openxmlformats.org/officeDocument/2006/relationships/image" Target="../media/image163.png"/><Relationship Id="rId112" Type="http://schemas.openxmlformats.org/officeDocument/2006/relationships/customXml" Target="../ink/ink242.xml"/><Relationship Id="rId16" Type="http://schemas.openxmlformats.org/officeDocument/2006/relationships/customXml" Target="../ink/ink194.xml"/><Relationship Id="rId107" Type="http://schemas.openxmlformats.org/officeDocument/2006/relationships/image" Target="../media/image172.png"/><Relationship Id="rId11" Type="http://schemas.openxmlformats.org/officeDocument/2006/relationships/image" Target="../media/image460.png"/><Relationship Id="rId32" Type="http://schemas.openxmlformats.org/officeDocument/2006/relationships/customXml" Target="../ink/ink202.xml"/><Relationship Id="rId37" Type="http://schemas.openxmlformats.org/officeDocument/2006/relationships/image" Target="../media/image137.png"/><Relationship Id="rId53" Type="http://schemas.openxmlformats.org/officeDocument/2006/relationships/image" Target="../media/image145.png"/><Relationship Id="rId58" Type="http://schemas.openxmlformats.org/officeDocument/2006/relationships/customXml" Target="../ink/ink215.xml"/><Relationship Id="rId74" Type="http://schemas.openxmlformats.org/officeDocument/2006/relationships/customXml" Target="../ink/ink223.xml"/><Relationship Id="rId79" Type="http://schemas.openxmlformats.org/officeDocument/2006/relationships/image" Target="../media/image158.png"/><Relationship Id="rId102" Type="http://schemas.openxmlformats.org/officeDocument/2006/relationships/customXml" Target="../ink/ink237.xml"/><Relationship Id="rId123" Type="http://schemas.openxmlformats.org/officeDocument/2006/relationships/image" Target="../media/image180.png"/><Relationship Id="rId128" Type="http://schemas.openxmlformats.org/officeDocument/2006/relationships/customXml" Target="../ink/ink250.xml"/><Relationship Id="rId90" Type="http://schemas.openxmlformats.org/officeDocument/2006/relationships/customXml" Target="../ink/ink231.xml"/><Relationship Id="rId95" Type="http://schemas.openxmlformats.org/officeDocument/2006/relationships/image" Target="../media/image166.png"/><Relationship Id="rId22" Type="http://schemas.openxmlformats.org/officeDocument/2006/relationships/customXml" Target="../ink/ink197.xml"/><Relationship Id="rId27" Type="http://schemas.openxmlformats.org/officeDocument/2006/relationships/image" Target="../media/image540.png"/><Relationship Id="rId43" Type="http://schemas.openxmlformats.org/officeDocument/2006/relationships/image" Target="../media/image140.png"/><Relationship Id="rId48" Type="http://schemas.openxmlformats.org/officeDocument/2006/relationships/customXml" Target="../ink/ink210.xml"/><Relationship Id="rId64" Type="http://schemas.openxmlformats.org/officeDocument/2006/relationships/customXml" Target="../ink/ink218.xml"/><Relationship Id="rId69" Type="http://schemas.openxmlformats.org/officeDocument/2006/relationships/image" Target="../media/image153.png"/><Relationship Id="rId113" Type="http://schemas.openxmlformats.org/officeDocument/2006/relationships/image" Target="../media/image175.png"/><Relationship Id="rId118" Type="http://schemas.openxmlformats.org/officeDocument/2006/relationships/customXml" Target="../ink/ink245.xml"/><Relationship Id="rId80" Type="http://schemas.openxmlformats.org/officeDocument/2006/relationships/customXml" Target="../ink/ink226.xml"/><Relationship Id="rId85" Type="http://schemas.openxmlformats.org/officeDocument/2006/relationships/image" Target="../media/image161.png"/><Relationship Id="rId12" Type="http://schemas.openxmlformats.org/officeDocument/2006/relationships/customXml" Target="../ink/ink192.xml"/><Relationship Id="rId17" Type="http://schemas.openxmlformats.org/officeDocument/2006/relationships/image" Target="../media/image490.png"/><Relationship Id="rId33" Type="http://schemas.openxmlformats.org/officeDocument/2006/relationships/image" Target="../media/image135.png"/><Relationship Id="rId38" Type="http://schemas.openxmlformats.org/officeDocument/2006/relationships/customXml" Target="../ink/ink205.xml"/><Relationship Id="rId59" Type="http://schemas.openxmlformats.org/officeDocument/2006/relationships/image" Target="../media/image148.png"/><Relationship Id="rId103" Type="http://schemas.openxmlformats.org/officeDocument/2006/relationships/image" Target="../media/image170.png"/><Relationship Id="rId108" Type="http://schemas.openxmlformats.org/officeDocument/2006/relationships/customXml" Target="../ink/ink240.xml"/><Relationship Id="rId124" Type="http://schemas.openxmlformats.org/officeDocument/2006/relationships/customXml" Target="../ink/ink248.xml"/><Relationship Id="rId129" Type="http://schemas.openxmlformats.org/officeDocument/2006/relationships/image" Target="../media/image183.png"/><Relationship Id="rId54" Type="http://schemas.openxmlformats.org/officeDocument/2006/relationships/customXml" Target="../ink/ink213.xml"/><Relationship Id="rId70" Type="http://schemas.openxmlformats.org/officeDocument/2006/relationships/customXml" Target="../ink/ink221.xml"/><Relationship Id="rId75" Type="http://schemas.openxmlformats.org/officeDocument/2006/relationships/image" Target="../media/image156.png"/><Relationship Id="rId91" Type="http://schemas.openxmlformats.org/officeDocument/2006/relationships/image" Target="../media/image164.png"/><Relationship Id="rId96" Type="http://schemas.openxmlformats.org/officeDocument/2006/relationships/customXml" Target="../ink/ink234.xml"/><Relationship Id="rId1" Type="http://schemas.openxmlformats.org/officeDocument/2006/relationships/slideLayout" Target="../slideLayouts/slideLayout2.xml"/><Relationship Id="rId23" Type="http://schemas.openxmlformats.org/officeDocument/2006/relationships/image" Target="../media/image520.png"/><Relationship Id="rId28" Type="http://schemas.openxmlformats.org/officeDocument/2006/relationships/customXml" Target="../ink/ink200.xml"/><Relationship Id="rId49" Type="http://schemas.openxmlformats.org/officeDocument/2006/relationships/image" Target="../media/image143.png"/><Relationship Id="rId114" Type="http://schemas.openxmlformats.org/officeDocument/2006/relationships/customXml" Target="../ink/ink243.xml"/><Relationship Id="rId119" Type="http://schemas.openxmlformats.org/officeDocument/2006/relationships/image" Target="../media/image178.png"/><Relationship Id="rId44" Type="http://schemas.openxmlformats.org/officeDocument/2006/relationships/customXml" Target="../ink/ink208.xml"/><Relationship Id="rId60" Type="http://schemas.openxmlformats.org/officeDocument/2006/relationships/customXml" Target="../ink/ink216.xml"/><Relationship Id="rId65" Type="http://schemas.openxmlformats.org/officeDocument/2006/relationships/image" Target="../media/image151.png"/><Relationship Id="rId81" Type="http://schemas.openxmlformats.org/officeDocument/2006/relationships/image" Target="../media/image159.png"/><Relationship Id="rId86" Type="http://schemas.openxmlformats.org/officeDocument/2006/relationships/customXml" Target="../ink/ink229.xml"/><Relationship Id="rId13" Type="http://schemas.openxmlformats.org/officeDocument/2006/relationships/image" Target="../media/image470.png"/><Relationship Id="rId18" Type="http://schemas.openxmlformats.org/officeDocument/2006/relationships/customXml" Target="../ink/ink195.xml"/><Relationship Id="rId39" Type="http://schemas.openxmlformats.org/officeDocument/2006/relationships/image" Target="../media/image138.png"/><Relationship Id="rId109" Type="http://schemas.openxmlformats.org/officeDocument/2006/relationships/image" Target="../media/image173.png"/><Relationship Id="rId34" Type="http://schemas.openxmlformats.org/officeDocument/2006/relationships/customXml" Target="../ink/ink203.xml"/><Relationship Id="rId50" Type="http://schemas.openxmlformats.org/officeDocument/2006/relationships/customXml" Target="../ink/ink211.xml"/><Relationship Id="rId55" Type="http://schemas.openxmlformats.org/officeDocument/2006/relationships/image" Target="../media/image146.png"/><Relationship Id="rId76" Type="http://schemas.openxmlformats.org/officeDocument/2006/relationships/customXml" Target="../ink/ink224.xml"/><Relationship Id="rId97" Type="http://schemas.openxmlformats.org/officeDocument/2006/relationships/image" Target="../media/image167.png"/><Relationship Id="rId104" Type="http://schemas.openxmlformats.org/officeDocument/2006/relationships/customXml" Target="../ink/ink238.xml"/><Relationship Id="rId120" Type="http://schemas.openxmlformats.org/officeDocument/2006/relationships/customXml" Target="../ink/ink246.xml"/><Relationship Id="rId125" Type="http://schemas.openxmlformats.org/officeDocument/2006/relationships/image" Target="../media/image181.png"/><Relationship Id="rId7" Type="http://schemas.openxmlformats.org/officeDocument/2006/relationships/image" Target="../media/image440.png"/><Relationship Id="rId71" Type="http://schemas.openxmlformats.org/officeDocument/2006/relationships/image" Target="../media/image154.png"/><Relationship Id="rId92" Type="http://schemas.openxmlformats.org/officeDocument/2006/relationships/customXml" Target="../ink/ink232.xml"/><Relationship Id="rId2" Type="http://schemas.openxmlformats.org/officeDocument/2006/relationships/customXml" Target="../ink/ink189.xml"/><Relationship Id="rId29" Type="http://schemas.openxmlformats.org/officeDocument/2006/relationships/image" Target="../media/image430.png"/><Relationship Id="rId24" Type="http://schemas.openxmlformats.org/officeDocument/2006/relationships/customXml" Target="../ink/ink198.xml"/><Relationship Id="rId40" Type="http://schemas.openxmlformats.org/officeDocument/2006/relationships/customXml" Target="../ink/ink206.xml"/><Relationship Id="rId45" Type="http://schemas.openxmlformats.org/officeDocument/2006/relationships/image" Target="../media/image141.png"/><Relationship Id="rId66" Type="http://schemas.openxmlformats.org/officeDocument/2006/relationships/customXml" Target="../ink/ink219.xml"/><Relationship Id="rId87" Type="http://schemas.openxmlformats.org/officeDocument/2006/relationships/image" Target="../media/image162.png"/><Relationship Id="rId110" Type="http://schemas.openxmlformats.org/officeDocument/2006/relationships/customXml" Target="../ink/ink241.xml"/><Relationship Id="rId115" Type="http://schemas.openxmlformats.org/officeDocument/2006/relationships/image" Target="../media/image176.png"/><Relationship Id="rId61" Type="http://schemas.openxmlformats.org/officeDocument/2006/relationships/image" Target="../media/image149.png"/><Relationship Id="rId82" Type="http://schemas.openxmlformats.org/officeDocument/2006/relationships/customXml" Target="../ink/ink227.xml"/><Relationship Id="rId19" Type="http://schemas.openxmlformats.org/officeDocument/2006/relationships/image" Target="../media/image500.png"/><Relationship Id="rId14" Type="http://schemas.openxmlformats.org/officeDocument/2006/relationships/customXml" Target="../ink/ink193.xml"/><Relationship Id="rId30" Type="http://schemas.openxmlformats.org/officeDocument/2006/relationships/customXml" Target="../ink/ink201.xml"/><Relationship Id="rId35" Type="http://schemas.openxmlformats.org/officeDocument/2006/relationships/image" Target="../media/image136.png"/><Relationship Id="rId56" Type="http://schemas.openxmlformats.org/officeDocument/2006/relationships/customXml" Target="../ink/ink214.xml"/><Relationship Id="rId77" Type="http://schemas.openxmlformats.org/officeDocument/2006/relationships/image" Target="../media/image157.png"/><Relationship Id="rId100" Type="http://schemas.openxmlformats.org/officeDocument/2006/relationships/customXml" Target="../ink/ink236.xml"/><Relationship Id="rId105" Type="http://schemas.openxmlformats.org/officeDocument/2006/relationships/image" Target="../media/image171.png"/><Relationship Id="rId126" Type="http://schemas.openxmlformats.org/officeDocument/2006/relationships/customXml" Target="../ink/ink249.xml"/><Relationship Id="rId8" Type="http://schemas.openxmlformats.org/officeDocument/2006/relationships/customXml" Target="../ink/ink190.xml"/><Relationship Id="rId51" Type="http://schemas.openxmlformats.org/officeDocument/2006/relationships/image" Target="../media/image144.png"/><Relationship Id="rId72" Type="http://schemas.openxmlformats.org/officeDocument/2006/relationships/customXml" Target="../ink/ink222.xml"/><Relationship Id="rId93" Type="http://schemas.openxmlformats.org/officeDocument/2006/relationships/image" Target="../media/image165.png"/><Relationship Id="rId98" Type="http://schemas.openxmlformats.org/officeDocument/2006/relationships/customXml" Target="../ink/ink235.xml"/><Relationship Id="rId121" Type="http://schemas.openxmlformats.org/officeDocument/2006/relationships/image" Target="../media/image179.png"/><Relationship Id="rId25" Type="http://schemas.openxmlformats.org/officeDocument/2006/relationships/image" Target="../media/image530.png"/><Relationship Id="rId46" Type="http://schemas.openxmlformats.org/officeDocument/2006/relationships/customXml" Target="../ink/ink209.xml"/><Relationship Id="rId67" Type="http://schemas.openxmlformats.org/officeDocument/2006/relationships/image" Target="../media/image152.png"/><Relationship Id="rId116" Type="http://schemas.openxmlformats.org/officeDocument/2006/relationships/customXml" Target="../ink/ink244.xml"/><Relationship Id="rId20" Type="http://schemas.openxmlformats.org/officeDocument/2006/relationships/customXml" Target="../ink/ink196.xml"/><Relationship Id="rId41" Type="http://schemas.openxmlformats.org/officeDocument/2006/relationships/image" Target="../media/image139.png"/><Relationship Id="rId62" Type="http://schemas.openxmlformats.org/officeDocument/2006/relationships/customXml" Target="../ink/ink217.xml"/><Relationship Id="rId83" Type="http://schemas.openxmlformats.org/officeDocument/2006/relationships/image" Target="../media/image160.png"/><Relationship Id="rId88" Type="http://schemas.openxmlformats.org/officeDocument/2006/relationships/customXml" Target="../ink/ink230.xml"/><Relationship Id="rId111" Type="http://schemas.openxmlformats.org/officeDocument/2006/relationships/image" Target="../media/image174.png"/><Relationship Id="rId15" Type="http://schemas.openxmlformats.org/officeDocument/2006/relationships/image" Target="../media/image480.png"/><Relationship Id="rId36" Type="http://schemas.openxmlformats.org/officeDocument/2006/relationships/customXml" Target="../ink/ink204.xml"/><Relationship Id="rId57" Type="http://schemas.openxmlformats.org/officeDocument/2006/relationships/image" Target="../media/image147.png"/><Relationship Id="rId106" Type="http://schemas.openxmlformats.org/officeDocument/2006/relationships/customXml" Target="../ink/ink239.xml"/><Relationship Id="rId127" Type="http://schemas.openxmlformats.org/officeDocument/2006/relationships/image" Target="../media/image182.png"/><Relationship Id="rId10" Type="http://schemas.openxmlformats.org/officeDocument/2006/relationships/customXml" Target="../ink/ink191.xml"/><Relationship Id="rId31" Type="http://schemas.openxmlformats.org/officeDocument/2006/relationships/image" Target="../media/image134.png"/><Relationship Id="rId52" Type="http://schemas.openxmlformats.org/officeDocument/2006/relationships/customXml" Target="../ink/ink212.xml"/><Relationship Id="rId73" Type="http://schemas.openxmlformats.org/officeDocument/2006/relationships/image" Target="../media/image155.png"/><Relationship Id="rId78" Type="http://schemas.openxmlformats.org/officeDocument/2006/relationships/customXml" Target="../ink/ink225.xml"/><Relationship Id="rId94" Type="http://schemas.openxmlformats.org/officeDocument/2006/relationships/customXml" Target="../ink/ink233.xml"/><Relationship Id="rId99" Type="http://schemas.openxmlformats.org/officeDocument/2006/relationships/image" Target="../media/image168.png"/><Relationship Id="rId101" Type="http://schemas.openxmlformats.org/officeDocument/2006/relationships/image" Target="../media/image169.png"/><Relationship Id="rId122" Type="http://schemas.openxmlformats.org/officeDocument/2006/relationships/customXml" Target="../ink/ink247.xml"/><Relationship Id="rId9" Type="http://schemas.openxmlformats.org/officeDocument/2006/relationships/image" Target="../media/image45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0.png"/><Relationship Id="rId18" Type="http://schemas.openxmlformats.org/officeDocument/2006/relationships/customXml" Target="../ink/ink259.xml"/><Relationship Id="rId26" Type="http://schemas.openxmlformats.org/officeDocument/2006/relationships/customXml" Target="../ink/ink263.xml"/><Relationship Id="rId39" Type="http://schemas.openxmlformats.org/officeDocument/2006/relationships/image" Target="../media/image740.png"/><Relationship Id="rId21" Type="http://schemas.openxmlformats.org/officeDocument/2006/relationships/image" Target="../media/image650.png"/><Relationship Id="rId34" Type="http://schemas.openxmlformats.org/officeDocument/2006/relationships/customXml" Target="../ink/ink267.xml"/><Relationship Id="rId42" Type="http://schemas.openxmlformats.org/officeDocument/2006/relationships/customXml" Target="../ink/ink271.xml"/><Relationship Id="rId47" Type="http://schemas.openxmlformats.org/officeDocument/2006/relationships/image" Target="../media/image780.png"/><Relationship Id="rId50" Type="http://schemas.openxmlformats.org/officeDocument/2006/relationships/customXml" Target="../ink/ink275.xml"/><Relationship Id="rId7" Type="http://schemas.openxmlformats.org/officeDocument/2006/relationships/image" Target="../media/image580.png"/><Relationship Id="rId2" Type="http://schemas.openxmlformats.org/officeDocument/2006/relationships/customXml" Target="../ink/ink251.xml"/><Relationship Id="rId16" Type="http://schemas.openxmlformats.org/officeDocument/2006/relationships/customXml" Target="../ink/ink258.xml"/><Relationship Id="rId29" Type="http://schemas.openxmlformats.org/officeDocument/2006/relationships/image" Target="../media/image690.png"/><Relationship Id="rId11" Type="http://schemas.openxmlformats.org/officeDocument/2006/relationships/image" Target="../media/image600.png"/><Relationship Id="rId24" Type="http://schemas.openxmlformats.org/officeDocument/2006/relationships/customXml" Target="../ink/ink262.xml"/><Relationship Id="rId32" Type="http://schemas.openxmlformats.org/officeDocument/2006/relationships/customXml" Target="../ink/ink266.xml"/><Relationship Id="rId37" Type="http://schemas.openxmlformats.org/officeDocument/2006/relationships/image" Target="../media/image730.png"/><Relationship Id="rId40" Type="http://schemas.openxmlformats.org/officeDocument/2006/relationships/customXml" Target="../ink/ink270.xml"/><Relationship Id="rId45" Type="http://schemas.openxmlformats.org/officeDocument/2006/relationships/image" Target="../media/image770.png"/><Relationship Id="rId53" Type="http://schemas.openxmlformats.org/officeDocument/2006/relationships/image" Target="../media/image811.png"/><Relationship Id="rId5" Type="http://schemas.openxmlformats.org/officeDocument/2006/relationships/image" Target="../media/image561.png"/><Relationship Id="rId10" Type="http://schemas.openxmlformats.org/officeDocument/2006/relationships/customXml" Target="../ink/ink255.xml"/><Relationship Id="rId19" Type="http://schemas.openxmlformats.org/officeDocument/2006/relationships/image" Target="../media/image640.png"/><Relationship Id="rId31" Type="http://schemas.openxmlformats.org/officeDocument/2006/relationships/image" Target="../media/image700.png"/><Relationship Id="rId44" Type="http://schemas.openxmlformats.org/officeDocument/2006/relationships/customXml" Target="../ink/ink272.xml"/><Relationship Id="rId52" Type="http://schemas.openxmlformats.org/officeDocument/2006/relationships/customXml" Target="../ink/ink276.xml"/><Relationship Id="rId4" Type="http://schemas.openxmlformats.org/officeDocument/2006/relationships/customXml" Target="../ink/ink252.xml"/><Relationship Id="rId9" Type="http://schemas.openxmlformats.org/officeDocument/2006/relationships/image" Target="../media/image590.png"/><Relationship Id="rId14" Type="http://schemas.openxmlformats.org/officeDocument/2006/relationships/customXml" Target="../ink/ink257.xml"/><Relationship Id="rId22" Type="http://schemas.openxmlformats.org/officeDocument/2006/relationships/customXml" Target="../ink/ink261.xml"/><Relationship Id="rId27" Type="http://schemas.openxmlformats.org/officeDocument/2006/relationships/image" Target="../media/image680.png"/><Relationship Id="rId30" Type="http://schemas.openxmlformats.org/officeDocument/2006/relationships/customXml" Target="../ink/ink265.xml"/><Relationship Id="rId35" Type="http://schemas.openxmlformats.org/officeDocument/2006/relationships/image" Target="../media/image720.png"/><Relationship Id="rId43" Type="http://schemas.openxmlformats.org/officeDocument/2006/relationships/image" Target="../media/image760.png"/><Relationship Id="rId48" Type="http://schemas.openxmlformats.org/officeDocument/2006/relationships/customXml" Target="../ink/ink274.xml"/><Relationship Id="rId8" Type="http://schemas.openxmlformats.org/officeDocument/2006/relationships/customXml" Target="../ink/ink254.xml"/><Relationship Id="rId51" Type="http://schemas.openxmlformats.org/officeDocument/2006/relationships/image" Target="../media/image801.png"/><Relationship Id="rId3" Type="http://schemas.openxmlformats.org/officeDocument/2006/relationships/image" Target="../media/image570.png"/><Relationship Id="rId12" Type="http://schemas.openxmlformats.org/officeDocument/2006/relationships/customXml" Target="../ink/ink256.xml"/><Relationship Id="rId17" Type="http://schemas.openxmlformats.org/officeDocument/2006/relationships/image" Target="../media/image630.png"/><Relationship Id="rId25" Type="http://schemas.openxmlformats.org/officeDocument/2006/relationships/image" Target="../media/image670.png"/><Relationship Id="rId33" Type="http://schemas.openxmlformats.org/officeDocument/2006/relationships/image" Target="../media/image710.png"/><Relationship Id="rId38" Type="http://schemas.openxmlformats.org/officeDocument/2006/relationships/customXml" Target="../ink/ink269.xml"/><Relationship Id="rId46" Type="http://schemas.openxmlformats.org/officeDocument/2006/relationships/customXml" Target="../ink/ink273.xml"/><Relationship Id="rId20" Type="http://schemas.openxmlformats.org/officeDocument/2006/relationships/customXml" Target="../ink/ink260.xml"/><Relationship Id="rId41" Type="http://schemas.openxmlformats.org/officeDocument/2006/relationships/image" Target="../media/image75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3.xml"/><Relationship Id="rId15" Type="http://schemas.openxmlformats.org/officeDocument/2006/relationships/image" Target="../media/image620.png"/><Relationship Id="rId23" Type="http://schemas.openxmlformats.org/officeDocument/2006/relationships/image" Target="../media/image660.png"/><Relationship Id="rId28" Type="http://schemas.openxmlformats.org/officeDocument/2006/relationships/customXml" Target="../ink/ink264.xml"/><Relationship Id="rId36" Type="http://schemas.openxmlformats.org/officeDocument/2006/relationships/customXml" Target="../ink/ink268.xml"/><Relationship Id="rId49" Type="http://schemas.openxmlformats.org/officeDocument/2006/relationships/image" Target="../media/image790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8.xml"/><Relationship Id="rId21" Type="http://schemas.openxmlformats.org/officeDocument/2006/relationships/image" Target="../media/image880.png"/><Relationship Id="rId34" Type="http://schemas.openxmlformats.org/officeDocument/2006/relationships/customXml" Target="../ink/ink292.xml"/><Relationship Id="rId42" Type="http://schemas.openxmlformats.org/officeDocument/2006/relationships/customXml" Target="../ink/ink296.xml"/><Relationship Id="rId47" Type="http://schemas.openxmlformats.org/officeDocument/2006/relationships/image" Target="../media/image1010.png"/><Relationship Id="rId50" Type="http://schemas.openxmlformats.org/officeDocument/2006/relationships/customXml" Target="../ink/ink300.xml"/><Relationship Id="rId55" Type="http://schemas.openxmlformats.org/officeDocument/2006/relationships/image" Target="../media/image1050.png"/><Relationship Id="rId63" Type="http://schemas.openxmlformats.org/officeDocument/2006/relationships/image" Target="../media/image1090.png"/><Relationship Id="rId7" Type="http://schemas.openxmlformats.org/officeDocument/2006/relationships/image" Target="../media/image810.png"/><Relationship Id="rId2" Type="http://schemas.openxmlformats.org/officeDocument/2006/relationships/customXml" Target="../ink/ink277.xml"/><Relationship Id="rId16" Type="http://schemas.openxmlformats.org/officeDocument/2006/relationships/customXml" Target="../ink/ink283.xml"/><Relationship Id="rId29" Type="http://schemas.openxmlformats.org/officeDocument/2006/relationships/image" Target="../media/image920.png"/><Relationship Id="rId11" Type="http://schemas.openxmlformats.org/officeDocument/2006/relationships/image" Target="../media/image830.png"/><Relationship Id="rId24" Type="http://schemas.openxmlformats.org/officeDocument/2006/relationships/customXml" Target="../ink/ink287.xml"/><Relationship Id="rId32" Type="http://schemas.openxmlformats.org/officeDocument/2006/relationships/customXml" Target="../ink/ink291.xml"/><Relationship Id="rId37" Type="http://schemas.openxmlformats.org/officeDocument/2006/relationships/image" Target="../media/image960.png"/><Relationship Id="rId40" Type="http://schemas.openxmlformats.org/officeDocument/2006/relationships/customXml" Target="../ink/ink295.xml"/><Relationship Id="rId45" Type="http://schemas.openxmlformats.org/officeDocument/2006/relationships/image" Target="../media/image1000.png"/><Relationship Id="rId53" Type="http://schemas.openxmlformats.org/officeDocument/2006/relationships/image" Target="../media/image1040.png"/><Relationship Id="rId58" Type="http://schemas.openxmlformats.org/officeDocument/2006/relationships/customXml" Target="../ink/ink304.xml"/><Relationship Id="rId66" Type="http://schemas.openxmlformats.org/officeDocument/2006/relationships/customXml" Target="../ink/ink308.xml"/><Relationship Id="rId5" Type="http://schemas.openxmlformats.org/officeDocument/2006/relationships/image" Target="../media/image800.png"/><Relationship Id="rId61" Type="http://schemas.openxmlformats.org/officeDocument/2006/relationships/image" Target="../media/image1080.png"/><Relationship Id="rId19" Type="http://schemas.openxmlformats.org/officeDocument/2006/relationships/image" Target="../media/image870.png"/><Relationship Id="rId14" Type="http://schemas.openxmlformats.org/officeDocument/2006/relationships/customXml" Target="../ink/ink282.xml"/><Relationship Id="rId22" Type="http://schemas.openxmlformats.org/officeDocument/2006/relationships/customXml" Target="../ink/ink286.xml"/><Relationship Id="rId27" Type="http://schemas.openxmlformats.org/officeDocument/2006/relationships/image" Target="../media/image910.png"/><Relationship Id="rId30" Type="http://schemas.openxmlformats.org/officeDocument/2006/relationships/customXml" Target="../ink/ink290.xml"/><Relationship Id="rId35" Type="http://schemas.openxmlformats.org/officeDocument/2006/relationships/image" Target="../media/image950.png"/><Relationship Id="rId43" Type="http://schemas.openxmlformats.org/officeDocument/2006/relationships/image" Target="../media/image990.png"/><Relationship Id="rId48" Type="http://schemas.openxmlformats.org/officeDocument/2006/relationships/customXml" Target="../ink/ink299.xml"/><Relationship Id="rId56" Type="http://schemas.openxmlformats.org/officeDocument/2006/relationships/customXml" Target="../ink/ink303.xml"/><Relationship Id="rId64" Type="http://schemas.openxmlformats.org/officeDocument/2006/relationships/customXml" Target="../ink/ink307.xml"/><Relationship Id="rId8" Type="http://schemas.openxmlformats.org/officeDocument/2006/relationships/customXml" Target="../ink/ink279.xml"/><Relationship Id="rId51" Type="http://schemas.openxmlformats.org/officeDocument/2006/relationships/image" Target="../media/image1030.png"/><Relationship Id="rId12" Type="http://schemas.openxmlformats.org/officeDocument/2006/relationships/customXml" Target="../ink/ink281.xml"/><Relationship Id="rId17" Type="http://schemas.openxmlformats.org/officeDocument/2006/relationships/image" Target="../media/image860.png"/><Relationship Id="rId25" Type="http://schemas.openxmlformats.org/officeDocument/2006/relationships/image" Target="../media/image900.png"/><Relationship Id="rId33" Type="http://schemas.openxmlformats.org/officeDocument/2006/relationships/image" Target="../media/image940.png"/><Relationship Id="rId38" Type="http://schemas.openxmlformats.org/officeDocument/2006/relationships/customXml" Target="../ink/ink294.xml"/><Relationship Id="rId46" Type="http://schemas.openxmlformats.org/officeDocument/2006/relationships/customXml" Target="../ink/ink298.xml"/><Relationship Id="rId59" Type="http://schemas.openxmlformats.org/officeDocument/2006/relationships/image" Target="../media/image1070.png"/><Relationship Id="rId67" Type="http://schemas.openxmlformats.org/officeDocument/2006/relationships/image" Target="../media/image1111.png"/><Relationship Id="rId20" Type="http://schemas.openxmlformats.org/officeDocument/2006/relationships/customXml" Target="../ink/ink285.xml"/><Relationship Id="rId41" Type="http://schemas.openxmlformats.org/officeDocument/2006/relationships/image" Target="../media/image980.png"/><Relationship Id="rId54" Type="http://schemas.openxmlformats.org/officeDocument/2006/relationships/customXml" Target="../ink/ink302.xml"/><Relationship Id="rId62" Type="http://schemas.openxmlformats.org/officeDocument/2006/relationships/customXml" Target="../ink/ink30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8.xml"/><Relationship Id="rId15" Type="http://schemas.openxmlformats.org/officeDocument/2006/relationships/image" Target="../media/image850.png"/><Relationship Id="rId23" Type="http://schemas.openxmlformats.org/officeDocument/2006/relationships/image" Target="../media/image890.png"/><Relationship Id="rId28" Type="http://schemas.openxmlformats.org/officeDocument/2006/relationships/customXml" Target="../ink/ink289.xml"/><Relationship Id="rId36" Type="http://schemas.openxmlformats.org/officeDocument/2006/relationships/customXml" Target="../ink/ink293.xml"/><Relationship Id="rId49" Type="http://schemas.openxmlformats.org/officeDocument/2006/relationships/image" Target="../media/image1020.png"/><Relationship Id="rId57" Type="http://schemas.openxmlformats.org/officeDocument/2006/relationships/image" Target="../media/image1060.png"/><Relationship Id="rId10" Type="http://schemas.openxmlformats.org/officeDocument/2006/relationships/customXml" Target="../ink/ink280.xml"/><Relationship Id="rId31" Type="http://schemas.openxmlformats.org/officeDocument/2006/relationships/image" Target="../media/image930.png"/><Relationship Id="rId44" Type="http://schemas.openxmlformats.org/officeDocument/2006/relationships/customXml" Target="../ink/ink297.xml"/><Relationship Id="rId52" Type="http://schemas.openxmlformats.org/officeDocument/2006/relationships/customXml" Target="../ink/ink301.xml"/><Relationship Id="rId60" Type="http://schemas.openxmlformats.org/officeDocument/2006/relationships/customXml" Target="../ink/ink305.xml"/><Relationship Id="rId65" Type="http://schemas.openxmlformats.org/officeDocument/2006/relationships/image" Target="../media/image1100.png"/><Relationship Id="rId9" Type="http://schemas.openxmlformats.org/officeDocument/2006/relationships/image" Target="../media/image820.png"/><Relationship Id="rId13" Type="http://schemas.openxmlformats.org/officeDocument/2006/relationships/image" Target="../media/image840.png"/><Relationship Id="rId18" Type="http://schemas.openxmlformats.org/officeDocument/2006/relationships/customXml" Target="../ink/ink284.xml"/><Relationship Id="rId39" Type="http://schemas.openxmlformats.org/officeDocument/2006/relationships/image" Target="../media/image970.png"/></Relationships>
</file>

<file path=ppt/slides/_rels/slide9.xml.rels><?xml version="1.0" encoding="UTF-8" standalone="yes"?>
<Relationships xmlns="http://schemas.openxmlformats.org/package/2006/relationships"><Relationship Id="rId21" Type="http://schemas.openxmlformats.org/officeDocument/2006/relationships/image" Target="../media/image1200.png"/><Relationship Id="rId42" Type="http://schemas.openxmlformats.org/officeDocument/2006/relationships/customXml" Target="../ink/ink320.xml"/><Relationship Id="rId47" Type="http://schemas.openxmlformats.org/officeDocument/2006/relationships/image" Target="../media/image1330.png"/><Relationship Id="rId63" Type="http://schemas.openxmlformats.org/officeDocument/2006/relationships/image" Target="../media/image1410.png"/><Relationship Id="rId68" Type="http://schemas.openxmlformats.org/officeDocument/2006/relationships/customXml" Target="../ink/ink333.xml"/><Relationship Id="rId84" Type="http://schemas.openxmlformats.org/officeDocument/2006/relationships/customXml" Target="../ink/ink341.xml"/><Relationship Id="rId89" Type="http://schemas.openxmlformats.org/officeDocument/2006/relationships/image" Target="../media/image1451.png"/><Relationship Id="rId71" Type="http://schemas.openxmlformats.org/officeDocument/2006/relationships/image" Target="../media/image1160.png"/><Relationship Id="rId2" Type="http://schemas.openxmlformats.org/officeDocument/2006/relationships/customXml" Target="../ink/ink309.xml"/><Relationship Id="rId11" Type="http://schemas.openxmlformats.org/officeDocument/2006/relationships/image" Target="../media/image1150.png"/><Relationship Id="rId24" Type="http://schemas.openxmlformats.org/officeDocument/2006/relationships/customXml" Target="../ink/ink316.xml"/><Relationship Id="rId37" Type="http://schemas.openxmlformats.org/officeDocument/2006/relationships/image" Target="../media/image1280.png"/><Relationship Id="rId40" Type="http://schemas.openxmlformats.org/officeDocument/2006/relationships/customXml" Target="../ink/ink319.xml"/><Relationship Id="rId45" Type="http://schemas.openxmlformats.org/officeDocument/2006/relationships/image" Target="../media/image1320.png"/><Relationship Id="rId53" Type="http://schemas.openxmlformats.org/officeDocument/2006/relationships/image" Target="../media/image1360.png"/><Relationship Id="rId58" Type="http://schemas.openxmlformats.org/officeDocument/2006/relationships/customXml" Target="../ink/ink328.xml"/><Relationship Id="rId66" Type="http://schemas.openxmlformats.org/officeDocument/2006/relationships/customXml" Target="../ink/ink332.xml"/><Relationship Id="rId74" Type="http://schemas.openxmlformats.org/officeDocument/2006/relationships/customXml" Target="../ink/ink336.xml"/><Relationship Id="rId79" Type="http://schemas.openxmlformats.org/officeDocument/2006/relationships/image" Target="../media/image1230.png"/><Relationship Id="rId87" Type="http://schemas.openxmlformats.org/officeDocument/2006/relationships/image" Target="../media/image1441.png"/><Relationship Id="rId5" Type="http://schemas.openxmlformats.org/officeDocument/2006/relationships/image" Target="../media/image1120.png"/><Relationship Id="rId61" Type="http://schemas.openxmlformats.org/officeDocument/2006/relationships/image" Target="../media/image1400.png"/><Relationship Id="rId82" Type="http://schemas.openxmlformats.org/officeDocument/2006/relationships/customXml" Target="../ink/ink340.xml"/><Relationship Id="rId19" Type="http://schemas.openxmlformats.org/officeDocument/2006/relationships/image" Target="../media/image1190.png"/><Relationship Id="rId22" Type="http://schemas.openxmlformats.org/officeDocument/2006/relationships/customXml" Target="../ink/ink315.xml"/><Relationship Id="rId35" Type="http://schemas.openxmlformats.org/officeDocument/2006/relationships/image" Target="../media/image1270.png"/><Relationship Id="rId43" Type="http://schemas.openxmlformats.org/officeDocument/2006/relationships/image" Target="../media/image1310.png"/><Relationship Id="rId48" Type="http://schemas.openxmlformats.org/officeDocument/2006/relationships/customXml" Target="../ink/ink323.xml"/><Relationship Id="rId56" Type="http://schemas.openxmlformats.org/officeDocument/2006/relationships/customXml" Target="../ink/ink327.xml"/><Relationship Id="rId64" Type="http://schemas.openxmlformats.org/officeDocument/2006/relationships/customXml" Target="../ink/ink331.xml"/><Relationship Id="rId69" Type="http://schemas.openxmlformats.org/officeDocument/2006/relationships/image" Target="../media/image1130.png"/><Relationship Id="rId77" Type="http://schemas.openxmlformats.org/officeDocument/2006/relationships/image" Target="../media/image1220.png"/><Relationship Id="rId51" Type="http://schemas.openxmlformats.org/officeDocument/2006/relationships/image" Target="../media/image1350.png"/><Relationship Id="rId72" Type="http://schemas.openxmlformats.org/officeDocument/2006/relationships/customXml" Target="../ink/ink335.xml"/><Relationship Id="rId80" Type="http://schemas.openxmlformats.org/officeDocument/2006/relationships/customXml" Target="../ink/ink339.xml"/><Relationship Id="rId85" Type="http://schemas.openxmlformats.org/officeDocument/2006/relationships/image" Target="../media/image1260.png"/><Relationship Id="rId3" Type="http://schemas.openxmlformats.org/officeDocument/2006/relationships/image" Target="../media/image1110.png"/><Relationship Id="rId12" Type="http://schemas.openxmlformats.org/officeDocument/2006/relationships/customXml" Target="../ink/ink313.xml"/><Relationship Id="rId38" Type="http://schemas.openxmlformats.org/officeDocument/2006/relationships/customXml" Target="../ink/ink318.xml"/><Relationship Id="rId46" Type="http://schemas.openxmlformats.org/officeDocument/2006/relationships/customXml" Target="../ink/ink322.xml"/><Relationship Id="rId59" Type="http://schemas.openxmlformats.org/officeDocument/2006/relationships/image" Target="../media/image1390.png"/><Relationship Id="rId67" Type="http://schemas.openxmlformats.org/officeDocument/2006/relationships/image" Target="../media/image1430.png"/><Relationship Id="rId20" Type="http://schemas.openxmlformats.org/officeDocument/2006/relationships/customXml" Target="../ink/ink314.xml"/><Relationship Id="rId41" Type="http://schemas.openxmlformats.org/officeDocument/2006/relationships/image" Target="../media/image1300.png"/><Relationship Id="rId54" Type="http://schemas.openxmlformats.org/officeDocument/2006/relationships/customXml" Target="../ink/ink326.xml"/><Relationship Id="rId62" Type="http://schemas.openxmlformats.org/officeDocument/2006/relationships/customXml" Target="../ink/ink330.xml"/><Relationship Id="rId70" Type="http://schemas.openxmlformats.org/officeDocument/2006/relationships/customXml" Target="../ink/ink334.xml"/><Relationship Id="rId75" Type="http://schemas.openxmlformats.org/officeDocument/2006/relationships/image" Target="../media/image1180.png"/><Relationship Id="rId83" Type="http://schemas.openxmlformats.org/officeDocument/2006/relationships/image" Target="../media/image1250.png"/><Relationship Id="rId88" Type="http://schemas.openxmlformats.org/officeDocument/2006/relationships/customXml" Target="../ink/ink3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1.xml"/><Relationship Id="rId23" Type="http://schemas.openxmlformats.org/officeDocument/2006/relationships/image" Target="../media/image1210.png"/><Relationship Id="rId36" Type="http://schemas.openxmlformats.org/officeDocument/2006/relationships/customXml" Target="../ink/ink317.xml"/><Relationship Id="rId49" Type="http://schemas.openxmlformats.org/officeDocument/2006/relationships/image" Target="../media/image1340.png"/><Relationship Id="rId57" Type="http://schemas.openxmlformats.org/officeDocument/2006/relationships/image" Target="../media/image1380.png"/><Relationship Id="rId10" Type="http://schemas.openxmlformats.org/officeDocument/2006/relationships/customXml" Target="../ink/ink312.xml"/><Relationship Id="rId44" Type="http://schemas.openxmlformats.org/officeDocument/2006/relationships/customXml" Target="../ink/ink321.xml"/><Relationship Id="rId52" Type="http://schemas.openxmlformats.org/officeDocument/2006/relationships/customXml" Target="../ink/ink325.xml"/><Relationship Id="rId60" Type="http://schemas.openxmlformats.org/officeDocument/2006/relationships/customXml" Target="../ink/ink329.xml"/><Relationship Id="rId65" Type="http://schemas.openxmlformats.org/officeDocument/2006/relationships/image" Target="../media/image1420.png"/><Relationship Id="rId73" Type="http://schemas.openxmlformats.org/officeDocument/2006/relationships/image" Target="../media/image1170.png"/><Relationship Id="rId78" Type="http://schemas.openxmlformats.org/officeDocument/2006/relationships/customXml" Target="../ink/ink338.xml"/><Relationship Id="rId81" Type="http://schemas.openxmlformats.org/officeDocument/2006/relationships/image" Target="../media/image1240.png"/><Relationship Id="rId86" Type="http://schemas.openxmlformats.org/officeDocument/2006/relationships/customXml" Target="../ink/ink342.xml"/><Relationship Id="rId4" Type="http://schemas.openxmlformats.org/officeDocument/2006/relationships/customXml" Target="../ink/ink310.xml"/><Relationship Id="rId9" Type="http://schemas.openxmlformats.org/officeDocument/2006/relationships/image" Target="../media/image1140.png"/><Relationship Id="rId39" Type="http://schemas.openxmlformats.org/officeDocument/2006/relationships/image" Target="../media/image1290.png"/><Relationship Id="rId50" Type="http://schemas.openxmlformats.org/officeDocument/2006/relationships/customXml" Target="../ink/ink324.xml"/><Relationship Id="rId55" Type="http://schemas.openxmlformats.org/officeDocument/2006/relationships/image" Target="../media/image1370.png"/><Relationship Id="rId76" Type="http://schemas.openxmlformats.org/officeDocument/2006/relationships/customXml" Target="../ink/ink3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5A0F4C-331A-2377-A2AE-1CC016025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381" y="2033222"/>
            <a:ext cx="9144000" cy="2387600"/>
          </a:xfrm>
        </p:spPr>
        <p:txBody>
          <a:bodyPr/>
          <a:lstStyle/>
          <a:p>
            <a:endParaRPr lang="de-CH" dirty="0"/>
          </a:p>
        </p:txBody>
      </p:sp>
      <p:pic>
        <p:nvPicPr>
          <p:cNvPr id="8" name="Picture 7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0B2EBA5E-94B7-D0CF-75F6-4CDB2DBAE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363"/>
            <a:ext cx="12192000" cy="40403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ECF44184-EB24-4797-05F8-2C269564154F}"/>
                  </a:ext>
                </a:extLst>
              </p14:cNvPr>
              <p14:cNvContentPartPr/>
              <p14:nvPr/>
            </p14:nvContentPartPr>
            <p14:xfrm>
              <a:off x="2877579" y="-1013238"/>
              <a:ext cx="5400" cy="36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ECF44184-EB24-4797-05F8-2C26956415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41579" y="-1048878"/>
                <a:ext cx="7704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1238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3A3E9-F9F4-6623-99C7-3F7550E99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C6F41-0CA0-2CD1-63D4-3099CAFF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projektziele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96BED-530E-A2B5-4697-FEEA6FB3A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de-CH" sz="2800" b="1" dirty="0"/>
              <a:t>Es können einzelne Ressourcen hinzugefügt oder entfernt werden</a:t>
            </a: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14FC6739-8D25-AEC6-778F-48453D8B6E33}"/>
              </a:ext>
            </a:extLst>
          </p:cNvPr>
          <p:cNvGrpSpPr/>
          <p:nvPr/>
        </p:nvGrpSpPr>
        <p:grpSpPr>
          <a:xfrm>
            <a:off x="1693611" y="2609678"/>
            <a:ext cx="2481120" cy="2658960"/>
            <a:chOff x="1693611" y="2609678"/>
            <a:chExt cx="2481120" cy="265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D550788D-224A-4624-FC5C-F9697A9EB965}"/>
                    </a:ext>
                  </a:extLst>
                </p14:cNvPr>
                <p14:cNvContentPartPr/>
                <p14:nvPr/>
              </p14:nvContentPartPr>
              <p14:xfrm>
                <a:off x="1693611" y="2810198"/>
                <a:ext cx="2481120" cy="245844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D550788D-224A-4624-FC5C-F9697A9EB9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57971" y="2774198"/>
                  <a:ext cx="2552760" cy="25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9F7EDC69-8AD5-D722-22C0-724EF4A09253}"/>
                    </a:ext>
                  </a:extLst>
                </p14:cNvPr>
                <p14:cNvContentPartPr/>
                <p14:nvPr/>
              </p14:nvContentPartPr>
              <p14:xfrm>
                <a:off x="1979811" y="2609678"/>
                <a:ext cx="2116440" cy="196488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9F7EDC69-8AD5-D722-22C0-724EF4A092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43811" y="2573678"/>
                  <a:ext cx="2188080" cy="20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3A281C8F-4596-2DE0-286F-57DABCA7BA9F}"/>
                    </a:ext>
                  </a:extLst>
                </p14:cNvPr>
                <p14:cNvContentPartPr/>
                <p14:nvPr/>
              </p14:nvContentPartPr>
              <p14:xfrm>
                <a:off x="2598291" y="2625158"/>
                <a:ext cx="291600" cy="205488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3A281C8F-4596-2DE0-286F-57DABCA7BA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62291" y="2589518"/>
                  <a:ext cx="363240" cy="21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58DE06E1-17DE-81C1-BC58-D019DF0B5EFF}"/>
                    </a:ext>
                  </a:extLst>
                </p14:cNvPr>
                <p14:cNvContentPartPr/>
                <p14:nvPr/>
              </p14:nvContentPartPr>
              <p14:xfrm>
                <a:off x="3284451" y="2657558"/>
                <a:ext cx="154080" cy="211608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58DE06E1-17DE-81C1-BC58-D019DF0B5EF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48451" y="2621918"/>
                  <a:ext cx="225720" cy="21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43022348-E1C4-4360-EF19-D220204C7162}"/>
                    </a:ext>
                  </a:extLst>
                </p14:cNvPr>
                <p14:cNvContentPartPr/>
                <p14:nvPr/>
              </p14:nvContentPartPr>
              <p14:xfrm>
                <a:off x="1897731" y="2693918"/>
                <a:ext cx="887760" cy="217188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43022348-E1C4-4360-EF19-D220204C71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62091" y="2658278"/>
                  <a:ext cx="959400" cy="224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E5784A7F-D0C8-877A-FBAF-F42128E2091C}"/>
              </a:ext>
            </a:extLst>
          </p:cNvPr>
          <p:cNvGrpSpPr/>
          <p:nvPr/>
        </p:nvGrpSpPr>
        <p:grpSpPr>
          <a:xfrm>
            <a:off x="5095971" y="2484758"/>
            <a:ext cx="2454480" cy="2469600"/>
            <a:chOff x="5095971" y="2484758"/>
            <a:chExt cx="2454480" cy="246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2CA96715-2EB8-C94B-5D3A-F10921846593}"/>
                    </a:ext>
                  </a:extLst>
                </p14:cNvPr>
                <p14:cNvContentPartPr/>
                <p14:nvPr/>
              </p14:nvContentPartPr>
              <p14:xfrm>
                <a:off x="5095971" y="2523278"/>
                <a:ext cx="2053440" cy="243108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2CA96715-2EB8-C94B-5D3A-F109218465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60331" y="2487638"/>
                  <a:ext cx="2125080" cy="250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F3D188E7-DB61-B4C5-5D9C-780D24E0A593}"/>
                    </a:ext>
                  </a:extLst>
                </p14:cNvPr>
                <p14:cNvContentPartPr/>
                <p14:nvPr/>
              </p14:nvContentPartPr>
              <p14:xfrm>
                <a:off x="5283891" y="2499878"/>
                <a:ext cx="2266560" cy="208980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F3D188E7-DB61-B4C5-5D9C-780D24E0A59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48251" y="2463878"/>
                  <a:ext cx="2338200" cy="21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0F48F9C4-8962-40A8-F6DF-99ED694D7C9D}"/>
                    </a:ext>
                  </a:extLst>
                </p14:cNvPr>
                <p14:cNvContentPartPr/>
                <p14:nvPr/>
              </p14:nvContentPartPr>
              <p14:xfrm>
                <a:off x="6031611" y="2529398"/>
                <a:ext cx="96840" cy="231084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0F48F9C4-8962-40A8-F6DF-99ED694D7C9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95611" y="2493758"/>
                  <a:ext cx="168480" cy="23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FFA4A633-7ED8-86E0-E688-E70ED69A778E}"/>
                    </a:ext>
                  </a:extLst>
                </p14:cNvPr>
                <p14:cNvContentPartPr/>
                <p14:nvPr/>
              </p14:nvContentPartPr>
              <p14:xfrm>
                <a:off x="6804891" y="2613998"/>
                <a:ext cx="46440" cy="212184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FFA4A633-7ED8-86E0-E688-E70ED69A778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69251" y="2577998"/>
                  <a:ext cx="118080" cy="21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D33F2110-0006-7039-90B5-8A371F306C88}"/>
                    </a:ext>
                  </a:extLst>
                </p14:cNvPr>
                <p14:cNvContentPartPr/>
                <p14:nvPr/>
              </p14:nvContentPartPr>
              <p14:xfrm>
                <a:off x="5244291" y="2574758"/>
                <a:ext cx="764280" cy="2252880"/>
              </p14:xfrm>
            </p:contentPart>
          </mc:Choice>
          <mc:Fallback xmlns=""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D33F2110-0006-7039-90B5-8A371F306C8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08291" y="2538758"/>
                  <a:ext cx="835920" cy="23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FB50D52E-E9AA-5705-2BC0-DB008AFBF313}"/>
                    </a:ext>
                  </a:extLst>
                </p14:cNvPr>
                <p14:cNvContentPartPr/>
                <p14:nvPr/>
              </p14:nvContentPartPr>
              <p14:xfrm>
                <a:off x="6114411" y="2484758"/>
                <a:ext cx="783000" cy="228132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FB50D52E-E9AA-5705-2BC0-DB008AFBF31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78411" y="2449118"/>
                  <a:ext cx="854640" cy="23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63358BA8-B14A-7672-FE66-EA0FEB9F2B2E}"/>
                    </a:ext>
                  </a:extLst>
                </p14:cNvPr>
                <p14:cNvContentPartPr/>
                <p14:nvPr/>
              </p14:nvContentPartPr>
              <p14:xfrm>
                <a:off x="6847731" y="2528678"/>
                <a:ext cx="633600" cy="223308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63358BA8-B14A-7672-FE66-EA0FEB9F2B2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12091" y="2492678"/>
                  <a:ext cx="705240" cy="230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FA4C719-01A4-9023-6C32-9992FB8D4891}"/>
              </a:ext>
            </a:extLst>
          </p:cNvPr>
          <p:cNvGrpSpPr/>
          <p:nvPr/>
        </p:nvGrpSpPr>
        <p:grpSpPr>
          <a:xfrm>
            <a:off x="8428491" y="2460638"/>
            <a:ext cx="2486160" cy="2435400"/>
            <a:chOff x="8428491" y="2460638"/>
            <a:chExt cx="2486160" cy="243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F6D89D63-9EDC-D010-B1D7-14923AAB10A1}"/>
                    </a:ext>
                  </a:extLst>
                </p14:cNvPr>
                <p14:cNvContentPartPr/>
                <p14:nvPr/>
              </p14:nvContentPartPr>
              <p14:xfrm>
                <a:off x="8428491" y="2692478"/>
                <a:ext cx="1858320" cy="220356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F6D89D63-9EDC-D010-B1D7-14923AAB10A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92851" y="2656478"/>
                  <a:ext cx="1929960" cy="22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2EE3912A-C42A-0E70-29DE-C9AB4591D13F}"/>
                    </a:ext>
                  </a:extLst>
                </p14:cNvPr>
                <p14:cNvContentPartPr/>
                <p14:nvPr/>
              </p14:nvContentPartPr>
              <p14:xfrm>
                <a:off x="8478891" y="2460638"/>
                <a:ext cx="2435760" cy="185184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2EE3912A-C42A-0E70-29DE-C9AB4591D13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42891" y="2424638"/>
                  <a:ext cx="2507400" cy="19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5C1861CD-DB44-9FF8-284A-0952DB957989}"/>
                    </a:ext>
                  </a:extLst>
                </p14:cNvPr>
                <p14:cNvContentPartPr/>
                <p14:nvPr/>
              </p14:nvContentPartPr>
              <p14:xfrm>
                <a:off x="9217251" y="2512118"/>
                <a:ext cx="14040" cy="222084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5C1861CD-DB44-9FF8-284A-0952DB95798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81251" y="2476118"/>
                  <a:ext cx="85680" cy="22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0D8ED8BC-748F-0A31-F3A2-DDDC53164DF3}"/>
                    </a:ext>
                  </a:extLst>
                </p14:cNvPr>
                <p14:cNvContentPartPr/>
                <p14:nvPr/>
              </p14:nvContentPartPr>
              <p14:xfrm>
                <a:off x="9961011" y="2600318"/>
                <a:ext cx="41400" cy="212544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0D8ED8BC-748F-0A31-F3A2-DDDC53164DF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25371" y="2564318"/>
                  <a:ext cx="113040" cy="21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2D6062E9-7C28-D98E-EB3F-9AD792B791D4}"/>
                    </a:ext>
                  </a:extLst>
                </p14:cNvPr>
                <p14:cNvContentPartPr/>
                <p14:nvPr/>
              </p14:nvContentPartPr>
              <p14:xfrm>
                <a:off x="10416051" y="4279358"/>
                <a:ext cx="389160" cy="52920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2D6062E9-7C28-D98E-EB3F-9AD792B791D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380051" y="4243718"/>
                  <a:ext cx="460800" cy="60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3F537D3C-7225-1EAB-A5D1-3E1BE3BCBFCC}"/>
                  </a:ext>
                </a:extLst>
              </p14:cNvPr>
              <p14:cNvContentPartPr/>
              <p14:nvPr/>
            </p14:nvContentPartPr>
            <p14:xfrm>
              <a:off x="1982814" y="1765273"/>
              <a:ext cx="39240" cy="51552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3F537D3C-7225-1EAB-A5D1-3E1BE3BCBFC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947174" y="1729633"/>
                <a:ext cx="110880" cy="58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99AB41D-EEE0-A98D-47B1-581A9254326C}"/>
              </a:ext>
            </a:extLst>
          </p:cNvPr>
          <p:cNvGrpSpPr/>
          <p:nvPr/>
        </p:nvGrpSpPr>
        <p:grpSpPr>
          <a:xfrm>
            <a:off x="2034294" y="1801993"/>
            <a:ext cx="767880" cy="431280"/>
            <a:chOff x="2034294" y="1801993"/>
            <a:chExt cx="767880" cy="43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3FA6F1A2-60FB-38FC-D4CB-5EB4B0B2087C}"/>
                    </a:ext>
                  </a:extLst>
                </p14:cNvPr>
                <p14:cNvContentPartPr/>
                <p14:nvPr/>
              </p14:nvContentPartPr>
              <p14:xfrm>
                <a:off x="2034294" y="1801993"/>
                <a:ext cx="264240" cy="24012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3FA6F1A2-60FB-38FC-D4CB-5EB4B0B2087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98654" y="1766353"/>
                  <a:ext cx="3358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B3C35B7D-4D48-6BA6-02A6-978E62889A35}"/>
                    </a:ext>
                  </a:extLst>
                </p14:cNvPr>
                <p14:cNvContentPartPr/>
                <p14:nvPr/>
              </p14:nvContentPartPr>
              <p14:xfrm>
                <a:off x="2171454" y="1943833"/>
                <a:ext cx="119880" cy="28944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B3C35B7D-4D48-6BA6-02A6-978E62889A3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35814" y="1908193"/>
                  <a:ext cx="1915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CE29E848-CEDA-98DC-4124-2EFF6F0A63C2}"/>
                    </a:ext>
                  </a:extLst>
                </p14:cNvPr>
                <p14:cNvContentPartPr/>
                <p14:nvPr/>
              </p14:nvContentPartPr>
              <p14:xfrm>
                <a:off x="2435334" y="1822153"/>
                <a:ext cx="366840" cy="40788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CE29E848-CEDA-98DC-4124-2EFF6F0A63C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399334" y="1786153"/>
                  <a:ext cx="438480" cy="47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15927CE4-6ED2-576B-2353-860762E8F617}"/>
              </a:ext>
            </a:extLst>
          </p:cNvPr>
          <p:cNvGrpSpPr/>
          <p:nvPr/>
        </p:nvGrpSpPr>
        <p:grpSpPr>
          <a:xfrm>
            <a:off x="3021774" y="1841233"/>
            <a:ext cx="654120" cy="363960"/>
            <a:chOff x="3021774" y="1841233"/>
            <a:chExt cx="65412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F22E723D-2BD4-D05B-602C-E86C48FFD5CD}"/>
                    </a:ext>
                  </a:extLst>
                </p14:cNvPr>
                <p14:cNvContentPartPr/>
                <p14:nvPr/>
              </p14:nvContentPartPr>
              <p14:xfrm>
                <a:off x="3021774" y="1858873"/>
                <a:ext cx="248760" cy="32904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F22E723D-2BD4-D05B-602C-E86C48FFD5C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85774" y="1823233"/>
                  <a:ext cx="32040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BCECF8E3-1353-7D93-AE2A-8AAB273F9F0D}"/>
                    </a:ext>
                  </a:extLst>
                </p14:cNvPr>
                <p14:cNvContentPartPr/>
                <p14:nvPr/>
              </p14:nvContentPartPr>
              <p14:xfrm>
                <a:off x="3408414" y="1841233"/>
                <a:ext cx="267480" cy="36396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BCECF8E3-1353-7D93-AE2A-8AAB273F9F0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72414" y="1805593"/>
                  <a:ext cx="339120" cy="43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C1FC1727-A031-0FE3-4154-9462449891C3}"/>
              </a:ext>
            </a:extLst>
          </p:cNvPr>
          <p:cNvGrpSpPr/>
          <p:nvPr/>
        </p:nvGrpSpPr>
        <p:grpSpPr>
          <a:xfrm>
            <a:off x="5276454" y="1846633"/>
            <a:ext cx="1619640" cy="416520"/>
            <a:chOff x="5276454" y="1846633"/>
            <a:chExt cx="1619640" cy="41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40A4A597-2A7C-0BEA-DA27-DAF4D61232E1}"/>
                    </a:ext>
                  </a:extLst>
                </p14:cNvPr>
                <p14:cNvContentPartPr/>
                <p14:nvPr/>
              </p14:nvContentPartPr>
              <p14:xfrm>
                <a:off x="5276454" y="1899193"/>
                <a:ext cx="42480" cy="32976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40A4A597-2A7C-0BEA-DA27-DAF4D61232E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40454" y="1863553"/>
                  <a:ext cx="11412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FBC5B75C-7CF1-1D5B-6B01-31622229C398}"/>
                    </a:ext>
                  </a:extLst>
                </p14:cNvPr>
                <p14:cNvContentPartPr/>
                <p14:nvPr/>
              </p14:nvContentPartPr>
              <p14:xfrm>
                <a:off x="5304894" y="1876513"/>
                <a:ext cx="229320" cy="20952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FBC5B75C-7CF1-1D5B-6B01-31622229C39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68894" y="1840513"/>
                  <a:ext cx="3009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41727D26-C58B-8346-510D-C3E4CFB92835}"/>
                    </a:ext>
                  </a:extLst>
                </p14:cNvPr>
                <p14:cNvContentPartPr/>
                <p14:nvPr/>
              </p14:nvContentPartPr>
              <p14:xfrm>
                <a:off x="5451054" y="2000713"/>
                <a:ext cx="136080" cy="26244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41727D26-C58B-8346-510D-C3E4CFB9283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15054" y="1964713"/>
                  <a:ext cx="2077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C83C973D-4923-21B9-EBE0-00FE62DDEA35}"/>
                    </a:ext>
                  </a:extLst>
                </p14:cNvPr>
                <p14:cNvContentPartPr/>
                <p14:nvPr/>
              </p14:nvContentPartPr>
              <p14:xfrm>
                <a:off x="5662374" y="1898833"/>
                <a:ext cx="340560" cy="35892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C83C973D-4923-21B9-EBE0-00FE62DDEA3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26374" y="1862833"/>
                  <a:ext cx="41220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79FF098F-A39D-7EB7-3846-75A2680FE415}"/>
                    </a:ext>
                  </a:extLst>
                </p14:cNvPr>
                <p14:cNvContentPartPr/>
                <p14:nvPr/>
              </p14:nvContentPartPr>
              <p14:xfrm>
                <a:off x="6186534" y="1885153"/>
                <a:ext cx="251280" cy="33624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79FF098F-A39D-7EB7-3846-75A2680FE41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150534" y="1849513"/>
                  <a:ext cx="3229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2913121E-A487-50DA-5E85-AC4851532981}"/>
                    </a:ext>
                  </a:extLst>
                </p14:cNvPr>
                <p14:cNvContentPartPr/>
                <p14:nvPr/>
              </p14:nvContentPartPr>
              <p14:xfrm>
                <a:off x="6618174" y="1876873"/>
                <a:ext cx="277920" cy="21204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2913121E-A487-50DA-5E85-AC485153298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82174" y="1841233"/>
                  <a:ext cx="3495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754C11DD-ABA2-4618-3030-B1537B8559DE}"/>
                    </a:ext>
                  </a:extLst>
                </p14:cNvPr>
                <p14:cNvContentPartPr/>
                <p14:nvPr/>
              </p14:nvContentPartPr>
              <p14:xfrm>
                <a:off x="6802494" y="1846633"/>
                <a:ext cx="57600" cy="41652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754C11DD-ABA2-4618-3030-B1537B8559D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66494" y="1810993"/>
                  <a:ext cx="129240" cy="48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9" name="Freihand 58">
                <a:extLst>
                  <a:ext uri="{FF2B5EF4-FFF2-40B4-BE49-F238E27FC236}">
                    <a16:creationId xmlns:a16="http://schemas.microsoft.com/office/drawing/2014/main" id="{01301435-E59C-AAD5-A4E8-49FF4781DA8A}"/>
                  </a:ext>
                </a:extLst>
              </p14:cNvPr>
              <p14:cNvContentPartPr/>
              <p14:nvPr/>
            </p14:nvContentPartPr>
            <p14:xfrm>
              <a:off x="8580174" y="1819993"/>
              <a:ext cx="49320" cy="319680"/>
            </p14:xfrm>
          </p:contentPart>
        </mc:Choice>
        <mc:Fallback xmlns="">
          <p:pic>
            <p:nvPicPr>
              <p:cNvPr id="59" name="Freihand 58">
                <a:extLst>
                  <a:ext uri="{FF2B5EF4-FFF2-40B4-BE49-F238E27FC236}">
                    <a16:creationId xmlns:a16="http://schemas.microsoft.com/office/drawing/2014/main" id="{01301435-E59C-AAD5-A4E8-49FF4781DA8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544534" y="1783993"/>
                <a:ext cx="120960" cy="39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E874676F-43CE-788F-47E5-40C5C21AE4DD}"/>
              </a:ext>
            </a:extLst>
          </p:cNvPr>
          <p:cNvGrpSpPr/>
          <p:nvPr/>
        </p:nvGrpSpPr>
        <p:grpSpPr>
          <a:xfrm>
            <a:off x="8625174" y="1799473"/>
            <a:ext cx="1678680" cy="360360"/>
            <a:chOff x="8625174" y="1799473"/>
            <a:chExt cx="1678680" cy="3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EEA7C423-4566-DA17-16BD-9B74256A586A}"/>
                    </a:ext>
                  </a:extLst>
                </p14:cNvPr>
                <p14:cNvContentPartPr/>
                <p14:nvPr/>
              </p14:nvContentPartPr>
              <p14:xfrm>
                <a:off x="8625174" y="1822873"/>
                <a:ext cx="244800" cy="19008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EEA7C423-4566-DA17-16BD-9B74256A586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89174" y="1786873"/>
                  <a:ext cx="3164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C58226C4-059D-0FB2-94AC-4F507C649CB2}"/>
                    </a:ext>
                  </a:extLst>
                </p14:cNvPr>
                <p14:cNvContentPartPr/>
                <p14:nvPr/>
              </p14:nvContentPartPr>
              <p14:xfrm>
                <a:off x="8783934" y="1928353"/>
                <a:ext cx="108720" cy="20088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C58226C4-059D-0FB2-94AC-4F507C649CB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48294" y="1892353"/>
                  <a:ext cx="1803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Freihand 63">
                  <a:extLst>
                    <a:ext uri="{FF2B5EF4-FFF2-40B4-BE49-F238E27FC236}">
                      <a16:creationId xmlns:a16="http://schemas.microsoft.com/office/drawing/2014/main" id="{E634F90B-44C5-6738-0FB0-C55CC57BA69C}"/>
                    </a:ext>
                  </a:extLst>
                </p14:cNvPr>
                <p14:cNvContentPartPr/>
                <p14:nvPr/>
              </p14:nvContentPartPr>
              <p14:xfrm>
                <a:off x="9073734" y="1810273"/>
                <a:ext cx="395280" cy="320760"/>
              </p14:xfrm>
            </p:contentPart>
          </mc:Choice>
          <mc:Fallback xmlns="">
            <p:pic>
              <p:nvPicPr>
                <p:cNvPr id="64" name="Freihand 63">
                  <a:extLst>
                    <a:ext uri="{FF2B5EF4-FFF2-40B4-BE49-F238E27FC236}">
                      <a16:creationId xmlns:a16="http://schemas.microsoft.com/office/drawing/2014/main" id="{E634F90B-44C5-6738-0FB0-C55CC57BA6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37734" y="1774273"/>
                  <a:ext cx="46692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Freihand 64">
                  <a:extLst>
                    <a:ext uri="{FF2B5EF4-FFF2-40B4-BE49-F238E27FC236}">
                      <a16:creationId xmlns:a16="http://schemas.microsoft.com/office/drawing/2014/main" id="{42446476-8928-75A4-F219-A475E082B4AC}"/>
                    </a:ext>
                  </a:extLst>
                </p14:cNvPr>
                <p14:cNvContentPartPr/>
                <p14:nvPr/>
              </p14:nvContentPartPr>
              <p14:xfrm>
                <a:off x="9679614" y="1799473"/>
                <a:ext cx="236520" cy="335160"/>
              </p14:xfrm>
            </p:contentPart>
          </mc:Choice>
          <mc:Fallback xmlns="">
            <p:pic>
              <p:nvPicPr>
                <p:cNvPr id="65" name="Freihand 64">
                  <a:extLst>
                    <a:ext uri="{FF2B5EF4-FFF2-40B4-BE49-F238E27FC236}">
                      <a16:creationId xmlns:a16="http://schemas.microsoft.com/office/drawing/2014/main" id="{42446476-8928-75A4-F219-A475E082B4A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43614" y="1763833"/>
                  <a:ext cx="3081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50E54614-41F4-3A5F-13A1-B835097C3A53}"/>
                    </a:ext>
                  </a:extLst>
                </p14:cNvPr>
                <p14:cNvContentPartPr/>
                <p14:nvPr/>
              </p14:nvContentPartPr>
              <p14:xfrm>
                <a:off x="10093614" y="1853113"/>
                <a:ext cx="210240" cy="30672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50E54614-41F4-3A5F-13A1-B835097C3A5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057974" y="1817113"/>
                  <a:ext cx="28188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A21A103D-1353-A186-9565-E71BE0897A32}"/>
                    </a:ext>
                  </a:extLst>
                </p14:cNvPr>
                <p14:cNvContentPartPr/>
                <p14:nvPr/>
              </p14:nvContentPartPr>
              <p14:xfrm>
                <a:off x="10070214" y="1820713"/>
                <a:ext cx="200520" cy="1872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A21A103D-1353-A186-9565-E71BE0897A3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034574" y="1785073"/>
                  <a:ext cx="272160" cy="9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7712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E05E4-9664-4174-6268-719878391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8DCE-5785-FCD9-B6FE-356D30A1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projektziele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7E3D4-0B0B-8424-85D4-659B08AF8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de-CH" sz="2800" b="1" dirty="0"/>
              <a:t>Die Kalender müssen </a:t>
            </a:r>
            <a:r>
              <a:rPr lang="de-CH" sz="2800" b="1" dirty="0" err="1"/>
              <a:t>Importiertbar</a:t>
            </a:r>
            <a:r>
              <a:rPr lang="de-CH" sz="2800" b="1" dirty="0"/>
              <a:t> in andere Apps sein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FC5BA43-A90F-923B-08E0-50CBFAD78766}"/>
              </a:ext>
            </a:extLst>
          </p:cNvPr>
          <p:cNvGrpSpPr/>
          <p:nvPr/>
        </p:nvGrpSpPr>
        <p:grpSpPr>
          <a:xfrm>
            <a:off x="6333905" y="4142127"/>
            <a:ext cx="1377000" cy="1116720"/>
            <a:chOff x="9507411" y="4581398"/>
            <a:chExt cx="1377000" cy="11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78AAFE3B-12F0-59BA-59EA-E85B07914BA9}"/>
                    </a:ext>
                  </a:extLst>
                </p14:cNvPr>
                <p14:cNvContentPartPr/>
                <p14:nvPr/>
              </p14:nvContentPartPr>
              <p14:xfrm>
                <a:off x="9519291" y="4581398"/>
                <a:ext cx="976680" cy="33048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78AAFE3B-12F0-59BA-59EA-E85B07914BA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3651" y="4545398"/>
                  <a:ext cx="10483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96B3D8F5-5916-2094-6DE7-E824BBA97B6B}"/>
                    </a:ext>
                  </a:extLst>
                </p14:cNvPr>
                <p14:cNvContentPartPr/>
                <p14:nvPr/>
              </p14:nvContentPartPr>
              <p14:xfrm>
                <a:off x="9507411" y="4767518"/>
                <a:ext cx="1377000" cy="93060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96B3D8F5-5916-2094-6DE7-E824BBA97B6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71411" y="4731518"/>
                  <a:ext cx="1448640" cy="10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5A12F5D6-A0C8-5D3C-375C-E6E2CDCED628}"/>
                    </a:ext>
                  </a:extLst>
                </p14:cNvPr>
                <p14:cNvContentPartPr/>
                <p14:nvPr/>
              </p14:nvContentPartPr>
              <p14:xfrm>
                <a:off x="9709011" y="5011598"/>
                <a:ext cx="269640" cy="473760"/>
              </p14:xfrm>
            </p:contentPart>
          </mc:Choice>
          <mc:Fallback xmlns=""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5A12F5D6-A0C8-5D3C-375C-E6E2CDCED6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73371" y="4975958"/>
                  <a:ext cx="34128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27602376-8F75-AC58-5533-7654C88190E6}"/>
                    </a:ext>
                  </a:extLst>
                </p14:cNvPr>
                <p14:cNvContentPartPr/>
                <p14:nvPr/>
              </p14:nvContentPartPr>
              <p14:xfrm>
                <a:off x="10054971" y="4876238"/>
                <a:ext cx="363600" cy="51012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27602376-8F75-AC58-5533-7654C88190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18971" y="4840598"/>
                  <a:ext cx="43524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055B3D4F-C421-363E-3BFA-871B35952AA8}"/>
                    </a:ext>
                  </a:extLst>
                </p14:cNvPr>
                <p14:cNvContentPartPr/>
                <p14:nvPr/>
              </p14:nvContentPartPr>
              <p14:xfrm>
                <a:off x="10182051" y="5130398"/>
                <a:ext cx="378000" cy="1382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055B3D4F-C421-363E-3BFA-871B35952A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46411" y="5094758"/>
                  <a:ext cx="44964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0A2F2E16-C720-1E31-2704-E554DA570FD7}"/>
              </a:ext>
            </a:extLst>
          </p:cNvPr>
          <p:cNvGrpSpPr/>
          <p:nvPr/>
        </p:nvGrpSpPr>
        <p:grpSpPr>
          <a:xfrm>
            <a:off x="4156625" y="2139807"/>
            <a:ext cx="3450240" cy="1732320"/>
            <a:chOff x="7330131" y="2579078"/>
            <a:chExt cx="3450240" cy="173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8226D0BE-D698-18A3-E53B-F111E904B01C}"/>
                    </a:ext>
                  </a:extLst>
                </p14:cNvPr>
                <p14:cNvContentPartPr/>
                <p14:nvPr/>
              </p14:nvContentPartPr>
              <p14:xfrm>
                <a:off x="9247851" y="2614718"/>
                <a:ext cx="1397520" cy="126792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8226D0BE-D698-18A3-E53B-F111E904B01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11851" y="2579078"/>
                  <a:ext cx="1469160" cy="13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342AD3B2-92CD-77AE-8DB6-F14975A8F6BA}"/>
                    </a:ext>
                  </a:extLst>
                </p14:cNvPr>
                <p14:cNvContentPartPr/>
                <p14:nvPr/>
              </p14:nvContentPartPr>
              <p14:xfrm>
                <a:off x="9518211" y="2783558"/>
                <a:ext cx="352080" cy="104004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342AD3B2-92CD-77AE-8DB6-F14975A8F6B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82571" y="2747918"/>
                  <a:ext cx="423720" cy="11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4103A15F-42C5-EEAF-40A5-39F926B7C927}"/>
                    </a:ext>
                  </a:extLst>
                </p14:cNvPr>
                <p14:cNvContentPartPr/>
                <p14:nvPr/>
              </p14:nvContentPartPr>
              <p14:xfrm>
                <a:off x="9383931" y="2831798"/>
                <a:ext cx="1161720" cy="16164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4103A15F-42C5-EEAF-40A5-39F926B7C9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48291" y="2795798"/>
                  <a:ext cx="12333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E36D8CF7-E2E5-8D4A-1979-01DB6F09C5FA}"/>
                    </a:ext>
                  </a:extLst>
                </p14:cNvPr>
                <p14:cNvContentPartPr/>
                <p14:nvPr/>
              </p14:nvContentPartPr>
              <p14:xfrm>
                <a:off x="10391211" y="2670158"/>
                <a:ext cx="209880" cy="96876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E36D8CF7-E2E5-8D4A-1979-01DB6F09C5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355571" y="2634158"/>
                  <a:ext cx="281520" cy="10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5F7C327B-9C9C-58B0-D021-D393809A5F4F}"/>
                    </a:ext>
                  </a:extLst>
                </p14:cNvPr>
                <p14:cNvContentPartPr/>
                <p14:nvPr/>
              </p14:nvContentPartPr>
              <p14:xfrm>
                <a:off x="10626291" y="2579078"/>
                <a:ext cx="154080" cy="83304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5F7C327B-9C9C-58B0-D021-D393809A5F4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590291" y="2543438"/>
                  <a:ext cx="225720" cy="90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1DB3CA2D-5203-5073-C013-B73CF1C4546A}"/>
                    </a:ext>
                  </a:extLst>
                </p14:cNvPr>
                <p14:cNvContentPartPr/>
                <p14:nvPr/>
              </p14:nvContentPartPr>
              <p14:xfrm>
                <a:off x="10568331" y="3467918"/>
                <a:ext cx="177840" cy="20412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1DB3CA2D-5203-5073-C013-B73CF1C4546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32331" y="3432278"/>
                  <a:ext cx="2494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7247761F-D2EC-BF46-A884-4F79784372CE}"/>
                    </a:ext>
                  </a:extLst>
                </p14:cNvPr>
                <p14:cNvContentPartPr/>
                <p14:nvPr/>
              </p14:nvContentPartPr>
              <p14:xfrm>
                <a:off x="9631251" y="3716318"/>
                <a:ext cx="943200" cy="20664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7247761F-D2EC-BF46-A884-4F79784372C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95611" y="3680318"/>
                  <a:ext cx="10148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8312F82D-075C-F169-8610-7C9D85F2E467}"/>
                    </a:ext>
                  </a:extLst>
                </p14:cNvPr>
                <p14:cNvContentPartPr/>
                <p14:nvPr/>
              </p14:nvContentPartPr>
              <p14:xfrm>
                <a:off x="9616131" y="3431558"/>
                <a:ext cx="1039320" cy="25020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312F82D-075C-F169-8610-7C9D85F2E46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80131" y="3395558"/>
                  <a:ext cx="1110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44FFD883-80BC-E4B9-7805-9CD9A90B2D71}"/>
                    </a:ext>
                  </a:extLst>
                </p14:cNvPr>
                <p14:cNvContentPartPr/>
                <p14:nvPr/>
              </p14:nvContentPartPr>
              <p14:xfrm>
                <a:off x="9743571" y="3066158"/>
                <a:ext cx="338040" cy="37008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44FFD883-80BC-E4B9-7805-9CD9A90B2D7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07571" y="3030158"/>
                  <a:ext cx="4096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18FCCD85-EDFC-B29D-E6A0-8C1CC72E19C1}"/>
                    </a:ext>
                  </a:extLst>
                </p14:cNvPr>
                <p14:cNvContentPartPr/>
                <p14:nvPr/>
              </p14:nvContentPartPr>
              <p14:xfrm>
                <a:off x="10129851" y="2996318"/>
                <a:ext cx="211320" cy="37188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18FCCD85-EDFC-B29D-E6A0-8C1CC72E19C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93851" y="2960318"/>
                  <a:ext cx="28296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B6B02B80-D041-C1FD-1ECD-27B546133938}"/>
                    </a:ext>
                  </a:extLst>
                </p14:cNvPr>
                <p14:cNvContentPartPr/>
                <p14:nvPr/>
              </p14:nvContentPartPr>
              <p14:xfrm>
                <a:off x="7330131" y="2820998"/>
                <a:ext cx="957960" cy="87948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B6B02B80-D041-C1FD-1ECD-27B54613393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294491" y="2785358"/>
                  <a:ext cx="1029600" cy="9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B37C9F35-2BEA-5C3E-BF96-4F0305741CE9}"/>
                    </a:ext>
                  </a:extLst>
                </p14:cNvPr>
                <p14:cNvContentPartPr/>
                <p14:nvPr/>
              </p14:nvContentPartPr>
              <p14:xfrm>
                <a:off x="7664931" y="2939798"/>
                <a:ext cx="889920" cy="7837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B37C9F35-2BEA-5C3E-BF96-4F0305741CE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29291" y="2903798"/>
                  <a:ext cx="961560" cy="85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675A50FF-B430-D62A-1CCE-E17B3CA29E67}"/>
                    </a:ext>
                  </a:extLst>
                </p14:cNvPr>
                <p14:cNvContentPartPr/>
                <p14:nvPr/>
              </p14:nvContentPartPr>
              <p14:xfrm>
                <a:off x="7635411" y="3018278"/>
                <a:ext cx="228960" cy="71172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675A50FF-B430-D62A-1CCE-E17B3CA29E6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599411" y="2982278"/>
                  <a:ext cx="300600" cy="78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D71BAE44-0AF4-D574-1F28-76D4395CD151}"/>
                    </a:ext>
                  </a:extLst>
                </p14:cNvPr>
                <p14:cNvContentPartPr/>
                <p14:nvPr/>
              </p14:nvContentPartPr>
              <p14:xfrm>
                <a:off x="7889931" y="2940518"/>
                <a:ext cx="185040" cy="57600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D71BAE44-0AF4-D574-1F28-76D4395CD1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53931" y="2904878"/>
                  <a:ext cx="2566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2A77996A-5F55-FD06-DF23-EBA7EB2D0499}"/>
                    </a:ext>
                  </a:extLst>
                </p14:cNvPr>
                <p14:cNvContentPartPr/>
                <p14:nvPr/>
              </p14:nvContentPartPr>
              <p14:xfrm>
                <a:off x="8077851" y="2909198"/>
                <a:ext cx="145440" cy="59040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2A77996A-5F55-FD06-DF23-EBA7EB2D049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41851" y="2873198"/>
                  <a:ext cx="21708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258E8667-DFD4-3E14-FCA0-F12B25958ED3}"/>
                    </a:ext>
                  </a:extLst>
                </p14:cNvPr>
                <p14:cNvContentPartPr/>
                <p14:nvPr/>
              </p14:nvContentPartPr>
              <p14:xfrm>
                <a:off x="7409331" y="3399518"/>
                <a:ext cx="1203840" cy="53424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258E8667-DFD4-3E14-FCA0-F12B25958ED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373331" y="3363878"/>
                  <a:ext cx="127548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8AB5CF8D-C7B9-EFFE-1D68-6A2D07583D0B}"/>
                    </a:ext>
                  </a:extLst>
                </p14:cNvPr>
                <p14:cNvContentPartPr/>
                <p14:nvPr/>
              </p14:nvContentPartPr>
              <p14:xfrm>
                <a:off x="7369011" y="3392678"/>
                <a:ext cx="1559520" cy="91872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8AB5CF8D-C7B9-EFFE-1D68-6A2D07583D0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33011" y="3357038"/>
                  <a:ext cx="1631160" cy="9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93E64024-0770-6479-3B21-C3CCEEB478BB}"/>
              </a:ext>
            </a:extLst>
          </p:cNvPr>
          <p:cNvGrpSpPr/>
          <p:nvPr/>
        </p:nvGrpSpPr>
        <p:grpSpPr>
          <a:xfrm>
            <a:off x="2621901" y="3441042"/>
            <a:ext cx="984240" cy="426600"/>
            <a:chOff x="2621901" y="3441042"/>
            <a:chExt cx="984240" cy="42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3DDD58CE-E24F-AF81-24F2-5D303973AC34}"/>
                    </a:ext>
                  </a:extLst>
                </p14:cNvPr>
                <p14:cNvContentPartPr/>
                <p14:nvPr/>
              </p14:nvContentPartPr>
              <p14:xfrm>
                <a:off x="2621901" y="3604122"/>
                <a:ext cx="775440" cy="6840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3DDD58CE-E24F-AF81-24F2-5D303973AC3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586261" y="3568482"/>
                  <a:ext cx="8470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0E54E9E0-F492-F0C8-9C83-B95E7239CAB6}"/>
                    </a:ext>
                  </a:extLst>
                </p14:cNvPr>
                <p14:cNvContentPartPr/>
                <p14:nvPr/>
              </p14:nvContentPartPr>
              <p14:xfrm>
                <a:off x="3355581" y="3441042"/>
                <a:ext cx="250560" cy="42660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0E54E9E0-F492-F0C8-9C83-B95E7239CAB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19941" y="3405402"/>
                  <a:ext cx="322200" cy="49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6" name="Freihand 55">
                <a:extLst>
                  <a:ext uri="{FF2B5EF4-FFF2-40B4-BE49-F238E27FC236}">
                    <a16:creationId xmlns:a16="http://schemas.microsoft.com/office/drawing/2014/main" id="{309C87E2-BA16-35AF-3DD7-8E2A5D60528E}"/>
                  </a:ext>
                </a:extLst>
              </p14:cNvPr>
              <p14:cNvContentPartPr/>
              <p14:nvPr/>
            </p14:nvContentPartPr>
            <p14:xfrm>
              <a:off x="7931901" y="5454522"/>
              <a:ext cx="567720" cy="288000"/>
            </p14:xfrm>
          </p:contentPart>
        </mc:Choice>
        <mc:Fallback xmlns="">
          <p:pic>
            <p:nvPicPr>
              <p:cNvPr id="56" name="Freihand 55">
                <a:extLst>
                  <a:ext uri="{FF2B5EF4-FFF2-40B4-BE49-F238E27FC236}">
                    <a16:creationId xmlns:a16="http://schemas.microsoft.com/office/drawing/2014/main" id="{309C87E2-BA16-35AF-3DD7-8E2A5D60528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896261" y="5418882"/>
                <a:ext cx="63936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4" name="Freihand 63">
                <a:extLst>
                  <a:ext uri="{FF2B5EF4-FFF2-40B4-BE49-F238E27FC236}">
                    <a16:creationId xmlns:a16="http://schemas.microsoft.com/office/drawing/2014/main" id="{F5D19A10-BB8A-5B82-57E3-6D301808E069}"/>
                  </a:ext>
                </a:extLst>
              </p14:cNvPr>
              <p14:cNvContentPartPr/>
              <p14:nvPr/>
            </p14:nvContentPartPr>
            <p14:xfrm>
              <a:off x="8026941" y="5510682"/>
              <a:ext cx="1132560" cy="725400"/>
            </p14:xfrm>
          </p:contentPart>
        </mc:Choice>
        <mc:Fallback xmlns="">
          <p:pic>
            <p:nvPicPr>
              <p:cNvPr id="64" name="Freihand 63">
                <a:extLst>
                  <a:ext uri="{FF2B5EF4-FFF2-40B4-BE49-F238E27FC236}">
                    <a16:creationId xmlns:a16="http://schemas.microsoft.com/office/drawing/2014/main" id="{F5D19A10-BB8A-5B82-57E3-6D301808E06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991301" y="5474682"/>
                <a:ext cx="1204200" cy="79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5" name="Freihand 64">
                <a:extLst>
                  <a:ext uri="{FF2B5EF4-FFF2-40B4-BE49-F238E27FC236}">
                    <a16:creationId xmlns:a16="http://schemas.microsoft.com/office/drawing/2014/main" id="{692EBCD9-8582-0677-D663-9935A128C172}"/>
                  </a:ext>
                </a:extLst>
              </p14:cNvPr>
              <p14:cNvContentPartPr/>
              <p14:nvPr/>
            </p14:nvContentPartPr>
            <p14:xfrm>
              <a:off x="7784301" y="3088242"/>
              <a:ext cx="401400" cy="286200"/>
            </p14:xfrm>
          </p:contentPart>
        </mc:Choice>
        <mc:Fallback xmlns="">
          <p:pic>
            <p:nvPicPr>
              <p:cNvPr id="65" name="Freihand 64">
                <a:extLst>
                  <a:ext uri="{FF2B5EF4-FFF2-40B4-BE49-F238E27FC236}">
                    <a16:creationId xmlns:a16="http://schemas.microsoft.com/office/drawing/2014/main" id="{692EBCD9-8582-0677-D663-9935A128C17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748301" y="3052242"/>
                <a:ext cx="473040" cy="35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A80B3F4D-E7BA-92B2-D285-AE1859FDB6CA}"/>
              </a:ext>
            </a:extLst>
          </p:cNvPr>
          <p:cNvGrpSpPr/>
          <p:nvPr/>
        </p:nvGrpSpPr>
        <p:grpSpPr>
          <a:xfrm>
            <a:off x="8523294" y="4601353"/>
            <a:ext cx="1982880" cy="813240"/>
            <a:chOff x="8523294" y="4601353"/>
            <a:chExt cx="1982880" cy="81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B6FF5EB4-D949-A4FB-D075-1072F25F0A37}"/>
                    </a:ext>
                  </a:extLst>
                </p14:cNvPr>
                <p14:cNvContentPartPr/>
                <p14:nvPr/>
              </p14:nvContentPartPr>
              <p14:xfrm>
                <a:off x="8523294" y="4601353"/>
                <a:ext cx="561960" cy="48744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B6FF5EB4-D949-A4FB-D075-1072F25F0A3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7294" y="4565713"/>
                  <a:ext cx="63360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E2AAAD43-2812-CD6A-0632-AA07BD46FAB2}"/>
                    </a:ext>
                  </a:extLst>
                </p14:cNvPr>
                <p14:cNvContentPartPr/>
                <p14:nvPr/>
              </p14:nvContentPartPr>
              <p14:xfrm>
                <a:off x="8565414" y="4900873"/>
                <a:ext cx="487800" cy="3132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E2AAAD43-2812-CD6A-0632-AA07BD46FAB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529774" y="4864873"/>
                  <a:ext cx="559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B3D5EAD0-DEBF-7725-409A-819A3CFB947E}"/>
                    </a:ext>
                  </a:extLst>
                </p14:cNvPr>
                <p14:cNvContentPartPr/>
                <p14:nvPr/>
              </p14:nvContentPartPr>
              <p14:xfrm>
                <a:off x="9265614" y="4882873"/>
                <a:ext cx="95400" cy="52920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B3D5EAD0-DEBF-7725-409A-819A3CFB947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29974" y="4847233"/>
                  <a:ext cx="1670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8949601B-1925-93F6-795B-9D9A5054B8E5}"/>
                    </a:ext>
                  </a:extLst>
                </p14:cNvPr>
                <p14:cNvContentPartPr/>
                <p14:nvPr/>
              </p14:nvContentPartPr>
              <p14:xfrm>
                <a:off x="9269934" y="4860553"/>
                <a:ext cx="254160" cy="181440"/>
              </p14:xfrm>
            </p:contentPart>
          </mc:Choice>
          <mc:Fallback xmlns=""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8949601B-1925-93F6-795B-9D9A5054B8E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233934" y="4824913"/>
                  <a:ext cx="3258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Freihand 65">
                  <a:extLst>
                    <a:ext uri="{FF2B5EF4-FFF2-40B4-BE49-F238E27FC236}">
                      <a16:creationId xmlns:a16="http://schemas.microsoft.com/office/drawing/2014/main" id="{671FD37C-C931-62CC-6336-E84D62494911}"/>
                    </a:ext>
                  </a:extLst>
                </p14:cNvPr>
                <p14:cNvContentPartPr/>
                <p14:nvPr/>
              </p14:nvContentPartPr>
              <p14:xfrm>
                <a:off x="9670614" y="4890793"/>
                <a:ext cx="65520" cy="523800"/>
              </p14:xfrm>
            </p:contentPart>
          </mc:Choice>
          <mc:Fallback xmlns="">
            <p:pic>
              <p:nvPicPr>
                <p:cNvPr id="66" name="Freihand 65">
                  <a:extLst>
                    <a:ext uri="{FF2B5EF4-FFF2-40B4-BE49-F238E27FC236}">
                      <a16:creationId xmlns:a16="http://schemas.microsoft.com/office/drawing/2014/main" id="{671FD37C-C931-62CC-6336-E84D6249491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634614" y="4854793"/>
                  <a:ext cx="13716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B0ABD09B-8DB1-33B9-C716-6F43FEB5887E}"/>
                    </a:ext>
                  </a:extLst>
                </p14:cNvPr>
                <p14:cNvContentPartPr/>
                <p14:nvPr/>
              </p14:nvContentPartPr>
              <p14:xfrm>
                <a:off x="9648654" y="4837873"/>
                <a:ext cx="277560" cy="22320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B0ABD09B-8DB1-33B9-C716-6F43FEB5887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613014" y="4801873"/>
                  <a:ext cx="3492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Freihand 67">
                  <a:extLst>
                    <a:ext uri="{FF2B5EF4-FFF2-40B4-BE49-F238E27FC236}">
                      <a16:creationId xmlns:a16="http://schemas.microsoft.com/office/drawing/2014/main" id="{21C17685-106F-03A3-DA3D-E4599B821E5E}"/>
                    </a:ext>
                  </a:extLst>
                </p14:cNvPr>
                <p14:cNvContentPartPr/>
                <p14:nvPr/>
              </p14:nvContentPartPr>
              <p14:xfrm>
                <a:off x="10006134" y="4637353"/>
                <a:ext cx="86760" cy="437400"/>
              </p14:xfrm>
            </p:contentPart>
          </mc:Choice>
          <mc:Fallback xmlns="">
            <p:pic>
              <p:nvPicPr>
                <p:cNvPr id="68" name="Freihand 67">
                  <a:extLst>
                    <a:ext uri="{FF2B5EF4-FFF2-40B4-BE49-F238E27FC236}">
                      <a16:creationId xmlns:a16="http://schemas.microsoft.com/office/drawing/2014/main" id="{21C17685-106F-03A3-DA3D-E4599B821E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970494" y="4601713"/>
                  <a:ext cx="15840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Freihand 68">
                  <a:extLst>
                    <a:ext uri="{FF2B5EF4-FFF2-40B4-BE49-F238E27FC236}">
                      <a16:creationId xmlns:a16="http://schemas.microsoft.com/office/drawing/2014/main" id="{95F2C9EA-73BC-EBE0-4447-E5BC5B44B458}"/>
                    </a:ext>
                  </a:extLst>
                </p14:cNvPr>
                <p14:cNvContentPartPr/>
                <p14:nvPr/>
              </p14:nvContentPartPr>
              <p14:xfrm>
                <a:off x="10241934" y="4805473"/>
                <a:ext cx="264240" cy="269280"/>
              </p14:xfrm>
            </p:contentPart>
          </mc:Choice>
          <mc:Fallback xmlns="">
            <p:pic>
              <p:nvPicPr>
                <p:cNvPr id="69" name="Freihand 68">
                  <a:extLst>
                    <a:ext uri="{FF2B5EF4-FFF2-40B4-BE49-F238E27FC236}">
                      <a16:creationId xmlns:a16="http://schemas.microsoft.com/office/drawing/2014/main" id="{95F2C9EA-73BC-EBE0-4447-E5BC5B44B45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206294" y="4769473"/>
                  <a:ext cx="335880" cy="34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E48CD9A2-352B-686E-C995-ECF999B62930}"/>
              </a:ext>
            </a:extLst>
          </p:cNvPr>
          <p:cNvGrpSpPr/>
          <p:nvPr/>
        </p:nvGrpSpPr>
        <p:grpSpPr>
          <a:xfrm>
            <a:off x="8257254" y="1900273"/>
            <a:ext cx="1945800" cy="902880"/>
            <a:chOff x="8257254" y="1900273"/>
            <a:chExt cx="1945800" cy="90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F8495952-09AD-581D-35BE-77C7B4A33838}"/>
                    </a:ext>
                  </a:extLst>
                </p14:cNvPr>
                <p14:cNvContentPartPr/>
                <p14:nvPr/>
              </p14:nvContentPartPr>
              <p14:xfrm>
                <a:off x="8257254" y="2041393"/>
                <a:ext cx="247320" cy="50220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F8495952-09AD-581D-35BE-77C7B4A3383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221614" y="2005393"/>
                  <a:ext cx="3189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68AAD2D3-2023-1912-772D-A62D4F3CFAB7}"/>
                    </a:ext>
                  </a:extLst>
                </p14:cNvPr>
                <p14:cNvContentPartPr/>
                <p14:nvPr/>
              </p14:nvContentPartPr>
              <p14:xfrm>
                <a:off x="8419254" y="2278273"/>
                <a:ext cx="178200" cy="33624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68AAD2D3-2023-1912-772D-A62D4F3CFA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383614" y="2242273"/>
                  <a:ext cx="2498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BBC4CC64-08D5-F9E6-F180-B7E242FEA11E}"/>
                    </a:ext>
                  </a:extLst>
                </p14:cNvPr>
                <p14:cNvContentPartPr/>
                <p14:nvPr/>
              </p14:nvContentPartPr>
              <p14:xfrm>
                <a:off x="8695374" y="2246593"/>
                <a:ext cx="176400" cy="26424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BBC4CC64-08D5-F9E6-F180-B7E242FEA11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59734" y="2210593"/>
                  <a:ext cx="2480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19C14241-402E-CD69-A9C6-ABF00AB3BBDC}"/>
                    </a:ext>
                  </a:extLst>
                </p14:cNvPr>
                <p14:cNvContentPartPr/>
                <p14:nvPr/>
              </p14:nvContentPartPr>
              <p14:xfrm>
                <a:off x="8997414" y="2234713"/>
                <a:ext cx="216000" cy="230400"/>
              </p14:xfrm>
            </p:contentPart>
          </mc:Choice>
          <mc:Fallback xmlns=""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19C14241-402E-CD69-A9C6-ABF00AB3BBD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61774" y="2198713"/>
                  <a:ext cx="2876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Freihand 74">
                  <a:extLst>
                    <a:ext uri="{FF2B5EF4-FFF2-40B4-BE49-F238E27FC236}">
                      <a16:creationId xmlns:a16="http://schemas.microsoft.com/office/drawing/2014/main" id="{5997FDB9-4CEB-1ADD-889B-9D0391633185}"/>
                    </a:ext>
                  </a:extLst>
                </p14:cNvPr>
                <p14:cNvContentPartPr/>
                <p14:nvPr/>
              </p14:nvContentPartPr>
              <p14:xfrm>
                <a:off x="9332214" y="2196553"/>
                <a:ext cx="177840" cy="252000"/>
              </p14:xfrm>
            </p:contentPart>
          </mc:Choice>
          <mc:Fallback xmlns="">
            <p:pic>
              <p:nvPicPr>
                <p:cNvPr id="75" name="Freihand 74">
                  <a:extLst>
                    <a:ext uri="{FF2B5EF4-FFF2-40B4-BE49-F238E27FC236}">
                      <a16:creationId xmlns:a16="http://schemas.microsoft.com/office/drawing/2014/main" id="{5997FDB9-4CEB-1ADD-889B-9D039163318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296214" y="2160913"/>
                  <a:ext cx="2494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Freihand 75">
                  <a:extLst>
                    <a:ext uri="{FF2B5EF4-FFF2-40B4-BE49-F238E27FC236}">
                      <a16:creationId xmlns:a16="http://schemas.microsoft.com/office/drawing/2014/main" id="{CC161C08-4378-247C-067B-AC1842F8FDFF}"/>
                    </a:ext>
                  </a:extLst>
                </p14:cNvPr>
                <p14:cNvContentPartPr/>
                <p14:nvPr/>
              </p14:nvContentPartPr>
              <p14:xfrm>
                <a:off x="9325374" y="2254873"/>
                <a:ext cx="236520" cy="548280"/>
              </p14:xfrm>
            </p:contentPart>
          </mc:Choice>
          <mc:Fallback xmlns="">
            <p:pic>
              <p:nvPicPr>
                <p:cNvPr id="76" name="Freihand 75">
                  <a:extLst>
                    <a:ext uri="{FF2B5EF4-FFF2-40B4-BE49-F238E27FC236}">
                      <a16:creationId xmlns:a16="http://schemas.microsoft.com/office/drawing/2014/main" id="{CC161C08-4378-247C-067B-AC1842F8FDF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289374" y="2218873"/>
                  <a:ext cx="30816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03B5064C-9E42-05C1-E6B5-2F90BBE6852E}"/>
                    </a:ext>
                  </a:extLst>
                </p14:cNvPr>
                <p14:cNvContentPartPr/>
                <p14:nvPr/>
              </p14:nvContentPartPr>
              <p14:xfrm>
                <a:off x="9567294" y="1900273"/>
                <a:ext cx="223560" cy="52488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03B5064C-9E42-05C1-E6B5-2F90BBE6852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531294" y="1864633"/>
                  <a:ext cx="29520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32DD2CBB-4792-21C5-75FB-42DE6FE60FF7}"/>
                    </a:ext>
                  </a:extLst>
                </p14:cNvPr>
                <p14:cNvContentPartPr/>
                <p14:nvPr/>
              </p14:nvContentPartPr>
              <p14:xfrm>
                <a:off x="9873654" y="2073433"/>
                <a:ext cx="329400" cy="32148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32DD2CBB-4792-21C5-75FB-42DE6FE60FF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838014" y="2037793"/>
                  <a:ext cx="401040" cy="39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81" name="Freihand 80">
                <a:extLst>
                  <a:ext uri="{FF2B5EF4-FFF2-40B4-BE49-F238E27FC236}">
                    <a16:creationId xmlns:a16="http://schemas.microsoft.com/office/drawing/2014/main" id="{E6B1AB90-5CCF-0A2A-6626-9A94F11BD620}"/>
                  </a:ext>
                </a:extLst>
              </p14:cNvPr>
              <p14:cNvContentPartPr/>
              <p14:nvPr/>
            </p14:nvContentPartPr>
            <p14:xfrm>
              <a:off x="7893654" y="2916913"/>
              <a:ext cx="1103400" cy="754920"/>
            </p14:xfrm>
          </p:contentPart>
        </mc:Choice>
        <mc:Fallback xmlns="">
          <p:pic>
            <p:nvPicPr>
              <p:cNvPr id="81" name="Freihand 80">
                <a:extLst>
                  <a:ext uri="{FF2B5EF4-FFF2-40B4-BE49-F238E27FC236}">
                    <a16:creationId xmlns:a16="http://schemas.microsoft.com/office/drawing/2014/main" id="{E6B1AB90-5CCF-0A2A-6626-9A94F11BD620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858014" y="2880913"/>
                <a:ext cx="1175040" cy="82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2" name="Freihand 81">
                <a:extLst>
                  <a:ext uri="{FF2B5EF4-FFF2-40B4-BE49-F238E27FC236}">
                    <a16:creationId xmlns:a16="http://schemas.microsoft.com/office/drawing/2014/main" id="{96641BD6-6A11-99A4-A788-6330836B0D08}"/>
                  </a:ext>
                </a:extLst>
              </p14:cNvPr>
              <p14:cNvContentPartPr/>
              <p14:nvPr/>
            </p14:nvContentPartPr>
            <p14:xfrm>
              <a:off x="315654" y="2927353"/>
              <a:ext cx="104040" cy="488880"/>
            </p14:xfrm>
          </p:contentPart>
        </mc:Choice>
        <mc:Fallback xmlns="">
          <p:pic>
            <p:nvPicPr>
              <p:cNvPr id="82" name="Freihand 81">
                <a:extLst>
                  <a:ext uri="{FF2B5EF4-FFF2-40B4-BE49-F238E27FC236}">
                    <a16:creationId xmlns:a16="http://schemas.microsoft.com/office/drawing/2014/main" id="{96641BD6-6A11-99A4-A788-6330836B0D0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80014" y="2891713"/>
                <a:ext cx="17568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3" name="Freihand 82">
                <a:extLst>
                  <a:ext uri="{FF2B5EF4-FFF2-40B4-BE49-F238E27FC236}">
                    <a16:creationId xmlns:a16="http://schemas.microsoft.com/office/drawing/2014/main" id="{4D5A0CBA-FB2B-7AF6-F03C-AF38AAFCB1A1}"/>
                  </a:ext>
                </a:extLst>
              </p14:cNvPr>
              <p14:cNvContentPartPr/>
              <p14:nvPr/>
            </p14:nvContentPartPr>
            <p14:xfrm>
              <a:off x="293694" y="2881633"/>
              <a:ext cx="397080" cy="430560"/>
            </p14:xfrm>
          </p:contentPart>
        </mc:Choice>
        <mc:Fallback xmlns="">
          <p:pic>
            <p:nvPicPr>
              <p:cNvPr id="83" name="Freihand 82">
                <a:extLst>
                  <a:ext uri="{FF2B5EF4-FFF2-40B4-BE49-F238E27FC236}">
                    <a16:creationId xmlns:a16="http://schemas.microsoft.com/office/drawing/2014/main" id="{4D5A0CBA-FB2B-7AF6-F03C-AF38AAFCB1A1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58054" y="2845993"/>
                <a:ext cx="46872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5" name="Freihand 84">
                <a:extLst>
                  <a:ext uri="{FF2B5EF4-FFF2-40B4-BE49-F238E27FC236}">
                    <a16:creationId xmlns:a16="http://schemas.microsoft.com/office/drawing/2014/main" id="{F13CD442-C7C4-5888-6B74-D2866D27A3A3}"/>
                  </a:ext>
                </a:extLst>
              </p14:cNvPr>
              <p14:cNvContentPartPr/>
              <p14:nvPr/>
            </p14:nvContentPartPr>
            <p14:xfrm>
              <a:off x="815694" y="3008353"/>
              <a:ext cx="86400" cy="247320"/>
            </p14:xfrm>
          </p:contentPart>
        </mc:Choice>
        <mc:Fallback xmlns="">
          <p:pic>
            <p:nvPicPr>
              <p:cNvPr id="85" name="Freihand 84">
                <a:extLst>
                  <a:ext uri="{FF2B5EF4-FFF2-40B4-BE49-F238E27FC236}">
                    <a16:creationId xmlns:a16="http://schemas.microsoft.com/office/drawing/2014/main" id="{F13CD442-C7C4-5888-6B74-D2866D27A3A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79694" y="2972713"/>
                <a:ext cx="1580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6" name="Freihand 85">
                <a:extLst>
                  <a:ext uri="{FF2B5EF4-FFF2-40B4-BE49-F238E27FC236}">
                    <a16:creationId xmlns:a16="http://schemas.microsoft.com/office/drawing/2014/main" id="{A9036F94-B701-EB78-B359-705ED8D8BB5D}"/>
                  </a:ext>
                </a:extLst>
              </p14:cNvPr>
              <p14:cNvContentPartPr/>
              <p14:nvPr/>
            </p14:nvContentPartPr>
            <p14:xfrm>
              <a:off x="719934" y="2862913"/>
              <a:ext cx="16560" cy="6840"/>
            </p14:xfrm>
          </p:contentPart>
        </mc:Choice>
        <mc:Fallback xmlns="">
          <p:pic>
            <p:nvPicPr>
              <p:cNvPr id="86" name="Freihand 85">
                <a:extLst>
                  <a:ext uri="{FF2B5EF4-FFF2-40B4-BE49-F238E27FC236}">
                    <a16:creationId xmlns:a16="http://schemas.microsoft.com/office/drawing/2014/main" id="{A9036F94-B701-EB78-B359-705ED8D8BB5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84294" y="2826913"/>
                <a:ext cx="882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8" name="Freihand 87">
                <a:extLst>
                  <a:ext uri="{FF2B5EF4-FFF2-40B4-BE49-F238E27FC236}">
                    <a16:creationId xmlns:a16="http://schemas.microsoft.com/office/drawing/2014/main" id="{56112DFB-AF08-85CE-61D3-3D097FC3EB27}"/>
                  </a:ext>
                </a:extLst>
              </p14:cNvPr>
              <p14:cNvContentPartPr/>
              <p14:nvPr/>
            </p14:nvContentPartPr>
            <p14:xfrm>
              <a:off x="1016934" y="2937433"/>
              <a:ext cx="145800" cy="307800"/>
            </p14:xfrm>
          </p:contentPart>
        </mc:Choice>
        <mc:Fallback xmlns="">
          <p:pic>
            <p:nvPicPr>
              <p:cNvPr id="88" name="Freihand 87">
                <a:extLst>
                  <a:ext uri="{FF2B5EF4-FFF2-40B4-BE49-F238E27FC236}">
                    <a16:creationId xmlns:a16="http://schemas.microsoft.com/office/drawing/2014/main" id="{56112DFB-AF08-85CE-61D3-3D097FC3EB2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81294" y="2901793"/>
                <a:ext cx="2174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9" name="Freihand 88">
                <a:extLst>
                  <a:ext uri="{FF2B5EF4-FFF2-40B4-BE49-F238E27FC236}">
                    <a16:creationId xmlns:a16="http://schemas.microsoft.com/office/drawing/2014/main" id="{DFA3520F-08D4-A5D3-497E-1F4EC579B943}"/>
                  </a:ext>
                </a:extLst>
              </p14:cNvPr>
              <p14:cNvContentPartPr/>
              <p14:nvPr/>
            </p14:nvContentPartPr>
            <p14:xfrm>
              <a:off x="1243014" y="2915833"/>
              <a:ext cx="165960" cy="250920"/>
            </p14:xfrm>
          </p:contentPart>
        </mc:Choice>
        <mc:Fallback xmlns="">
          <p:pic>
            <p:nvPicPr>
              <p:cNvPr id="89" name="Freihand 88">
                <a:extLst>
                  <a:ext uri="{FF2B5EF4-FFF2-40B4-BE49-F238E27FC236}">
                    <a16:creationId xmlns:a16="http://schemas.microsoft.com/office/drawing/2014/main" id="{DFA3520F-08D4-A5D3-497E-1F4EC579B94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207014" y="2879833"/>
                <a:ext cx="23760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1" name="Freihand 90">
                <a:extLst>
                  <a:ext uri="{FF2B5EF4-FFF2-40B4-BE49-F238E27FC236}">
                    <a16:creationId xmlns:a16="http://schemas.microsoft.com/office/drawing/2014/main" id="{909DD446-0E35-7558-FC29-28E47F3387F6}"/>
                  </a:ext>
                </a:extLst>
              </p14:cNvPr>
              <p14:cNvContentPartPr/>
              <p14:nvPr/>
            </p14:nvContentPartPr>
            <p14:xfrm>
              <a:off x="1520574" y="2861113"/>
              <a:ext cx="198720" cy="299520"/>
            </p14:xfrm>
          </p:contentPart>
        </mc:Choice>
        <mc:Fallback xmlns="">
          <p:pic>
            <p:nvPicPr>
              <p:cNvPr id="91" name="Freihand 90">
                <a:extLst>
                  <a:ext uri="{FF2B5EF4-FFF2-40B4-BE49-F238E27FC236}">
                    <a16:creationId xmlns:a16="http://schemas.microsoft.com/office/drawing/2014/main" id="{909DD446-0E35-7558-FC29-28E47F3387F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484574" y="2825113"/>
                <a:ext cx="27036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04" name="Freihand 103">
                <a:extLst>
                  <a:ext uri="{FF2B5EF4-FFF2-40B4-BE49-F238E27FC236}">
                    <a16:creationId xmlns:a16="http://schemas.microsoft.com/office/drawing/2014/main" id="{7E73609C-8BBD-FEF9-969C-2165F3A4C890}"/>
                  </a:ext>
                </a:extLst>
              </p14:cNvPr>
              <p14:cNvContentPartPr/>
              <p14:nvPr/>
            </p14:nvContentPartPr>
            <p14:xfrm>
              <a:off x="1747014" y="2780833"/>
              <a:ext cx="231480" cy="318600"/>
            </p14:xfrm>
          </p:contentPart>
        </mc:Choice>
        <mc:Fallback xmlns="">
          <p:pic>
            <p:nvPicPr>
              <p:cNvPr id="104" name="Freihand 103">
                <a:extLst>
                  <a:ext uri="{FF2B5EF4-FFF2-40B4-BE49-F238E27FC236}">
                    <a16:creationId xmlns:a16="http://schemas.microsoft.com/office/drawing/2014/main" id="{7E73609C-8BBD-FEF9-969C-2165F3A4C890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711014" y="2744833"/>
                <a:ext cx="303120" cy="39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uppieren 111">
            <a:extLst>
              <a:ext uri="{FF2B5EF4-FFF2-40B4-BE49-F238E27FC236}">
                <a16:creationId xmlns:a16="http://schemas.microsoft.com/office/drawing/2014/main" id="{404F29C6-CE6D-A557-B907-F41195C9D215}"/>
              </a:ext>
            </a:extLst>
          </p:cNvPr>
          <p:cNvGrpSpPr/>
          <p:nvPr/>
        </p:nvGrpSpPr>
        <p:grpSpPr>
          <a:xfrm>
            <a:off x="2067774" y="2440273"/>
            <a:ext cx="706320" cy="717120"/>
            <a:chOff x="2067774" y="2440273"/>
            <a:chExt cx="706320" cy="71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6" name="Freihand 105">
                  <a:extLst>
                    <a:ext uri="{FF2B5EF4-FFF2-40B4-BE49-F238E27FC236}">
                      <a16:creationId xmlns:a16="http://schemas.microsoft.com/office/drawing/2014/main" id="{48AF0D6D-C4F5-8B85-FD31-139D40FE9A36}"/>
                    </a:ext>
                  </a:extLst>
                </p14:cNvPr>
                <p14:cNvContentPartPr/>
                <p14:nvPr/>
              </p14:nvContentPartPr>
              <p14:xfrm>
                <a:off x="2067774" y="2744473"/>
                <a:ext cx="125280" cy="260640"/>
              </p14:xfrm>
            </p:contentPart>
          </mc:Choice>
          <mc:Fallback xmlns="">
            <p:pic>
              <p:nvPicPr>
                <p:cNvPr id="106" name="Freihand 105">
                  <a:extLst>
                    <a:ext uri="{FF2B5EF4-FFF2-40B4-BE49-F238E27FC236}">
                      <a16:creationId xmlns:a16="http://schemas.microsoft.com/office/drawing/2014/main" id="{48AF0D6D-C4F5-8B85-FD31-139D40FE9A3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032134" y="2708833"/>
                  <a:ext cx="1969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7" name="Freihand 106">
                  <a:extLst>
                    <a:ext uri="{FF2B5EF4-FFF2-40B4-BE49-F238E27FC236}">
                      <a16:creationId xmlns:a16="http://schemas.microsoft.com/office/drawing/2014/main" id="{66CD175F-4512-4711-EC64-9CB465EDC7DB}"/>
                    </a:ext>
                  </a:extLst>
                </p14:cNvPr>
                <p14:cNvContentPartPr/>
                <p14:nvPr/>
              </p14:nvContentPartPr>
              <p14:xfrm>
                <a:off x="2266494" y="2485273"/>
                <a:ext cx="222120" cy="672120"/>
              </p14:xfrm>
            </p:contentPart>
          </mc:Choice>
          <mc:Fallback xmlns="">
            <p:pic>
              <p:nvPicPr>
                <p:cNvPr id="107" name="Freihand 106">
                  <a:extLst>
                    <a:ext uri="{FF2B5EF4-FFF2-40B4-BE49-F238E27FC236}">
                      <a16:creationId xmlns:a16="http://schemas.microsoft.com/office/drawing/2014/main" id="{66CD175F-4512-4711-EC64-9CB465EDC7D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230494" y="2449633"/>
                  <a:ext cx="293760" cy="74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8" name="Freihand 107">
                  <a:extLst>
                    <a:ext uri="{FF2B5EF4-FFF2-40B4-BE49-F238E27FC236}">
                      <a16:creationId xmlns:a16="http://schemas.microsoft.com/office/drawing/2014/main" id="{F403B692-F374-E836-313D-8EE3C1050001}"/>
                    </a:ext>
                  </a:extLst>
                </p14:cNvPr>
                <p14:cNvContentPartPr/>
                <p14:nvPr/>
              </p14:nvContentPartPr>
              <p14:xfrm>
                <a:off x="2305734" y="2871193"/>
                <a:ext cx="136080" cy="38160"/>
              </p14:xfrm>
            </p:contentPart>
          </mc:Choice>
          <mc:Fallback xmlns="">
            <p:pic>
              <p:nvPicPr>
                <p:cNvPr id="108" name="Freihand 107">
                  <a:extLst>
                    <a:ext uri="{FF2B5EF4-FFF2-40B4-BE49-F238E27FC236}">
                      <a16:creationId xmlns:a16="http://schemas.microsoft.com/office/drawing/2014/main" id="{F403B692-F374-E836-313D-8EE3C105000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270094" y="2835553"/>
                  <a:ext cx="2077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0" name="Freihand 109">
                  <a:extLst>
                    <a:ext uri="{FF2B5EF4-FFF2-40B4-BE49-F238E27FC236}">
                      <a16:creationId xmlns:a16="http://schemas.microsoft.com/office/drawing/2014/main" id="{DC9B6824-71A9-52CD-4E68-2F3895F7C361}"/>
                    </a:ext>
                  </a:extLst>
                </p14:cNvPr>
                <p14:cNvContentPartPr/>
                <p14:nvPr/>
              </p14:nvContentPartPr>
              <p14:xfrm>
                <a:off x="2508054" y="2604073"/>
                <a:ext cx="163440" cy="55440"/>
              </p14:xfrm>
            </p:contentPart>
          </mc:Choice>
          <mc:Fallback xmlns="">
            <p:pic>
              <p:nvPicPr>
                <p:cNvPr id="110" name="Freihand 109">
                  <a:extLst>
                    <a:ext uri="{FF2B5EF4-FFF2-40B4-BE49-F238E27FC236}">
                      <a16:creationId xmlns:a16="http://schemas.microsoft.com/office/drawing/2014/main" id="{DC9B6824-71A9-52CD-4E68-2F3895F7C36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472054" y="2568433"/>
                  <a:ext cx="2350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1" name="Freihand 110">
                  <a:extLst>
                    <a:ext uri="{FF2B5EF4-FFF2-40B4-BE49-F238E27FC236}">
                      <a16:creationId xmlns:a16="http://schemas.microsoft.com/office/drawing/2014/main" id="{8C079E43-858A-30E2-DECE-F10FEF67142B}"/>
                    </a:ext>
                  </a:extLst>
                </p14:cNvPr>
                <p14:cNvContentPartPr/>
                <p14:nvPr/>
              </p14:nvContentPartPr>
              <p14:xfrm>
                <a:off x="2533614" y="2440273"/>
                <a:ext cx="240480" cy="481680"/>
              </p14:xfrm>
            </p:contentPart>
          </mc:Choice>
          <mc:Fallback xmlns="">
            <p:pic>
              <p:nvPicPr>
                <p:cNvPr id="111" name="Freihand 110">
                  <a:extLst>
                    <a:ext uri="{FF2B5EF4-FFF2-40B4-BE49-F238E27FC236}">
                      <a16:creationId xmlns:a16="http://schemas.microsoft.com/office/drawing/2014/main" id="{8C079E43-858A-30E2-DECE-F10FEF67142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97614" y="2404273"/>
                  <a:ext cx="312120" cy="55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48439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FFDBE-01AC-DA49-AEAB-2EA285DA0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4210-D643-70E3-D45E-C158639EB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projektziele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2F42-44B5-3C5E-D3FA-E378B350D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de-CH" sz="2800" b="1" dirty="0"/>
              <a:t>Alle Tasks werden </a:t>
            </a:r>
            <a:r>
              <a:rPr lang="de-CH" sz="2800" b="1" dirty="0" err="1"/>
              <a:t>auto</a:t>
            </a:r>
            <a:r>
              <a:rPr lang="de-CH" sz="2800" b="1" dirty="0"/>
              <a:t>. im Kalender synchronisiert und dargestellt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025FDBA-27A1-3E8F-E069-6BA744C08F2F}"/>
              </a:ext>
            </a:extLst>
          </p:cNvPr>
          <p:cNvGrpSpPr/>
          <p:nvPr/>
        </p:nvGrpSpPr>
        <p:grpSpPr>
          <a:xfrm>
            <a:off x="5004531" y="2938358"/>
            <a:ext cx="1596240" cy="703800"/>
            <a:chOff x="5004531" y="2938358"/>
            <a:chExt cx="1596240" cy="70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38348C2F-86C9-A430-560F-6E273D217137}"/>
                    </a:ext>
                  </a:extLst>
                </p14:cNvPr>
                <p14:cNvContentPartPr/>
                <p14:nvPr/>
              </p14:nvContentPartPr>
              <p14:xfrm>
                <a:off x="5004531" y="3050678"/>
                <a:ext cx="1287360" cy="59148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38348C2F-86C9-A430-560F-6E273D21713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968531" y="3014678"/>
                  <a:ext cx="135900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BF7520CB-BBCC-689A-ED06-592151EB2BD6}"/>
                    </a:ext>
                  </a:extLst>
                </p14:cNvPr>
                <p14:cNvContentPartPr/>
                <p14:nvPr/>
              </p14:nvContentPartPr>
              <p14:xfrm>
                <a:off x="6235011" y="2938358"/>
                <a:ext cx="365760" cy="47412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BF7520CB-BBCC-689A-ED06-592151EB2B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99011" y="2902358"/>
                  <a:ext cx="437400" cy="54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E785106-CD09-AB65-088C-BD1FBBA24109}"/>
              </a:ext>
            </a:extLst>
          </p:cNvPr>
          <p:cNvGrpSpPr/>
          <p:nvPr/>
        </p:nvGrpSpPr>
        <p:grpSpPr>
          <a:xfrm>
            <a:off x="9507411" y="4581398"/>
            <a:ext cx="1377000" cy="1116720"/>
            <a:chOff x="9507411" y="4581398"/>
            <a:chExt cx="1377000" cy="11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1D6C8E9A-BE93-B10D-AAE5-FA8CBF8231F7}"/>
                    </a:ext>
                  </a:extLst>
                </p14:cNvPr>
                <p14:cNvContentPartPr/>
                <p14:nvPr/>
              </p14:nvContentPartPr>
              <p14:xfrm>
                <a:off x="9519291" y="4581398"/>
                <a:ext cx="976680" cy="33048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1D6C8E9A-BE93-B10D-AAE5-FA8CBF8231F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483651" y="4545398"/>
                  <a:ext cx="10483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8DD645A1-DC1C-8D96-C75F-50B7F2FEEFD5}"/>
                    </a:ext>
                  </a:extLst>
                </p14:cNvPr>
                <p14:cNvContentPartPr/>
                <p14:nvPr/>
              </p14:nvContentPartPr>
              <p14:xfrm>
                <a:off x="9507411" y="4767518"/>
                <a:ext cx="1377000" cy="93060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8DD645A1-DC1C-8D96-C75F-50B7F2FEEFD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71411" y="4731518"/>
                  <a:ext cx="1448640" cy="10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20E78E6-87D5-2179-29D6-D106B093FD09}"/>
                    </a:ext>
                  </a:extLst>
                </p14:cNvPr>
                <p14:cNvContentPartPr/>
                <p14:nvPr/>
              </p14:nvContentPartPr>
              <p14:xfrm>
                <a:off x="9709011" y="5011598"/>
                <a:ext cx="269640" cy="47376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C20E78E6-87D5-2179-29D6-D106B093FD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73371" y="4975958"/>
                  <a:ext cx="34128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93382351-8113-0762-E15B-40838688CD6C}"/>
                    </a:ext>
                  </a:extLst>
                </p14:cNvPr>
                <p14:cNvContentPartPr/>
                <p14:nvPr/>
              </p14:nvContentPartPr>
              <p14:xfrm>
                <a:off x="10054971" y="4876238"/>
                <a:ext cx="363600" cy="51012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93382351-8113-0762-E15B-40838688CD6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18971" y="4840598"/>
                  <a:ext cx="43524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202D91FA-401B-73AE-779E-2C315F7CC6C8}"/>
                    </a:ext>
                  </a:extLst>
                </p14:cNvPr>
                <p14:cNvContentPartPr/>
                <p14:nvPr/>
              </p14:nvContentPartPr>
              <p14:xfrm>
                <a:off x="10182051" y="5130398"/>
                <a:ext cx="378000" cy="13824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202D91FA-401B-73AE-779E-2C315F7CC6C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146411" y="5094758"/>
                  <a:ext cx="44964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5B43AE9A-1D60-5B8E-B1ED-1B183C382035}"/>
              </a:ext>
            </a:extLst>
          </p:cNvPr>
          <p:cNvGrpSpPr/>
          <p:nvPr/>
        </p:nvGrpSpPr>
        <p:grpSpPr>
          <a:xfrm>
            <a:off x="7330131" y="2579078"/>
            <a:ext cx="3450240" cy="1732320"/>
            <a:chOff x="7330131" y="2579078"/>
            <a:chExt cx="3450240" cy="173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6ABE011C-0766-CAFB-E778-FAB4163D9236}"/>
                    </a:ext>
                  </a:extLst>
                </p14:cNvPr>
                <p14:cNvContentPartPr/>
                <p14:nvPr/>
              </p14:nvContentPartPr>
              <p14:xfrm>
                <a:off x="9247851" y="2614718"/>
                <a:ext cx="1397520" cy="126792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6ABE011C-0766-CAFB-E778-FAB4163D923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11851" y="2579078"/>
                  <a:ext cx="1469160" cy="13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39BADCAE-71BD-4FC8-206C-E29D67060066}"/>
                    </a:ext>
                  </a:extLst>
                </p14:cNvPr>
                <p14:cNvContentPartPr/>
                <p14:nvPr/>
              </p14:nvContentPartPr>
              <p14:xfrm>
                <a:off x="9518211" y="2783558"/>
                <a:ext cx="352080" cy="104004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39BADCAE-71BD-4FC8-206C-E29D6706006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82571" y="2747918"/>
                  <a:ext cx="423720" cy="11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264A7C58-4B80-4B68-3AD2-EAA5F1A9051E}"/>
                    </a:ext>
                  </a:extLst>
                </p14:cNvPr>
                <p14:cNvContentPartPr/>
                <p14:nvPr/>
              </p14:nvContentPartPr>
              <p14:xfrm>
                <a:off x="9383931" y="2831798"/>
                <a:ext cx="1161720" cy="16164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264A7C58-4B80-4B68-3AD2-EAA5F1A9051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48291" y="2795798"/>
                  <a:ext cx="12333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0126FB17-FECD-180B-BFD8-AF7F70D661AB}"/>
                    </a:ext>
                  </a:extLst>
                </p14:cNvPr>
                <p14:cNvContentPartPr/>
                <p14:nvPr/>
              </p14:nvContentPartPr>
              <p14:xfrm>
                <a:off x="10391211" y="2670158"/>
                <a:ext cx="209880" cy="96876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0126FB17-FECD-180B-BFD8-AF7F70D661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355571" y="2634158"/>
                  <a:ext cx="281520" cy="10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77E9EF4C-5C2D-F91E-43EC-25C7216D5B1C}"/>
                    </a:ext>
                  </a:extLst>
                </p14:cNvPr>
                <p14:cNvContentPartPr/>
                <p14:nvPr/>
              </p14:nvContentPartPr>
              <p14:xfrm>
                <a:off x="10626291" y="2579078"/>
                <a:ext cx="154080" cy="83304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77E9EF4C-5C2D-F91E-43EC-25C7216D5B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90291" y="2543438"/>
                  <a:ext cx="225720" cy="90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A617F11A-8EF7-77CC-7399-08F66184F8B3}"/>
                    </a:ext>
                  </a:extLst>
                </p14:cNvPr>
                <p14:cNvContentPartPr/>
                <p14:nvPr/>
              </p14:nvContentPartPr>
              <p14:xfrm>
                <a:off x="10568331" y="3467918"/>
                <a:ext cx="177840" cy="20412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A617F11A-8EF7-77CC-7399-08F66184F8B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532331" y="3432278"/>
                  <a:ext cx="2494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9721A53D-57B8-0094-4D6D-126C6C043040}"/>
                    </a:ext>
                  </a:extLst>
                </p14:cNvPr>
                <p14:cNvContentPartPr/>
                <p14:nvPr/>
              </p14:nvContentPartPr>
              <p14:xfrm>
                <a:off x="9631251" y="3716318"/>
                <a:ext cx="943200" cy="20664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9721A53D-57B8-0094-4D6D-126C6C04304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95611" y="3680318"/>
                  <a:ext cx="10148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46A3162A-0E0D-4699-4EC7-A76108811D19}"/>
                    </a:ext>
                  </a:extLst>
                </p14:cNvPr>
                <p14:cNvContentPartPr/>
                <p14:nvPr/>
              </p14:nvContentPartPr>
              <p14:xfrm>
                <a:off x="9616131" y="3431558"/>
                <a:ext cx="1039320" cy="25020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46A3162A-0E0D-4699-4EC7-A76108811D1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580131" y="3395558"/>
                  <a:ext cx="1110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D8FB0C5A-7D94-65EF-DC5A-93742E2A6EDA}"/>
                    </a:ext>
                  </a:extLst>
                </p14:cNvPr>
                <p14:cNvContentPartPr/>
                <p14:nvPr/>
              </p14:nvContentPartPr>
              <p14:xfrm>
                <a:off x="9743571" y="3066158"/>
                <a:ext cx="338040" cy="37008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D8FB0C5A-7D94-65EF-DC5A-93742E2A6ED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707571" y="3030158"/>
                  <a:ext cx="4096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9903B2AB-543A-E8D2-A049-71683788CFD4}"/>
                    </a:ext>
                  </a:extLst>
                </p14:cNvPr>
                <p14:cNvContentPartPr/>
                <p14:nvPr/>
              </p14:nvContentPartPr>
              <p14:xfrm>
                <a:off x="10129851" y="2996318"/>
                <a:ext cx="211320" cy="371880"/>
              </p14:xfrm>
            </p:contentPart>
          </mc:Choice>
          <mc:Fallback xmlns=""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9903B2AB-543A-E8D2-A049-71683788CFD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93851" y="2960318"/>
                  <a:ext cx="28296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BF849342-0586-A0D4-2F75-4C65EC99468E}"/>
                    </a:ext>
                  </a:extLst>
                </p14:cNvPr>
                <p14:cNvContentPartPr/>
                <p14:nvPr/>
              </p14:nvContentPartPr>
              <p14:xfrm>
                <a:off x="7330131" y="2820998"/>
                <a:ext cx="957960" cy="87948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BF849342-0586-A0D4-2F75-4C65EC99468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94491" y="2785358"/>
                  <a:ext cx="1029600" cy="9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C18398E3-CAF3-07AE-CE4F-A59F27F966F5}"/>
                    </a:ext>
                  </a:extLst>
                </p14:cNvPr>
                <p14:cNvContentPartPr/>
                <p14:nvPr/>
              </p14:nvContentPartPr>
              <p14:xfrm>
                <a:off x="7664931" y="2939798"/>
                <a:ext cx="889920" cy="78372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C18398E3-CAF3-07AE-CE4F-A59F27F966F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29291" y="2903798"/>
                  <a:ext cx="961560" cy="85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AA6FAEF4-52F0-6FEF-187C-6CDC0B13B9E8}"/>
                    </a:ext>
                  </a:extLst>
                </p14:cNvPr>
                <p14:cNvContentPartPr/>
                <p14:nvPr/>
              </p14:nvContentPartPr>
              <p14:xfrm>
                <a:off x="7635411" y="3018278"/>
                <a:ext cx="228960" cy="71172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AA6FAEF4-52F0-6FEF-187C-6CDC0B13B9E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99411" y="2982278"/>
                  <a:ext cx="300600" cy="78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01526D12-EDF0-3B38-84DB-484483796FB1}"/>
                    </a:ext>
                  </a:extLst>
                </p14:cNvPr>
                <p14:cNvContentPartPr/>
                <p14:nvPr/>
              </p14:nvContentPartPr>
              <p14:xfrm>
                <a:off x="7889931" y="2940518"/>
                <a:ext cx="185040" cy="5760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01526D12-EDF0-3B38-84DB-484483796F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53931" y="2904878"/>
                  <a:ext cx="2566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242F51B1-5EA4-0D73-ED1D-3A5CFDF69564}"/>
                    </a:ext>
                  </a:extLst>
                </p14:cNvPr>
                <p14:cNvContentPartPr/>
                <p14:nvPr/>
              </p14:nvContentPartPr>
              <p14:xfrm>
                <a:off x="8077851" y="2909198"/>
                <a:ext cx="145440" cy="59040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242F51B1-5EA4-0D73-ED1D-3A5CFDF6956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41851" y="2873198"/>
                  <a:ext cx="217080" cy="66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D4CE8E99-E1AE-E72E-72B7-AF8624C5B0BB}"/>
                    </a:ext>
                  </a:extLst>
                </p14:cNvPr>
                <p14:cNvContentPartPr/>
                <p14:nvPr/>
              </p14:nvContentPartPr>
              <p14:xfrm>
                <a:off x="7409331" y="3399518"/>
                <a:ext cx="1203840" cy="53424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D4CE8E99-E1AE-E72E-72B7-AF8624C5B0B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73331" y="3363878"/>
                  <a:ext cx="127548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6648BAE4-9E43-98F6-692F-2779D0541BAE}"/>
                    </a:ext>
                  </a:extLst>
                </p14:cNvPr>
                <p14:cNvContentPartPr/>
                <p14:nvPr/>
              </p14:nvContentPartPr>
              <p14:xfrm>
                <a:off x="7369011" y="3392678"/>
                <a:ext cx="1559520" cy="91872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6648BAE4-9E43-98F6-692F-2779D0541BA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33011" y="3357038"/>
                  <a:ext cx="1631160" cy="9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00281265-AA39-A40C-AF7C-1FFD9F264460}"/>
              </a:ext>
            </a:extLst>
          </p:cNvPr>
          <p:cNvGrpSpPr/>
          <p:nvPr/>
        </p:nvGrpSpPr>
        <p:grpSpPr>
          <a:xfrm>
            <a:off x="1139854" y="2339718"/>
            <a:ext cx="2826437" cy="2572160"/>
            <a:chOff x="8847099" y="1879362"/>
            <a:chExt cx="3289320" cy="299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BBA06D16-029B-ADC1-C0F3-43E637CF477C}"/>
                    </a:ext>
                  </a:extLst>
                </p14:cNvPr>
                <p14:cNvContentPartPr/>
                <p14:nvPr/>
              </p14:nvContentPartPr>
              <p14:xfrm>
                <a:off x="8847099" y="2164842"/>
                <a:ext cx="755280" cy="53820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C7B9CE92-7167-A217-7283-8539B89E1C4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05209" y="2123378"/>
                  <a:ext cx="838641" cy="621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C966426-85C5-1E9F-9A8E-6AF0F1FEE286}"/>
                    </a:ext>
                  </a:extLst>
                </p14:cNvPr>
                <p14:cNvContentPartPr/>
                <p14:nvPr/>
              </p14:nvContentPartPr>
              <p14:xfrm>
                <a:off x="8930259" y="2761722"/>
                <a:ext cx="2610360" cy="93060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6CF5E7BB-A82D-175B-0DD3-9B04B64B409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88785" y="2720241"/>
                  <a:ext cx="2693727" cy="10139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C00576A4-3698-D5A8-2DF1-C130AD86AF5F}"/>
                    </a:ext>
                  </a:extLst>
                </p14:cNvPr>
                <p14:cNvContentPartPr/>
                <p14:nvPr/>
              </p14:nvContentPartPr>
              <p14:xfrm>
                <a:off x="8900739" y="3374082"/>
                <a:ext cx="3030480" cy="115308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B629C1EE-BE87-90F7-CBBB-FC0DA8F62C5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59266" y="3332601"/>
                  <a:ext cx="3113845" cy="12364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9BF5255A-A3F9-C65B-328F-EED014502220}"/>
                    </a:ext>
                  </a:extLst>
                </p14:cNvPr>
                <p14:cNvContentPartPr/>
                <p14:nvPr/>
              </p14:nvContentPartPr>
              <p14:xfrm>
                <a:off x="8979579" y="4316922"/>
                <a:ext cx="2738880" cy="55584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D9050D0C-5008-00C6-BC00-8BBB6895208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38106" y="4275035"/>
                  <a:ext cx="2822245" cy="6391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477AE95D-435C-981B-24D2-E4145A530C5B}"/>
                    </a:ext>
                  </a:extLst>
                </p14:cNvPr>
                <p14:cNvContentPartPr/>
                <p14:nvPr/>
              </p14:nvContentPartPr>
              <p14:xfrm>
                <a:off x="10687059" y="2186802"/>
                <a:ext cx="1154880" cy="72648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91ADFF40-51C2-AB1F-4A14-5290A9F31CA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645589" y="2144906"/>
                  <a:ext cx="1238239" cy="8098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345EC8F7-31D5-2E42-3C22-60A8D9DA3859}"/>
                    </a:ext>
                  </a:extLst>
                </p14:cNvPr>
                <p14:cNvContentPartPr/>
                <p14:nvPr/>
              </p14:nvContentPartPr>
              <p14:xfrm>
                <a:off x="9545859" y="1879362"/>
                <a:ext cx="1525320" cy="69048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AA270E98-096B-82B0-2F40-162155D2DB4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04385" y="1837464"/>
                  <a:ext cx="1608687" cy="7738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C1AFEDD9-A976-3ED2-8B28-45D6D94F4F6C}"/>
                    </a:ext>
                  </a:extLst>
                </p14:cNvPr>
                <p14:cNvContentPartPr/>
                <p14:nvPr/>
              </p14:nvContentPartPr>
              <p14:xfrm>
                <a:off x="10994499" y="2431242"/>
                <a:ext cx="375840" cy="66528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12DBC8E3-505F-2575-15CD-CF074747336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953065" y="2389767"/>
                  <a:ext cx="459127" cy="7486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7A825B89-E99B-2934-2B28-1D4CBB3010B0}"/>
                    </a:ext>
                  </a:extLst>
                </p14:cNvPr>
                <p14:cNvContentPartPr/>
                <p14:nvPr/>
              </p14:nvContentPartPr>
              <p14:xfrm>
                <a:off x="10582299" y="3003642"/>
                <a:ext cx="956880" cy="3762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E71F9F22-12CF-E32E-358E-3D224FF99D4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40404" y="2962168"/>
                  <a:ext cx="1040251" cy="4595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EFD2C716-019D-BF50-629D-B3390FC43310}"/>
                    </a:ext>
                  </a:extLst>
                </p14:cNvPr>
                <p14:cNvContentPartPr/>
                <p14:nvPr/>
              </p14:nvContentPartPr>
              <p14:xfrm>
                <a:off x="11828259" y="2812842"/>
                <a:ext cx="308160" cy="25632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72485114-9DF8-7E0A-F741-F6BE759DD70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786389" y="2770960"/>
                  <a:ext cx="391480" cy="33966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C08B4D0-065A-9E14-B655-B66C622D53A1}"/>
              </a:ext>
            </a:extLst>
          </p:cNvPr>
          <p:cNvGrpSpPr/>
          <p:nvPr/>
        </p:nvGrpSpPr>
        <p:grpSpPr>
          <a:xfrm>
            <a:off x="1147560" y="3150468"/>
            <a:ext cx="2022840" cy="1395000"/>
            <a:chOff x="4511619" y="2448882"/>
            <a:chExt cx="2022840" cy="139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0F425091-4487-37A1-13B3-0BB5E1E735D8}"/>
                    </a:ext>
                  </a:extLst>
                </p14:cNvPr>
                <p14:cNvContentPartPr/>
                <p14:nvPr/>
              </p14:nvContentPartPr>
              <p14:xfrm>
                <a:off x="4511619" y="2448882"/>
                <a:ext cx="1891800" cy="9684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A2D090F8-4138-E4E6-4A3B-64ED8FF9901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75979" y="2413242"/>
                  <a:ext cx="1963440" cy="10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CAC9F50D-BA30-5E53-AA7D-329C4B908DF5}"/>
                    </a:ext>
                  </a:extLst>
                </p14:cNvPr>
                <p14:cNvContentPartPr/>
                <p14:nvPr/>
              </p14:nvContentPartPr>
              <p14:xfrm>
                <a:off x="4587579" y="3458322"/>
                <a:ext cx="1946880" cy="38556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5D424F8D-4E58-F017-7123-279B290DAAD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51939" y="3422322"/>
                  <a:ext cx="2018520" cy="45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AD014FFC-D01F-7D65-6798-A4C209071A3B}"/>
                  </a:ext>
                </a:extLst>
              </p14:cNvPr>
              <p14:cNvContentPartPr/>
              <p14:nvPr/>
            </p14:nvContentPartPr>
            <p14:xfrm>
              <a:off x="3165414" y="2914885"/>
              <a:ext cx="89640" cy="30996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AD014FFC-D01F-7D65-6798-A4C209071A3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129414" y="2878885"/>
                <a:ext cx="161280" cy="38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173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2979E-02D8-301C-9457-23F3FA0A2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3B0F-4188-CAE9-5BAB-DDA882CA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projektziele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1130-3177-2F5A-9B22-97A7AE27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CH" sz="2800" b="1" dirty="0"/>
              <a:t>Man kann Ressourcen pro Woche pro User festlegen</a:t>
            </a:r>
          </a:p>
          <a:p>
            <a:pPr marL="0" indent="0">
              <a:buNone/>
            </a:pPr>
            <a:r>
              <a:rPr lang="de-CH" sz="2800" b="1" dirty="0"/>
              <a:t>Es können einzelne Ressourcen hinzugefügt oder entfernt werden</a:t>
            </a:r>
          </a:p>
          <a:p>
            <a:pPr marL="0" indent="0">
              <a:buNone/>
            </a:pPr>
            <a:r>
              <a:rPr lang="de-CH" sz="2800" b="1" dirty="0"/>
              <a:t>Alle Tasks können geschätzt, terminiert und zugeteilt werden</a:t>
            </a:r>
          </a:p>
          <a:p>
            <a:pPr marL="0" indent="0">
              <a:buNone/>
            </a:pPr>
            <a:r>
              <a:rPr lang="de-CH" sz="2800" b="1" dirty="0"/>
              <a:t>Alle Tasks werden </a:t>
            </a:r>
            <a:r>
              <a:rPr lang="de-CH" sz="2800" b="1" dirty="0" err="1"/>
              <a:t>auto</a:t>
            </a:r>
            <a:r>
              <a:rPr lang="de-CH" sz="2800" b="1" dirty="0"/>
              <a:t>. im Kalender synchronisiert und dargestellt</a:t>
            </a:r>
          </a:p>
          <a:p>
            <a:pPr marL="0" indent="0">
              <a:buNone/>
            </a:pPr>
            <a:r>
              <a:rPr lang="de-CH" sz="2800" b="1" dirty="0"/>
              <a:t>Die Kalender müssen </a:t>
            </a:r>
            <a:r>
              <a:rPr lang="de-CH" sz="2800" b="1" dirty="0" err="1"/>
              <a:t>Importiertbar</a:t>
            </a:r>
            <a:r>
              <a:rPr lang="de-CH" sz="2800" b="1" dirty="0"/>
              <a:t> in andere Apps sein</a:t>
            </a:r>
          </a:p>
        </p:txBody>
      </p:sp>
    </p:spTree>
    <p:extLst>
      <p:ext uri="{BB962C8B-B14F-4D97-AF65-F5344CB8AC3E}">
        <p14:creationId xmlns:p14="http://schemas.microsoft.com/office/powerpoint/2010/main" val="3175678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2380D-F819-875F-3123-789DB1413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753F-3C31-8934-731E-0205E604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focus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A3A61-F72A-E65D-A167-0AB8936F9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D85AFE16-97C2-F96E-AB27-66B3341A83E3}"/>
                  </a:ext>
                </a:extLst>
              </p14:cNvPr>
              <p14:cNvContentPartPr/>
              <p14:nvPr/>
            </p14:nvContentPartPr>
            <p14:xfrm>
              <a:off x="2166054" y="4377205"/>
              <a:ext cx="474480" cy="57456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D85AFE16-97C2-F96E-AB27-66B3341A83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30414" y="4341205"/>
                <a:ext cx="546120" cy="64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433A9C9B-8A3E-9E74-FEAA-891B37FA8636}"/>
                  </a:ext>
                </a:extLst>
              </p14:cNvPr>
              <p14:cNvContentPartPr/>
              <p14:nvPr/>
            </p14:nvContentPartPr>
            <p14:xfrm>
              <a:off x="2940774" y="4394125"/>
              <a:ext cx="263160" cy="55944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433A9C9B-8A3E-9E74-FEAA-891B37FA86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05134" y="4358125"/>
                <a:ext cx="33480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C0DDFA36-DB97-4BBD-5430-BEC56F8E7A95}"/>
                  </a:ext>
                </a:extLst>
              </p14:cNvPr>
              <p14:cNvContentPartPr/>
              <p14:nvPr/>
            </p14:nvContentPartPr>
            <p14:xfrm>
              <a:off x="2873454" y="4484845"/>
              <a:ext cx="456840" cy="47376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C0DDFA36-DB97-4BBD-5430-BEC56F8E7A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37814" y="4448845"/>
                <a:ext cx="528480" cy="54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1181B12C-2DBA-A646-B738-77C67FC5D925}"/>
              </a:ext>
            </a:extLst>
          </p:cNvPr>
          <p:cNvGrpSpPr/>
          <p:nvPr/>
        </p:nvGrpSpPr>
        <p:grpSpPr>
          <a:xfrm>
            <a:off x="1059054" y="1354285"/>
            <a:ext cx="3072240" cy="2761200"/>
            <a:chOff x="1059054" y="1354285"/>
            <a:chExt cx="3072240" cy="276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BF550EAC-8F5B-4C66-3BAA-DFED516A726D}"/>
                    </a:ext>
                  </a:extLst>
                </p14:cNvPr>
                <p14:cNvContentPartPr/>
                <p14:nvPr/>
              </p14:nvContentPartPr>
              <p14:xfrm>
                <a:off x="1850694" y="2261125"/>
                <a:ext cx="1397880" cy="129600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BF550EAC-8F5B-4C66-3BAA-DFED516A726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14694" y="2225485"/>
                  <a:ext cx="1469520" cy="13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03204577-50E9-F518-5F7A-6DD7690733BF}"/>
                    </a:ext>
                  </a:extLst>
                </p14:cNvPr>
                <p14:cNvContentPartPr/>
                <p14:nvPr/>
              </p14:nvContentPartPr>
              <p14:xfrm>
                <a:off x="1874454" y="2132965"/>
                <a:ext cx="1377720" cy="120168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03204577-50E9-F518-5F7A-6DD7690733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38814" y="2097325"/>
                  <a:ext cx="1449360" cy="12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A8539139-87F0-4E60-01B1-51C0CF28B178}"/>
                    </a:ext>
                  </a:extLst>
                </p14:cNvPr>
                <p14:cNvContentPartPr/>
                <p14:nvPr/>
              </p14:nvContentPartPr>
              <p14:xfrm>
                <a:off x="1392774" y="3718405"/>
                <a:ext cx="251280" cy="29412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A8539139-87F0-4E60-01B1-51C0CF28B17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56774" y="3682405"/>
                  <a:ext cx="3229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A7D0FD73-6C79-E67B-70C1-C690FB5474CD}"/>
                    </a:ext>
                  </a:extLst>
                </p14:cNvPr>
                <p14:cNvContentPartPr/>
                <p14:nvPr/>
              </p14:nvContentPartPr>
              <p14:xfrm>
                <a:off x="1059054" y="2367685"/>
                <a:ext cx="317160" cy="16884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A7D0FD73-6C79-E67B-70C1-C690FB5474C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23414" y="2332045"/>
                  <a:ext cx="3888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793F8AA2-B0D4-F044-DABE-FC17F550F2D0}"/>
                    </a:ext>
                  </a:extLst>
                </p14:cNvPr>
                <p14:cNvContentPartPr/>
                <p14:nvPr/>
              </p14:nvContentPartPr>
              <p14:xfrm>
                <a:off x="1530294" y="1604485"/>
                <a:ext cx="270360" cy="25236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793F8AA2-B0D4-F044-DABE-FC17F550F2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94294" y="1568485"/>
                  <a:ext cx="3420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349FF15E-4140-EFFD-DE07-9D2094171D3B}"/>
                    </a:ext>
                  </a:extLst>
                </p14:cNvPr>
                <p14:cNvContentPartPr/>
                <p14:nvPr/>
              </p14:nvContentPartPr>
              <p14:xfrm>
                <a:off x="3014574" y="1354285"/>
                <a:ext cx="262800" cy="39564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349FF15E-4140-EFFD-DE07-9D2094171D3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78934" y="1318645"/>
                  <a:ext cx="3344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495F88A7-3174-8061-F913-145D60D8A4F3}"/>
                    </a:ext>
                  </a:extLst>
                </p14:cNvPr>
                <p14:cNvContentPartPr/>
                <p14:nvPr/>
              </p14:nvContentPartPr>
              <p14:xfrm>
                <a:off x="3662574" y="1884565"/>
                <a:ext cx="423000" cy="20808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495F88A7-3174-8061-F913-145D60D8A4F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26574" y="1848565"/>
                  <a:ext cx="4946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DE20865B-6C5B-686D-7C6F-A40599D7CEE7}"/>
                    </a:ext>
                  </a:extLst>
                </p14:cNvPr>
                <p14:cNvContentPartPr/>
                <p14:nvPr/>
              </p14:nvContentPartPr>
              <p14:xfrm>
                <a:off x="3740694" y="2680885"/>
                <a:ext cx="390600" cy="23256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DE20865B-6C5B-686D-7C6F-A40599D7CEE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05054" y="2645245"/>
                  <a:ext cx="4622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CA7BE678-8078-E676-9FA8-77FF99B44234}"/>
                    </a:ext>
                  </a:extLst>
                </p14:cNvPr>
                <p14:cNvContentPartPr/>
                <p14:nvPr/>
              </p14:nvContentPartPr>
              <p14:xfrm>
                <a:off x="3817374" y="3382165"/>
                <a:ext cx="133200" cy="19548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CA7BE678-8078-E676-9FA8-77FF99B4423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81374" y="3346165"/>
                  <a:ext cx="2048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9CF93B90-91D0-C568-69CD-861BB687DA8D}"/>
                    </a:ext>
                  </a:extLst>
                </p14:cNvPr>
                <p14:cNvContentPartPr/>
                <p14:nvPr/>
              </p14:nvContentPartPr>
              <p14:xfrm>
                <a:off x="3846174" y="4084525"/>
                <a:ext cx="8640" cy="3096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9CF93B90-91D0-C568-69CD-861BB687DA8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10534" y="4048525"/>
                  <a:ext cx="80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2BFB5FBE-F1C8-AAC1-D05B-F8BF4F1C3412}"/>
                    </a:ext>
                  </a:extLst>
                </p14:cNvPr>
                <p14:cNvContentPartPr/>
                <p14:nvPr/>
              </p14:nvContentPartPr>
              <p14:xfrm>
                <a:off x="1987134" y="3825325"/>
                <a:ext cx="58320" cy="28908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2BFB5FBE-F1C8-AAC1-D05B-F8BF4F1C341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51134" y="3789325"/>
                  <a:ext cx="12996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3856AB05-35BF-8561-436B-ABB4E9D6BFDD}"/>
                    </a:ext>
                  </a:extLst>
                </p14:cNvPr>
                <p14:cNvContentPartPr/>
                <p14:nvPr/>
              </p14:nvContentPartPr>
              <p14:xfrm>
                <a:off x="3341094" y="3707965"/>
                <a:ext cx="430920" cy="36540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3856AB05-35BF-8561-436B-ABB4E9D6BFD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05454" y="3672325"/>
                  <a:ext cx="502560" cy="43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uppieren 163">
            <a:extLst>
              <a:ext uri="{FF2B5EF4-FFF2-40B4-BE49-F238E27FC236}">
                <a16:creationId xmlns:a16="http://schemas.microsoft.com/office/drawing/2014/main" id="{8340AA44-56D4-2913-5A50-2F05E0CE8646}"/>
              </a:ext>
            </a:extLst>
          </p:cNvPr>
          <p:cNvGrpSpPr/>
          <p:nvPr/>
        </p:nvGrpSpPr>
        <p:grpSpPr>
          <a:xfrm>
            <a:off x="7205694" y="2304685"/>
            <a:ext cx="2758680" cy="1596960"/>
            <a:chOff x="7205694" y="2304685"/>
            <a:chExt cx="2758680" cy="159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9" name="Freihand 128">
                  <a:extLst>
                    <a:ext uri="{FF2B5EF4-FFF2-40B4-BE49-F238E27FC236}">
                      <a16:creationId xmlns:a16="http://schemas.microsoft.com/office/drawing/2014/main" id="{62C5FECE-A485-465D-EC0F-1FEC0EDD52E1}"/>
                    </a:ext>
                  </a:extLst>
                </p14:cNvPr>
                <p14:cNvContentPartPr/>
                <p14:nvPr/>
              </p14:nvContentPartPr>
              <p14:xfrm>
                <a:off x="7205694" y="2474245"/>
                <a:ext cx="110880" cy="985320"/>
              </p14:xfrm>
            </p:contentPart>
          </mc:Choice>
          <mc:Fallback xmlns="">
            <p:pic>
              <p:nvPicPr>
                <p:cNvPr id="129" name="Freihand 128">
                  <a:extLst>
                    <a:ext uri="{FF2B5EF4-FFF2-40B4-BE49-F238E27FC236}">
                      <a16:creationId xmlns:a16="http://schemas.microsoft.com/office/drawing/2014/main" id="{62C5FECE-A485-465D-EC0F-1FEC0EDD52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69694" y="2438605"/>
                  <a:ext cx="182520" cy="10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3C8D3BD9-D785-14BB-8F8C-EA0A10EA0239}"/>
                    </a:ext>
                  </a:extLst>
                </p14:cNvPr>
                <p14:cNvContentPartPr/>
                <p14:nvPr/>
              </p14:nvContentPartPr>
              <p14:xfrm>
                <a:off x="7271934" y="2304685"/>
                <a:ext cx="1997640" cy="106200"/>
              </p14:xfrm>
            </p:contentPart>
          </mc:Choice>
          <mc:Fallback xmlns=""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3C8D3BD9-D785-14BB-8F8C-EA0A10EA023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236294" y="2268685"/>
                  <a:ext cx="20692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31" name="Freihand 130">
                  <a:extLst>
                    <a:ext uri="{FF2B5EF4-FFF2-40B4-BE49-F238E27FC236}">
                      <a16:creationId xmlns:a16="http://schemas.microsoft.com/office/drawing/2014/main" id="{67708DDF-E316-7697-8440-8A8C38B2FAB2}"/>
                    </a:ext>
                  </a:extLst>
                </p14:cNvPr>
                <p14:cNvContentPartPr/>
                <p14:nvPr/>
              </p14:nvContentPartPr>
              <p14:xfrm>
                <a:off x="7398294" y="2539405"/>
                <a:ext cx="2566080" cy="963000"/>
              </p14:xfrm>
            </p:contentPart>
          </mc:Choice>
          <mc:Fallback xmlns="">
            <p:pic>
              <p:nvPicPr>
                <p:cNvPr id="131" name="Freihand 130">
                  <a:extLst>
                    <a:ext uri="{FF2B5EF4-FFF2-40B4-BE49-F238E27FC236}">
                      <a16:creationId xmlns:a16="http://schemas.microsoft.com/office/drawing/2014/main" id="{67708DDF-E316-7697-8440-8A8C38B2FAB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62294" y="2503405"/>
                  <a:ext cx="2637720" cy="10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3" name="Freihand 132">
                  <a:extLst>
                    <a:ext uri="{FF2B5EF4-FFF2-40B4-BE49-F238E27FC236}">
                      <a16:creationId xmlns:a16="http://schemas.microsoft.com/office/drawing/2014/main" id="{92D77BAF-5BA3-6842-BEB6-3B7EAAADB9FE}"/>
                    </a:ext>
                  </a:extLst>
                </p14:cNvPr>
                <p14:cNvContentPartPr/>
                <p14:nvPr/>
              </p14:nvContentPartPr>
              <p14:xfrm>
                <a:off x="7822734" y="2674765"/>
                <a:ext cx="353160" cy="509040"/>
              </p14:xfrm>
            </p:contentPart>
          </mc:Choice>
          <mc:Fallback xmlns="">
            <p:pic>
              <p:nvPicPr>
                <p:cNvPr id="133" name="Freihand 132">
                  <a:extLst>
                    <a:ext uri="{FF2B5EF4-FFF2-40B4-BE49-F238E27FC236}">
                      <a16:creationId xmlns:a16="http://schemas.microsoft.com/office/drawing/2014/main" id="{92D77BAF-5BA3-6842-BEB6-3B7EAAADB9F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86734" y="2638765"/>
                  <a:ext cx="42480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4" name="Freihand 133">
                  <a:extLst>
                    <a:ext uri="{FF2B5EF4-FFF2-40B4-BE49-F238E27FC236}">
                      <a16:creationId xmlns:a16="http://schemas.microsoft.com/office/drawing/2014/main" id="{B9323301-93B5-6F42-C2D5-CD393F61A889}"/>
                    </a:ext>
                  </a:extLst>
                </p14:cNvPr>
                <p14:cNvContentPartPr/>
                <p14:nvPr/>
              </p14:nvContentPartPr>
              <p14:xfrm>
                <a:off x="8319534" y="2635885"/>
                <a:ext cx="325800" cy="559080"/>
              </p14:xfrm>
            </p:contentPart>
          </mc:Choice>
          <mc:Fallback xmlns="">
            <p:pic>
              <p:nvPicPr>
                <p:cNvPr id="134" name="Freihand 133">
                  <a:extLst>
                    <a:ext uri="{FF2B5EF4-FFF2-40B4-BE49-F238E27FC236}">
                      <a16:creationId xmlns:a16="http://schemas.microsoft.com/office/drawing/2014/main" id="{B9323301-93B5-6F42-C2D5-CD393F61A88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83894" y="2599885"/>
                  <a:ext cx="39744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5" name="Freihand 134">
                  <a:extLst>
                    <a:ext uri="{FF2B5EF4-FFF2-40B4-BE49-F238E27FC236}">
                      <a16:creationId xmlns:a16="http://schemas.microsoft.com/office/drawing/2014/main" id="{70BCF1AA-323D-C829-2660-6C9707B59FB3}"/>
                    </a:ext>
                  </a:extLst>
                </p14:cNvPr>
                <p14:cNvContentPartPr/>
                <p14:nvPr/>
              </p14:nvContentPartPr>
              <p14:xfrm>
                <a:off x="8866374" y="2665765"/>
                <a:ext cx="56880" cy="435240"/>
              </p14:xfrm>
            </p:contentPart>
          </mc:Choice>
          <mc:Fallback xmlns="">
            <p:pic>
              <p:nvPicPr>
                <p:cNvPr id="135" name="Freihand 134">
                  <a:extLst>
                    <a:ext uri="{FF2B5EF4-FFF2-40B4-BE49-F238E27FC236}">
                      <a16:creationId xmlns:a16="http://schemas.microsoft.com/office/drawing/2014/main" id="{70BCF1AA-323D-C829-2660-6C9707B59FB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30734" y="2630125"/>
                  <a:ext cx="12852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6" name="Freihand 135">
                  <a:extLst>
                    <a:ext uri="{FF2B5EF4-FFF2-40B4-BE49-F238E27FC236}">
                      <a16:creationId xmlns:a16="http://schemas.microsoft.com/office/drawing/2014/main" id="{93550BEC-5DAF-7EA4-EE88-03B86712A62D}"/>
                    </a:ext>
                  </a:extLst>
                </p14:cNvPr>
                <p14:cNvContentPartPr/>
                <p14:nvPr/>
              </p14:nvContentPartPr>
              <p14:xfrm>
                <a:off x="8846934" y="2615725"/>
                <a:ext cx="342000" cy="67680"/>
              </p14:xfrm>
            </p:contentPart>
          </mc:Choice>
          <mc:Fallback xmlns="">
            <p:pic>
              <p:nvPicPr>
                <p:cNvPr id="136" name="Freihand 135">
                  <a:extLst>
                    <a:ext uri="{FF2B5EF4-FFF2-40B4-BE49-F238E27FC236}">
                      <a16:creationId xmlns:a16="http://schemas.microsoft.com/office/drawing/2014/main" id="{93550BEC-5DAF-7EA4-EE88-03B86712A62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11294" y="2580085"/>
                  <a:ext cx="4136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37" name="Freihand 136">
                  <a:extLst>
                    <a:ext uri="{FF2B5EF4-FFF2-40B4-BE49-F238E27FC236}">
                      <a16:creationId xmlns:a16="http://schemas.microsoft.com/office/drawing/2014/main" id="{0FEB9F3A-2EA6-0D12-29A3-4687CE45E403}"/>
                    </a:ext>
                  </a:extLst>
                </p14:cNvPr>
                <p14:cNvContentPartPr/>
                <p14:nvPr/>
              </p14:nvContentPartPr>
              <p14:xfrm>
                <a:off x="8943414" y="2802205"/>
                <a:ext cx="333360" cy="33480"/>
              </p14:xfrm>
            </p:contentPart>
          </mc:Choice>
          <mc:Fallback xmlns="">
            <p:pic>
              <p:nvPicPr>
                <p:cNvPr id="137" name="Freihand 136">
                  <a:extLst>
                    <a:ext uri="{FF2B5EF4-FFF2-40B4-BE49-F238E27FC236}">
                      <a16:creationId xmlns:a16="http://schemas.microsoft.com/office/drawing/2014/main" id="{0FEB9F3A-2EA6-0D12-29A3-4687CE45E40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07414" y="2766205"/>
                  <a:ext cx="4050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54" name="Freihand 153">
                  <a:extLst>
                    <a:ext uri="{FF2B5EF4-FFF2-40B4-BE49-F238E27FC236}">
                      <a16:creationId xmlns:a16="http://schemas.microsoft.com/office/drawing/2014/main" id="{7B0E4D86-02EB-2E95-8E5D-4B847EB32FCB}"/>
                    </a:ext>
                  </a:extLst>
                </p14:cNvPr>
                <p14:cNvContentPartPr/>
                <p14:nvPr/>
              </p14:nvContentPartPr>
              <p14:xfrm>
                <a:off x="8882574" y="3065365"/>
                <a:ext cx="342000" cy="60120"/>
              </p14:xfrm>
            </p:contentPart>
          </mc:Choice>
          <mc:Fallback xmlns="">
            <p:pic>
              <p:nvPicPr>
                <p:cNvPr id="154" name="Freihand 153">
                  <a:extLst>
                    <a:ext uri="{FF2B5EF4-FFF2-40B4-BE49-F238E27FC236}">
                      <a16:creationId xmlns:a16="http://schemas.microsoft.com/office/drawing/2014/main" id="{7B0E4D86-02EB-2E95-8E5D-4B847EB32FC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46934" y="3029725"/>
                  <a:ext cx="4136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56" name="Freihand 155">
                  <a:extLst>
                    <a:ext uri="{FF2B5EF4-FFF2-40B4-BE49-F238E27FC236}">
                      <a16:creationId xmlns:a16="http://schemas.microsoft.com/office/drawing/2014/main" id="{FD8DF342-3958-FB12-645B-410BCFA9F591}"/>
                    </a:ext>
                  </a:extLst>
                </p14:cNvPr>
                <p14:cNvContentPartPr/>
                <p14:nvPr/>
              </p14:nvContentPartPr>
              <p14:xfrm>
                <a:off x="9313134" y="3176605"/>
                <a:ext cx="397800" cy="447840"/>
              </p14:xfrm>
            </p:contentPart>
          </mc:Choice>
          <mc:Fallback xmlns="">
            <p:pic>
              <p:nvPicPr>
                <p:cNvPr id="156" name="Freihand 155">
                  <a:extLst>
                    <a:ext uri="{FF2B5EF4-FFF2-40B4-BE49-F238E27FC236}">
                      <a16:creationId xmlns:a16="http://schemas.microsoft.com/office/drawing/2014/main" id="{FD8DF342-3958-FB12-645B-410BCFA9F59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77134" y="3140605"/>
                  <a:ext cx="46944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57" name="Freihand 156">
                  <a:extLst>
                    <a:ext uri="{FF2B5EF4-FFF2-40B4-BE49-F238E27FC236}">
                      <a16:creationId xmlns:a16="http://schemas.microsoft.com/office/drawing/2014/main" id="{352FB111-FAF9-6396-6129-DB3F7CFBF3D8}"/>
                    </a:ext>
                  </a:extLst>
                </p14:cNvPr>
                <p14:cNvContentPartPr/>
                <p14:nvPr/>
              </p14:nvContentPartPr>
              <p14:xfrm>
                <a:off x="9404214" y="3318085"/>
                <a:ext cx="201960" cy="207000"/>
              </p14:xfrm>
            </p:contentPart>
          </mc:Choice>
          <mc:Fallback xmlns="">
            <p:pic>
              <p:nvPicPr>
                <p:cNvPr id="157" name="Freihand 156">
                  <a:extLst>
                    <a:ext uri="{FF2B5EF4-FFF2-40B4-BE49-F238E27FC236}">
                      <a16:creationId xmlns:a16="http://schemas.microsoft.com/office/drawing/2014/main" id="{352FB111-FAF9-6396-6129-DB3F7CFBF3D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68574" y="3282085"/>
                  <a:ext cx="2736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2" name="Freihand 161">
                  <a:extLst>
                    <a:ext uri="{FF2B5EF4-FFF2-40B4-BE49-F238E27FC236}">
                      <a16:creationId xmlns:a16="http://schemas.microsoft.com/office/drawing/2014/main" id="{FCA89FF4-6E19-D8CA-DE1F-5D7713D9C9E8}"/>
                    </a:ext>
                  </a:extLst>
                </p14:cNvPr>
                <p14:cNvContentPartPr/>
                <p14:nvPr/>
              </p14:nvContentPartPr>
              <p14:xfrm>
                <a:off x="9515814" y="3587725"/>
                <a:ext cx="16920" cy="288720"/>
              </p14:xfrm>
            </p:contentPart>
          </mc:Choice>
          <mc:Fallback xmlns="">
            <p:pic>
              <p:nvPicPr>
                <p:cNvPr id="162" name="Freihand 161">
                  <a:extLst>
                    <a:ext uri="{FF2B5EF4-FFF2-40B4-BE49-F238E27FC236}">
                      <a16:creationId xmlns:a16="http://schemas.microsoft.com/office/drawing/2014/main" id="{FCA89FF4-6E19-D8CA-DE1F-5D7713D9C9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479814" y="3552085"/>
                  <a:ext cx="885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3" name="Freihand 162">
                  <a:extLst>
                    <a:ext uri="{FF2B5EF4-FFF2-40B4-BE49-F238E27FC236}">
                      <a16:creationId xmlns:a16="http://schemas.microsoft.com/office/drawing/2014/main" id="{9B1862BC-2717-318F-65BC-C624D9C98B46}"/>
                    </a:ext>
                  </a:extLst>
                </p14:cNvPr>
                <p14:cNvContentPartPr/>
                <p14:nvPr/>
              </p14:nvContentPartPr>
              <p14:xfrm>
                <a:off x="9568374" y="3587365"/>
                <a:ext cx="18360" cy="314280"/>
              </p14:xfrm>
            </p:contentPart>
          </mc:Choice>
          <mc:Fallback xmlns="">
            <p:pic>
              <p:nvPicPr>
                <p:cNvPr id="163" name="Freihand 162">
                  <a:extLst>
                    <a:ext uri="{FF2B5EF4-FFF2-40B4-BE49-F238E27FC236}">
                      <a16:creationId xmlns:a16="http://schemas.microsoft.com/office/drawing/2014/main" id="{9B1862BC-2717-318F-65BC-C624D9C98B4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32374" y="3551725"/>
                  <a:ext cx="90000" cy="38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27155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3F272-E3BA-E589-9AC8-704332316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0C48-A389-E23C-07D3-6648A2CC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abgrenzungen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FB4C2-4ABB-A59E-B315-41246EB80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EBD58FD-AA19-4F63-1CC1-636BFC27A28E}"/>
              </a:ext>
            </a:extLst>
          </p:cNvPr>
          <p:cNvGrpSpPr/>
          <p:nvPr/>
        </p:nvGrpSpPr>
        <p:grpSpPr>
          <a:xfrm>
            <a:off x="1870072" y="2483425"/>
            <a:ext cx="1159560" cy="1856880"/>
            <a:chOff x="1287294" y="1679725"/>
            <a:chExt cx="1159560" cy="185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45DDC25E-81F0-6223-9D53-82DADDBD257C}"/>
                    </a:ext>
                  </a:extLst>
                </p14:cNvPr>
                <p14:cNvContentPartPr/>
                <p14:nvPr/>
              </p14:nvContentPartPr>
              <p14:xfrm>
                <a:off x="1400334" y="1679725"/>
                <a:ext cx="748440" cy="3024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45DDC25E-81F0-6223-9D53-82DADDBD25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4694" y="1644085"/>
                  <a:ext cx="8200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151A43CE-EA13-D768-D371-ABBEF648FE62}"/>
                    </a:ext>
                  </a:extLst>
                </p14:cNvPr>
                <p14:cNvContentPartPr/>
                <p14:nvPr/>
              </p14:nvContentPartPr>
              <p14:xfrm>
                <a:off x="1287294" y="1693405"/>
                <a:ext cx="1159560" cy="184320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151A43CE-EA13-D768-D371-ABBEF648FE6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51654" y="1657405"/>
                  <a:ext cx="1231200" cy="19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AF6E4CE1-913F-0376-2BF1-37BB95CD4903}"/>
              </a:ext>
            </a:extLst>
          </p:cNvPr>
          <p:cNvGrpSpPr/>
          <p:nvPr/>
        </p:nvGrpSpPr>
        <p:grpSpPr>
          <a:xfrm>
            <a:off x="2141724" y="3895058"/>
            <a:ext cx="820080" cy="298440"/>
            <a:chOff x="1545414" y="3135205"/>
            <a:chExt cx="820080" cy="2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09057F29-04B1-4AA4-25B6-609C73B94AB4}"/>
                    </a:ext>
                  </a:extLst>
                </p14:cNvPr>
                <p14:cNvContentPartPr/>
                <p14:nvPr/>
              </p14:nvContentPartPr>
              <p14:xfrm>
                <a:off x="1614174" y="3148885"/>
                <a:ext cx="586080" cy="90000"/>
              </p14:xfrm>
            </p:contentPart>
          </mc:Choice>
          <mc:Fallback xmlns=""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09057F29-04B1-4AA4-25B6-609C73B94A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78534" y="3112885"/>
                  <a:ext cx="6577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0B71006E-BBB7-B817-56A6-D834B51C6302}"/>
                    </a:ext>
                  </a:extLst>
                </p14:cNvPr>
                <p14:cNvContentPartPr/>
                <p14:nvPr/>
              </p14:nvContentPartPr>
              <p14:xfrm>
                <a:off x="1883094" y="3232045"/>
                <a:ext cx="204120" cy="20160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0B71006E-BBB7-B817-56A6-D834B51C630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7094" y="3196405"/>
                  <a:ext cx="2757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6ACD1115-D2B9-418A-737D-D5FBA696B6DB}"/>
                    </a:ext>
                  </a:extLst>
                </p14:cNvPr>
                <p14:cNvContentPartPr/>
                <p14:nvPr/>
              </p14:nvContentPartPr>
              <p14:xfrm>
                <a:off x="1545414" y="3164005"/>
                <a:ext cx="671400" cy="10440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6ACD1115-D2B9-418A-737D-D5FBA696B6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09774" y="3128365"/>
                  <a:ext cx="7430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2761CEFE-5B3F-95EA-3E46-932EAC7DE3DA}"/>
                    </a:ext>
                  </a:extLst>
                </p14:cNvPr>
                <p14:cNvContentPartPr/>
                <p14:nvPr/>
              </p14:nvContentPartPr>
              <p14:xfrm>
                <a:off x="2035734" y="3135205"/>
                <a:ext cx="329760" cy="3852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2761CEFE-5B3F-95EA-3E46-932EAC7DE3D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00094" y="3099565"/>
                  <a:ext cx="401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B504B29-0A4A-5003-A793-2D49D34BF070}"/>
              </a:ext>
            </a:extLst>
          </p:cNvPr>
          <p:cNvGrpSpPr/>
          <p:nvPr/>
        </p:nvGrpSpPr>
        <p:grpSpPr>
          <a:xfrm>
            <a:off x="4785987" y="2022765"/>
            <a:ext cx="2112840" cy="2446200"/>
            <a:chOff x="6121734" y="919405"/>
            <a:chExt cx="2112840" cy="244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10627AF6-5F67-C5F2-13F5-65E976C5C525}"/>
                    </a:ext>
                  </a:extLst>
                </p14:cNvPr>
                <p14:cNvContentPartPr/>
                <p14:nvPr/>
              </p14:nvContentPartPr>
              <p14:xfrm>
                <a:off x="6446814" y="1545445"/>
                <a:ext cx="487440" cy="376200"/>
              </p14:xfrm>
            </p:contentPart>
          </mc:Choice>
          <mc:Fallback xmlns=""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10627AF6-5F67-C5F2-13F5-65E976C5C52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11174" y="1509445"/>
                  <a:ext cx="559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992AAE1E-20B1-2DFA-052D-1EF4609470ED}"/>
                    </a:ext>
                  </a:extLst>
                </p14:cNvPr>
                <p14:cNvContentPartPr/>
                <p14:nvPr/>
              </p14:nvContentPartPr>
              <p14:xfrm>
                <a:off x="6121734" y="1758205"/>
                <a:ext cx="432360" cy="36108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992AAE1E-20B1-2DFA-052D-1EF4609470E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086094" y="1722205"/>
                  <a:ext cx="50400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69A04932-8253-3AB7-8C2B-3D4E1083D387}"/>
                    </a:ext>
                  </a:extLst>
                </p14:cNvPr>
                <p14:cNvContentPartPr/>
                <p14:nvPr/>
              </p14:nvContentPartPr>
              <p14:xfrm>
                <a:off x="6155934" y="2125045"/>
                <a:ext cx="453600" cy="42948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69A04932-8253-3AB7-8C2B-3D4E1083D38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119934" y="2089405"/>
                  <a:ext cx="52524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414FCE10-5E09-328F-B8F9-FC004E0B9800}"/>
                    </a:ext>
                  </a:extLst>
                </p14:cNvPr>
                <p14:cNvContentPartPr/>
                <p14:nvPr/>
              </p14:nvContentPartPr>
              <p14:xfrm>
                <a:off x="6639414" y="2201365"/>
                <a:ext cx="853200" cy="59220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414FCE10-5E09-328F-B8F9-FC004E0B98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03774" y="2165365"/>
                  <a:ext cx="92484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090AD860-F771-E08F-99A6-5FABB2D85D27}"/>
                    </a:ext>
                  </a:extLst>
                </p14:cNvPr>
                <p14:cNvContentPartPr/>
                <p14:nvPr/>
              </p14:nvContentPartPr>
              <p14:xfrm>
                <a:off x="6927054" y="1721485"/>
                <a:ext cx="460800" cy="47340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090AD860-F771-E08F-99A6-5FABB2D85D2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91054" y="1685485"/>
                  <a:ext cx="53244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71984740-ECF8-7633-DC9F-138489DD28CB}"/>
                    </a:ext>
                  </a:extLst>
                </p14:cNvPr>
                <p14:cNvContentPartPr/>
                <p14:nvPr/>
              </p14:nvContentPartPr>
              <p14:xfrm>
                <a:off x="6681174" y="2090485"/>
                <a:ext cx="213120" cy="2383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71984740-ECF8-7633-DC9F-138489DD28C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645174" y="2054845"/>
                  <a:ext cx="2847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4E5E13A8-3A48-E6C9-6784-2BD4AC199F3E}"/>
                    </a:ext>
                  </a:extLst>
                </p14:cNvPr>
                <p14:cNvContentPartPr/>
                <p14:nvPr/>
              </p14:nvContentPartPr>
              <p14:xfrm>
                <a:off x="7368414" y="919405"/>
                <a:ext cx="668520" cy="722160"/>
              </p14:xfrm>
            </p:contentPart>
          </mc:Choice>
          <mc:Fallback xmlns=""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4E5E13A8-3A48-E6C9-6784-2BD4AC199F3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32774" y="883765"/>
                  <a:ext cx="740160" cy="79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62C3F3C8-4F3D-6F19-CC6C-4A417D8ACBE7}"/>
                    </a:ext>
                  </a:extLst>
                </p14:cNvPr>
                <p14:cNvContentPartPr/>
                <p14:nvPr/>
              </p14:nvContentPartPr>
              <p14:xfrm>
                <a:off x="7441494" y="1753525"/>
                <a:ext cx="793080" cy="161208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62C3F3C8-4F3D-6F19-CC6C-4A417D8ACB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05854" y="1717885"/>
                  <a:ext cx="864720" cy="168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F9357CCB-8609-D195-B73E-B86AA85FDEDD}"/>
              </a:ext>
            </a:extLst>
          </p:cNvPr>
          <p:cNvGrpSpPr/>
          <p:nvPr/>
        </p:nvGrpSpPr>
        <p:grpSpPr>
          <a:xfrm>
            <a:off x="8781414" y="2324845"/>
            <a:ext cx="2253240" cy="1889640"/>
            <a:chOff x="8781414" y="2324845"/>
            <a:chExt cx="2253240" cy="188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CAE5605A-3856-139C-CE93-181E007F7A6E}"/>
                    </a:ext>
                  </a:extLst>
                </p14:cNvPr>
                <p14:cNvContentPartPr/>
                <p14:nvPr/>
              </p14:nvContentPartPr>
              <p14:xfrm>
                <a:off x="9407454" y="2420965"/>
                <a:ext cx="1627200" cy="138024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CAE5605A-3856-139C-CE93-181E007F7A6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71814" y="2384965"/>
                  <a:ext cx="1698840" cy="14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4E9F513A-4AB8-90EA-8227-0B5DC14ADD51}"/>
                    </a:ext>
                  </a:extLst>
                </p14:cNvPr>
                <p14:cNvContentPartPr/>
                <p14:nvPr/>
              </p14:nvContentPartPr>
              <p14:xfrm>
                <a:off x="8781414" y="2324845"/>
                <a:ext cx="904320" cy="188964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4E9F513A-4AB8-90EA-8227-0B5DC14ADD5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45774" y="2288845"/>
                  <a:ext cx="975960" cy="19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480BD554-A01E-C0A1-DD5B-3389AA9F12BC}"/>
              </a:ext>
            </a:extLst>
          </p:cNvPr>
          <p:cNvGrpSpPr/>
          <p:nvPr/>
        </p:nvGrpSpPr>
        <p:grpSpPr>
          <a:xfrm>
            <a:off x="1226094" y="2281285"/>
            <a:ext cx="10098360" cy="2518200"/>
            <a:chOff x="1226094" y="2281285"/>
            <a:chExt cx="10098360" cy="251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B6F376B6-97A5-DF25-B897-EEDEF01A20BD}"/>
                    </a:ext>
                  </a:extLst>
                </p14:cNvPr>
                <p14:cNvContentPartPr/>
                <p14:nvPr/>
              </p14:nvContentPartPr>
              <p14:xfrm>
                <a:off x="1357134" y="2479285"/>
                <a:ext cx="1893600" cy="20214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B6F376B6-97A5-DF25-B897-EEDEF01A20B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94134" y="2416285"/>
                  <a:ext cx="2019240" cy="21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E01D8822-4865-7286-21CE-6A9C0A120033}"/>
                    </a:ext>
                  </a:extLst>
                </p14:cNvPr>
                <p14:cNvContentPartPr/>
                <p14:nvPr/>
              </p14:nvContentPartPr>
              <p14:xfrm>
                <a:off x="1226094" y="2537245"/>
                <a:ext cx="2078640" cy="192816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E01D8822-4865-7286-21CE-6A9C0A12003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3454" y="2474605"/>
                  <a:ext cx="2204280" cy="20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2A2F5F57-9F61-9DB4-D5E8-A5172E4FED8C}"/>
                    </a:ext>
                  </a:extLst>
                </p14:cNvPr>
                <p14:cNvContentPartPr/>
                <p14:nvPr/>
              </p14:nvContentPartPr>
              <p14:xfrm>
                <a:off x="4912494" y="2639845"/>
                <a:ext cx="2201760" cy="215964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2A2F5F57-9F61-9DB4-D5E8-A5172E4FED8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49854" y="2576845"/>
                  <a:ext cx="2327400" cy="22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9D4E443D-B1C2-7F78-01C0-7592732086D0}"/>
                    </a:ext>
                  </a:extLst>
                </p14:cNvPr>
                <p14:cNvContentPartPr/>
                <p14:nvPr/>
              </p14:nvContentPartPr>
              <p14:xfrm>
                <a:off x="4580934" y="2419525"/>
                <a:ext cx="2797200" cy="182160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9D4E443D-B1C2-7F78-01C0-7592732086D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18294" y="2356525"/>
                  <a:ext cx="2922840" cy="19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DE380722-8273-910F-23B3-86D378420B7B}"/>
                    </a:ext>
                  </a:extLst>
                </p14:cNvPr>
                <p14:cNvContentPartPr/>
                <p14:nvPr/>
              </p14:nvContentPartPr>
              <p14:xfrm>
                <a:off x="9012534" y="2717965"/>
                <a:ext cx="2311920" cy="197424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DE380722-8273-910F-23B3-86D378420B7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49894" y="2655325"/>
                  <a:ext cx="2437560" cy="20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8BEDC5CC-2EB9-CADF-97F4-EF0AC377EAB5}"/>
                    </a:ext>
                  </a:extLst>
                </p14:cNvPr>
                <p14:cNvContentPartPr/>
                <p14:nvPr/>
              </p14:nvContentPartPr>
              <p14:xfrm>
                <a:off x="8582694" y="2281285"/>
                <a:ext cx="2435040" cy="194652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8BEDC5CC-2EB9-CADF-97F4-EF0AC377EAB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20054" y="2218645"/>
                  <a:ext cx="2560680" cy="2072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37695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82985-787F-5E53-40BF-D894972A8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C0F7-D27B-AC94-3E9C-71AB7E05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arbeitspakete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FBF67-B74B-5D0C-15CE-E55526566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646100F-225A-5EA6-DD2B-93BAB0D1BDD0}"/>
              </a:ext>
            </a:extLst>
          </p:cNvPr>
          <p:cNvGrpSpPr/>
          <p:nvPr/>
        </p:nvGrpSpPr>
        <p:grpSpPr>
          <a:xfrm>
            <a:off x="1579263" y="2241368"/>
            <a:ext cx="2207160" cy="1880280"/>
            <a:chOff x="1712454" y="2492605"/>
            <a:chExt cx="2207160" cy="188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9E430230-4E10-B833-7FC1-F3F93F6BEF03}"/>
                    </a:ext>
                  </a:extLst>
                </p14:cNvPr>
                <p14:cNvContentPartPr/>
                <p14:nvPr/>
              </p14:nvContentPartPr>
              <p14:xfrm>
                <a:off x="1740534" y="2492605"/>
                <a:ext cx="1586520" cy="14508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9E430230-4E10-B833-7FC1-F3F93F6BEF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04894" y="2456605"/>
                  <a:ext cx="1658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497B601A-FFF6-5F7B-4C73-06C1F0DC23F8}"/>
                    </a:ext>
                  </a:extLst>
                </p14:cNvPr>
                <p14:cNvContentPartPr/>
                <p14:nvPr/>
              </p14:nvContentPartPr>
              <p14:xfrm>
                <a:off x="1712454" y="2649925"/>
                <a:ext cx="2207160" cy="172296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497B601A-FFF6-5F7B-4C73-06C1F0DC23F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76814" y="2613925"/>
                  <a:ext cx="2278800" cy="179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8296A81F-7A09-3EA2-AE91-271A78B7EC61}"/>
                    </a:ext>
                  </a:extLst>
                </p14:cNvPr>
                <p14:cNvContentPartPr/>
                <p14:nvPr/>
              </p14:nvContentPartPr>
              <p14:xfrm>
                <a:off x="2297814" y="2585845"/>
                <a:ext cx="225360" cy="160128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8296A81F-7A09-3EA2-AE91-271A78B7EC6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61814" y="2549845"/>
                  <a:ext cx="297000" cy="167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0F6ED911-B514-4C8A-8AFB-B1A0C15E4E59}"/>
                    </a:ext>
                  </a:extLst>
                </p14:cNvPr>
                <p14:cNvContentPartPr/>
                <p14:nvPr/>
              </p14:nvContentPartPr>
              <p14:xfrm>
                <a:off x="2978574" y="2571805"/>
                <a:ext cx="214200" cy="150912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0F6ED911-B514-4C8A-8AFB-B1A0C15E4E5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2574" y="2535805"/>
                  <a:ext cx="285840" cy="158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7E45DAB9-D89C-F243-36FE-CA6E6A9770D2}"/>
                    </a:ext>
                  </a:extLst>
                </p14:cNvPr>
                <p14:cNvContentPartPr/>
                <p14:nvPr/>
              </p14:nvContentPartPr>
              <p14:xfrm>
                <a:off x="1750614" y="2868085"/>
                <a:ext cx="2102760" cy="73080"/>
              </p14:xfrm>
            </p:contentPart>
          </mc:Choice>
          <mc:Fallback xmlns=""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7E45DAB9-D89C-F243-36FE-CA6E6A9770D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14974" y="2832085"/>
                  <a:ext cx="217440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732576E7-6CC2-EACA-F6C4-D9B59CB2C88B}"/>
              </a:ext>
            </a:extLst>
          </p:cNvPr>
          <p:cNvGrpSpPr/>
          <p:nvPr/>
        </p:nvGrpSpPr>
        <p:grpSpPr>
          <a:xfrm>
            <a:off x="4886133" y="2081310"/>
            <a:ext cx="2171160" cy="2001600"/>
            <a:chOff x="5233614" y="2315845"/>
            <a:chExt cx="2171160" cy="20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A485351B-4A1C-6724-DCF9-6F83E9C2811B}"/>
                    </a:ext>
                  </a:extLst>
                </p14:cNvPr>
                <p14:cNvContentPartPr/>
                <p14:nvPr/>
              </p14:nvContentPartPr>
              <p14:xfrm>
                <a:off x="5233614" y="2356165"/>
                <a:ext cx="2171160" cy="1961280"/>
              </p14:xfrm>
            </p:contentPart>
          </mc:Choice>
          <mc:Fallback xmlns=""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A485351B-4A1C-6724-DCF9-6F83E9C2811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97974" y="2320165"/>
                  <a:ext cx="2242800" cy="20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32F7419C-1006-F4BC-4C58-0AB009106188}"/>
                    </a:ext>
                  </a:extLst>
                </p14:cNvPr>
                <p14:cNvContentPartPr/>
                <p14:nvPr/>
              </p14:nvContentPartPr>
              <p14:xfrm>
                <a:off x="5271054" y="2315845"/>
                <a:ext cx="1612800" cy="66960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32F7419C-1006-F4BC-4C58-0AB00910618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35414" y="2279845"/>
                  <a:ext cx="16844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7" name="Freihand 96">
                  <a:extLst>
                    <a:ext uri="{FF2B5EF4-FFF2-40B4-BE49-F238E27FC236}">
                      <a16:creationId xmlns:a16="http://schemas.microsoft.com/office/drawing/2014/main" id="{2B70DE19-7F5A-A3F8-96D8-203558EF012E}"/>
                    </a:ext>
                  </a:extLst>
                </p14:cNvPr>
                <p14:cNvContentPartPr/>
                <p14:nvPr/>
              </p14:nvContentPartPr>
              <p14:xfrm>
                <a:off x="5505774" y="2603485"/>
                <a:ext cx="418320" cy="349200"/>
              </p14:xfrm>
            </p:contentPart>
          </mc:Choice>
          <mc:Fallback xmlns="">
            <p:pic>
              <p:nvPicPr>
                <p:cNvPr id="97" name="Freihand 96">
                  <a:extLst>
                    <a:ext uri="{FF2B5EF4-FFF2-40B4-BE49-F238E27FC236}">
                      <a16:creationId xmlns:a16="http://schemas.microsoft.com/office/drawing/2014/main" id="{2B70DE19-7F5A-A3F8-96D8-203558EF012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70134" y="2567485"/>
                  <a:ext cx="4899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8" name="Freihand 97">
                  <a:extLst>
                    <a:ext uri="{FF2B5EF4-FFF2-40B4-BE49-F238E27FC236}">
                      <a16:creationId xmlns:a16="http://schemas.microsoft.com/office/drawing/2014/main" id="{4AE76C85-19C9-2A9B-2079-7CB808C9AF5D}"/>
                    </a:ext>
                  </a:extLst>
                </p14:cNvPr>
                <p14:cNvContentPartPr/>
                <p14:nvPr/>
              </p14:nvContentPartPr>
              <p14:xfrm>
                <a:off x="6046854" y="2555245"/>
                <a:ext cx="440640" cy="353880"/>
              </p14:xfrm>
            </p:contentPart>
          </mc:Choice>
          <mc:Fallback xmlns="">
            <p:pic>
              <p:nvPicPr>
                <p:cNvPr id="98" name="Freihand 97">
                  <a:extLst>
                    <a:ext uri="{FF2B5EF4-FFF2-40B4-BE49-F238E27FC236}">
                      <a16:creationId xmlns:a16="http://schemas.microsoft.com/office/drawing/2014/main" id="{4AE76C85-19C9-2A9B-2079-7CB808C9AF5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010854" y="2519605"/>
                  <a:ext cx="51228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9" name="Freihand 98">
                  <a:extLst>
                    <a:ext uri="{FF2B5EF4-FFF2-40B4-BE49-F238E27FC236}">
                      <a16:creationId xmlns:a16="http://schemas.microsoft.com/office/drawing/2014/main" id="{1C84BA21-AE0A-E395-6CCB-85BEEEF216BE}"/>
                    </a:ext>
                  </a:extLst>
                </p14:cNvPr>
                <p14:cNvContentPartPr/>
                <p14:nvPr/>
              </p14:nvContentPartPr>
              <p14:xfrm>
                <a:off x="6532134" y="2534365"/>
                <a:ext cx="386280" cy="359280"/>
              </p14:xfrm>
            </p:contentPart>
          </mc:Choice>
          <mc:Fallback xmlns="">
            <p:pic>
              <p:nvPicPr>
                <p:cNvPr id="99" name="Freihand 98">
                  <a:extLst>
                    <a:ext uri="{FF2B5EF4-FFF2-40B4-BE49-F238E27FC236}">
                      <a16:creationId xmlns:a16="http://schemas.microsoft.com/office/drawing/2014/main" id="{1C84BA21-AE0A-E395-6CCB-85BEEEF216B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96134" y="2498725"/>
                  <a:ext cx="457920" cy="43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1" name="Freihand 100">
                <a:extLst>
                  <a:ext uri="{FF2B5EF4-FFF2-40B4-BE49-F238E27FC236}">
                    <a16:creationId xmlns:a16="http://schemas.microsoft.com/office/drawing/2014/main" id="{3D561691-C2F1-FD47-BF93-6B7109E08026}"/>
                  </a:ext>
                </a:extLst>
              </p14:cNvPr>
              <p14:cNvContentPartPr/>
              <p14:nvPr/>
            </p14:nvContentPartPr>
            <p14:xfrm>
              <a:off x="5254114" y="3020769"/>
              <a:ext cx="391320" cy="345960"/>
            </p14:xfrm>
          </p:contentPart>
        </mc:Choice>
        <mc:Fallback>
          <p:pic>
            <p:nvPicPr>
              <p:cNvPr id="101" name="Freihand 100">
                <a:extLst>
                  <a:ext uri="{FF2B5EF4-FFF2-40B4-BE49-F238E27FC236}">
                    <a16:creationId xmlns:a16="http://schemas.microsoft.com/office/drawing/2014/main" id="{3D561691-C2F1-FD47-BF93-6B7109E0802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218114" y="2984769"/>
                <a:ext cx="46296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2" name="Freihand 101">
                <a:extLst>
                  <a:ext uri="{FF2B5EF4-FFF2-40B4-BE49-F238E27FC236}">
                    <a16:creationId xmlns:a16="http://schemas.microsoft.com/office/drawing/2014/main" id="{05975DBF-5CCF-CE8E-D55D-95C3E49D139A}"/>
                  </a:ext>
                </a:extLst>
              </p14:cNvPr>
              <p14:cNvContentPartPr/>
              <p14:nvPr/>
            </p14:nvContentPartPr>
            <p14:xfrm>
              <a:off x="5811394" y="2991249"/>
              <a:ext cx="356400" cy="318600"/>
            </p14:xfrm>
          </p:contentPart>
        </mc:Choice>
        <mc:Fallback>
          <p:pic>
            <p:nvPicPr>
              <p:cNvPr id="102" name="Freihand 101">
                <a:extLst>
                  <a:ext uri="{FF2B5EF4-FFF2-40B4-BE49-F238E27FC236}">
                    <a16:creationId xmlns:a16="http://schemas.microsoft.com/office/drawing/2014/main" id="{05975DBF-5CCF-CE8E-D55D-95C3E49D139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775394" y="2955249"/>
                <a:ext cx="4280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3" name="Freihand 102">
                <a:extLst>
                  <a:ext uri="{FF2B5EF4-FFF2-40B4-BE49-F238E27FC236}">
                    <a16:creationId xmlns:a16="http://schemas.microsoft.com/office/drawing/2014/main" id="{9C78BC9F-083E-E20B-173D-AC69A858E099}"/>
                  </a:ext>
                </a:extLst>
              </p14:cNvPr>
              <p14:cNvContentPartPr/>
              <p14:nvPr/>
            </p14:nvContentPartPr>
            <p14:xfrm>
              <a:off x="6317914" y="2912409"/>
              <a:ext cx="340920" cy="350280"/>
            </p14:xfrm>
          </p:contentPart>
        </mc:Choice>
        <mc:Fallback>
          <p:pic>
            <p:nvPicPr>
              <p:cNvPr id="103" name="Freihand 102">
                <a:extLst>
                  <a:ext uri="{FF2B5EF4-FFF2-40B4-BE49-F238E27FC236}">
                    <a16:creationId xmlns:a16="http://schemas.microsoft.com/office/drawing/2014/main" id="{9C78BC9F-083E-E20B-173D-AC69A858E09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281914" y="2876446"/>
                <a:ext cx="412560" cy="421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4" name="Freihand 103">
                <a:extLst>
                  <a:ext uri="{FF2B5EF4-FFF2-40B4-BE49-F238E27FC236}">
                    <a16:creationId xmlns:a16="http://schemas.microsoft.com/office/drawing/2014/main" id="{4580CAC1-7CD6-0A29-D656-4562A9E06DE7}"/>
                  </a:ext>
                </a:extLst>
              </p14:cNvPr>
              <p14:cNvContentPartPr/>
              <p14:nvPr/>
            </p14:nvContentPartPr>
            <p14:xfrm>
              <a:off x="5282554" y="3539529"/>
              <a:ext cx="410040" cy="349560"/>
            </p14:xfrm>
          </p:contentPart>
        </mc:Choice>
        <mc:Fallback>
          <p:pic>
            <p:nvPicPr>
              <p:cNvPr id="104" name="Freihand 103">
                <a:extLst>
                  <a:ext uri="{FF2B5EF4-FFF2-40B4-BE49-F238E27FC236}">
                    <a16:creationId xmlns:a16="http://schemas.microsoft.com/office/drawing/2014/main" id="{4580CAC1-7CD6-0A29-D656-4562A9E06DE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246554" y="3503529"/>
                <a:ext cx="48168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5" name="Freihand 104">
                <a:extLst>
                  <a:ext uri="{FF2B5EF4-FFF2-40B4-BE49-F238E27FC236}">
                    <a16:creationId xmlns:a16="http://schemas.microsoft.com/office/drawing/2014/main" id="{528F3656-07F7-FBD2-69CE-ADE31773633E}"/>
                  </a:ext>
                </a:extLst>
              </p14:cNvPr>
              <p14:cNvContentPartPr/>
              <p14:nvPr/>
            </p14:nvContentPartPr>
            <p14:xfrm>
              <a:off x="5833354" y="3480489"/>
              <a:ext cx="339840" cy="338760"/>
            </p14:xfrm>
          </p:contentPart>
        </mc:Choice>
        <mc:Fallback>
          <p:pic>
            <p:nvPicPr>
              <p:cNvPr id="105" name="Freihand 104">
                <a:extLst>
                  <a:ext uri="{FF2B5EF4-FFF2-40B4-BE49-F238E27FC236}">
                    <a16:creationId xmlns:a16="http://schemas.microsoft.com/office/drawing/2014/main" id="{528F3656-07F7-FBD2-69CE-ADE31773633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797354" y="3444451"/>
                <a:ext cx="411480" cy="4104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6" name="Freihand 105">
                <a:extLst>
                  <a:ext uri="{FF2B5EF4-FFF2-40B4-BE49-F238E27FC236}">
                    <a16:creationId xmlns:a16="http://schemas.microsoft.com/office/drawing/2014/main" id="{E7455E03-770B-17C3-B215-4ED32239DA3B}"/>
                  </a:ext>
                </a:extLst>
              </p14:cNvPr>
              <p14:cNvContentPartPr/>
              <p14:nvPr/>
            </p14:nvContentPartPr>
            <p14:xfrm>
              <a:off x="6352834" y="3451689"/>
              <a:ext cx="316080" cy="324360"/>
            </p14:xfrm>
          </p:contentPart>
        </mc:Choice>
        <mc:Fallback>
          <p:pic>
            <p:nvPicPr>
              <p:cNvPr id="106" name="Freihand 105">
                <a:extLst>
                  <a:ext uri="{FF2B5EF4-FFF2-40B4-BE49-F238E27FC236}">
                    <a16:creationId xmlns:a16="http://schemas.microsoft.com/office/drawing/2014/main" id="{E7455E03-770B-17C3-B215-4ED32239DA3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316834" y="3415649"/>
                <a:ext cx="387720" cy="3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E2330E71-9785-C430-4866-69306FA267AF}"/>
                  </a:ext>
                </a:extLst>
              </p14:cNvPr>
              <p14:cNvContentPartPr/>
              <p14:nvPr/>
            </p14:nvContentPartPr>
            <p14:xfrm>
              <a:off x="3304563" y="2222425"/>
              <a:ext cx="204480" cy="110160"/>
            </p14:xfrm>
          </p:contentPart>
        </mc:Choice>
        <mc:Fallback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E2330E71-9785-C430-4866-69306FA267A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268563" y="2186785"/>
                <a:ext cx="276120" cy="18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6EEA1E5C-9E30-CC8B-446C-90C6991875FC}"/>
              </a:ext>
            </a:extLst>
          </p:cNvPr>
          <p:cNvGrpSpPr/>
          <p:nvPr/>
        </p:nvGrpSpPr>
        <p:grpSpPr>
          <a:xfrm>
            <a:off x="1724163" y="4360465"/>
            <a:ext cx="2248920" cy="738000"/>
            <a:chOff x="1793454" y="4347685"/>
            <a:chExt cx="2248920" cy="73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5D9D2006-7D50-0D37-8160-17D619692141}"/>
                    </a:ext>
                  </a:extLst>
                </p14:cNvPr>
                <p14:cNvContentPartPr/>
                <p14:nvPr/>
              </p14:nvContentPartPr>
              <p14:xfrm>
                <a:off x="1793454" y="4406365"/>
                <a:ext cx="100440" cy="678600"/>
              </p14:xfrm>
            </p:contentPart>
          </mc:Choice>
          <mc:Fallback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5D9D2006-7D50-0D37-8160-17D61969214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757454" y="4370365"/>
                  <a:ext cx="172080" cy="75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26C6E58E-8E56-4308-9EB6-B5527F649151}"/>
                    </a:ext>
                  </a:extLst>
                </p14:cNvPr>
                <p14:cNvContentPartPr/>
                <p14:nvPr/>
              </p14:nvContentPartPr>
              <p14:xfrm>
                <a:off x="1873374" y="4429045"/>
                <a:ext cx="299160" cy="395640"/>
              </p14:xfrm>
            </p:contentPart>
          </mc:Choice>
          <mc:Fallback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26C6E58E-8E56-4308-9EB6-B5527F64915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837734" y="4393045"/>
                  <a:ext cx="37080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26D146AB-2093-4ECC-2807-91AB22C20780}"/>
                    </a:ext>
                  </a:extLst>
                </p14:cNvPr>
                <p14:cNvContentPartPr/>
                <p14:nvPr/>
              </p14:nvContentPartPr>
              <p14:xfrm>
                <a:off x="2035374" y="4607245"/>
                <a:ext cx="175320" cy="478440"/>
              </p14:xfrm>
            </p:contentPart>
          </mc:Choice>
          <mc:Fallback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26D146AB-2093-4ECC-2807-91AB22C2078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99374" y="4571605"/>
                  <a:ext cx="24696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2F9E64E5-1DC3-F641-6E12-C8C1C6ECABCF}"/>
                    </a:ext>
                  </a:extLst>
                </p14:cNvPr>
                <p14:cNvContentPartPr/>
                <p14:nvPr/>
              </p14:nvContentPartPr>
              <p14:xfrm>
                <a:off x="2315814" y="4616605"/>
                <a:ext cx="255240" cy="373320"/>
              </p14:xfrm>
            </p:contentPart>
          </mc:Choice>
          <mc:Fallback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2F9E64E5-1DC3-F641-6E12-C8C1C6ECABC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79814" y="4580965"/>
                  <a:ext cx="32688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3A01E8A0-E4BD-04F6-C617-6D4ED0D5EB1C}"/>
                    </a:ext>
                  </a:extLst>
                </p14:cNvPr>
                <p14:cNvContentPartPr/>
                <p14:nvPr/>
              </p14:nvContentPartPr>
              <p14:xfrm>
                <a:off x="2666094" y="4620925"/>
                <a:ext cx="87120" cy="404280"/>
              </p14:xfrm>
            </p:contentPart>
          </mc:Choice>
          <mc:Fallback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3A01E8A0-E4BD-04F6-C617-6D4ED0D5EB1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630454" y="4584925"/>
                  <a:ext cx="15876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3F03B972-FC1C-6A49-E8D4-F73B8D2467B3}"/>
                    </a:ext>
                  </a:extLst>
                </p14:cNvPr>
                <p14:cNvContentPartPr/>
                <p14:nvPr/>
              </p14:nvContentPartPr>
              <p14:xfrm>
                <a:off x="2679054" y="4597885"/>
                <a:ext cx="283680" cy="380520"/>
              </p14:xfrm>
            </p:contentPart>
          </mc:Choice>
          <mc:Fallback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3F03B972-FC1C-6A49-E8D4-F73B8D2467B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43414" y="4562245"/>
                  <a:ext cx="35532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363DB857-8CC3-2FCE-B91E-62F934F9A803}"/>
                    </a:ext>
                  </a:extLst>
                </p14:cNvPr>
                <p14:cNvContentPartPr/>
                <p14:nvPr/>
              </p14:nvContentPartPr>
              <p14:xfrm>
                <a:off x="3014574" y="4347685"/>
                <a:ext cx="110520" cy="61272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363DB857-8CC3-2FCE-B91E-62F934F9A80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978934" y="4311685"/>
                  <a:ext cx="18216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9E19839B-9D27-154A-1FA4-F7451795AF1B}"/>
                    </a:ext>
                  </a:extLst>
                </p14:cNvPr>
                <p14:cNvContentPartPr/>
                <p14:nvPr/>
              </p14:nvContentPartPr>
              <p14:xfrm>
                <a:off x="3092694" y="4554325"/>
                <a:ext cx="243360" cy="426960"/>
              </p14:xfrm>
            </p:contentPart>
          </mc:Choice>
          <mc:Fallback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9E19839B-9D27-154A-1FA4-F7451795AF1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56694" y="4518325"/>
                  <a:ext cx="31500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ACE481BA-BD12-BA28-E60B-8BF3449A86B4}"/>
                    </a:ext>
                  </a:extLst>
                </p14:cNvPr>
                <p14:cNvContentPartPr/>
                <p14:nvPr/>
              </p14:nvContentPartPr>
              <p14:xfrm>
                <a:off x="3424254" y="4537405"/>
                <a:ext cx="209520" cy="365760"/>
              </p14:xfrm>
            </p:contentPart>
          </mc:Choice>
          <mc:Fallback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ACE481BA-BD12-BA28-E60B-8BF3449A86B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388254" y="4501405"/>
                  <a:ext cx="28116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8FBAF2DC-1B79-9647-FAAF-557F14C36191}"/>
                    </a:ext>
                  </a:extLst>
                </p14:cNvPr>
                <p14:cNvContentPartPr/>
                <p14:nvPr/>
              </p14:nvContentPartPr>
              <p14:xfrm>
                <a:off x="3596694" y="4569445"/>
                <a:ext cx="64440" cy="278280"/>
              </p14:xfrm>
            </p:contentPart>
          </mc:Choice>
          <mc:Fallback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8FBAF2DC-1B79-9647-FAAF-557F14C3619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561054" y="4533805"/>
                  <a:ext cx="1360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D65FE65C-B248-A62D-F2E4-4E181B58D847}"/>
                    </a:ext>
                  </a:extLst>
                </p14:cNvPr>
                <p14:cNvContentPartPr/>
                <p14:nvPr/>
              </p14:nvContentPartPr>
              <p14:xfrm>
                <a:off x="3751134" y="4547125"/>
                <a:ext cx="61920" cy="317880"/>
              </p14:xfrm>
            </p:contentPart>
          </mc:Choice>
          <mc:Fallback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D65FE65C-B248-A62D-F2E4-4E181B58D84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15134" y="4511125"/>
                  <a:ext cx="1335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4D0B40E8-E380-154A-77D4-B59B910E7B5A}"/>
                    </a:ext>
                  </a:extLst>
                </p14:cNvPr>
                <p14:cNvContentPartPr/>
                <p14:nvPr/>
              </p14:nvContentPartPr>
              <p14:xfrm>
                <a:off x="3759774" y="4512925"/>
                <a:ext cx="282600" cy="451440"/>
              </p14:xfrm>
            </p:contentPart>
          </mc:Choice>
          <mc:Fallback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4D0B40E8-E380-154A-77D4-B59B910E7B5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23774" y="4477285"/>
                  <a:ext cx="354240" cy="52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FDB01726-2768-C0D1-68DF-3C783A893CED}"/>
              </a:ext>
            </a:extLst>
          </p:cNvPr>
          <p:cNvGrpSpPr/>
          <p:nvPr/>
        </p:nvGrpSpPr>
        <p:grpSpPr>
          <a:xfrm>
            <a:off x="5086894" y="4315466"/>
            <a:ext cx="2535840" cy="666000"/>
            <a:chOff x="5318934" y="4245085"/>
            <a:chExt cx="2535840" cy="66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9910C1F6-6AF9-42B6-D1C7-E8634227D0D0}"/>
                    </a:ext>
                  </a:extLst>
                </p14:cNvPr>
                <p14:cNvContentPartPr/>
                <p14:nvPr/>
              </p14:nvContentPartPr>
              <p14:xfrm>
                <a:off x="5318934" y="4397005"/>
                <a:ext cx="76680" cy="514080"/>
              </p14:xfrm>
            </p:contentPart>
          </mc:Choice>
          <mc:Fallback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9910C1F6-6AF9-42B6-D1C7-E8634227D0D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283294" y="4361005"/>
                  <a:ext cx="14832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2583855D-C945-7A5E-E819-7522094CB306}"/>
                    </a:ext>
                  </a:extLst>
                </p14:cNvPr>
                <p14:cNvContentPartPr/>
                <p14:nvPr/>
              </p14:nvContentPartPr>
              <p14:xfrm>
                <a:off x="5367894" y="4377205"/>
                <a:ext cx="218160" cy="329760"/>
              </p14:xfrm>
            </p:contentPart>
          </mc:Choice>
          <mc:Fallback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2583855D-C945-7A5E-E819-7522094CB30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332254" y="4341205"/>
                  <a:ext cx="28980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4EC24124-E039-649A-44B3-B744993EA51E}"/>
                    </a:ext>
                  </a:extLst>
                </p14:cNvPr>
                <p14:cNvContentPartPr/>
                <p14:nvPr/>
              </p14:nvContentPartPr>
              <p14:xfrm>
                <a:off x="5521614" y="4525885"/>
                <a:ext cx="143640" cy="365760"/>
              </p14:xfrm>
            </p:contentPart>
          </mc:Choice>
          <mc:Fallback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4EC24124-E039-649A-44B3-B744993EA51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85974" y="4489885"/>
                  <a:ext cx="21528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8B157555-9A32-7727-89E0-86162E614F10}"/>
                    </a:ext>
                  </a:extLst>
                </p14:cNvPr>
                <p14:cNvContentPartPr/>
                <p14:nvPr/>
              </p14:nvContentPartPr>
              <p14:xfrm>
                <a:off x="5684334" y="4537045"/>
                <a:ext cx="246240" cy="324360"/>
              </p14:xfrm>
            </p:contentPart>
          </mc:Choice>
          <mc:Fallback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8B157555-9A32-7727-89E0-86162E614F1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48334" y="4501405"/>
                  <a:ext cx="3178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39FB15E9-3A28-B533-46C0-39D071B96F47}"/>
                    </a:ext>
                  </a:extLst>
                </p14:cNvPr>
                <p14:cNvContentPartPr/>
                <p14:nvPr/>
              </p14:nvContentPartPr>
              <p14:xfrm>
                <a:off x="5886294" y="4575565"/>
                <a:ext cx="83880" cy="246240"/>
              </p14:xfrm>
            </p:contentPart>
          </mc:Choice>
          <mc:Fallback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39FB15E9-3A28-B533-46C0-39D071B96F4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50654" y="4539925"/>
                  <a:ext cx="155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7F089B05-B2EE-6AF7-04EF-511AD80E977E}"/>
                    </a:ext>
                  </a:extLst>
                </p14:cNvPr>
                <p14:cNvContentPartPr/>
                <p14:nvPr/>
              </p14:nvContentPartPr>
              <p14:xfrm>
                <a:off x="5997174" y="4354885"/>
                <a:ext cx="190440" cy="449280"/>
              </p14:xfrm>
            </p:contentPart>
          </mc:Choice>
          <mc:Fallback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7F089B05-B2EE-6AF7-04EF-511AD80E977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961534" y="4318885"/>
                  <a:ext cx="26208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B9A3EB74-753F-8B48-F49E-9BF4BF20AC4D}"/>
                    </a:ext>
                  </a:extLst>
                </p14:cNvPr>
                <p14:cNvContentPartPr/>
                <p14:nvPr/>
              </p14:nvContentPartPr>
              <p14:xfrm>
                <a:off x="6234054" y="4483765"/>
                <a:ext cx="304920" cy="352800"/>
              </p14:xfrm>
            </p:contentPart>
          </mc:Choice>
          <mc:Fallback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B9A3EB74-753F-8B48-F49E-9BF4BF20AC4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198414" y="4448125"/>
                  <a:ext cx="3765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31D07B07-E59F-DCA4-F1F5-D30EE67D3CED}"/>
                    </a:ext>
                  </a:extLst>
                </p14:cNvPr>
                <p14:cNvContentPartPr/>
                <p14:nvPr/>
              </p14:nvContentPartPr>
              <p14:xfrm>
                <a:off x="6559134" y="4512565"/>
                <a:ext cx="290520" cy="276480"/>
              </p14:xfrm>
            </p:contentPart>
          </mc:Choice>
          <mc:Fallback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31D07B07-E59F-DCA4-F1F5-D30EE67D3CE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23134" y="4476565"/>
                  <a:ext cx="3621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3067729D-2691-112A-E587-DCECA8432513}"/>
                    </a:ext>
                  </a:extLst>
                </p14:cNvPr>
                <p14:cNvContentPartPr/>
                <p14:nvPr/>
              </p14:nvContentPartPr>
              <p14:xfrm>
                <a:off x="6898974" y="4245085"/>
                <a:ext cx="329040" cy="558720"/>
              </p14:xfrm>
            </p:contentPart>
          </mc:Choice>
          <mc:Fallback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3067729D-2691-112A-E587-DCECA843251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62974" y="4209445"/>
                  <a:ext cx="40068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561FCCAC-46D1-BA02-96B5-CB00B62D426F}"/>
                    </a:ext>
                  </a:extLst>
                </p14:cNvPr>
                <p14:cNvContentPartPr/>
                <p14:nvPr/>
              </p14:nvContentPartPr>
              <p14:xfrm>
                <a:off x="7321974" y="4449565"/>
                <a:ext cx="286920" cy="341280"/>
              </p14:xfrm>
            </p:contentPart>
          </mc:Choice>
          <mc:Fallback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561FCCAC-46D1-BA02-96B5-CB00B62D426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286334" y="4413565"/>
                  <a:ext cx="3585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5980722C-0E88-DBDE-6A2E-7DF67C22A550}"/>
                    </a:ext>
                  </a:extLst>
                </p14:cNvPr>
                <p14:cNvContentPartPr/>
                <p14:nvPr/>
              </p14:nvContentPartPr>
              <p14:xfrm>
                <a:off x="7637694" y="4447045"/>
                <a:ext cx="217080" cy="281880"/>
              </p14:xfrm>
            </p:contentPart>
          </mc:Choice>
          <mc:Fallback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5980722C-0E88-DBDE-6A2E-7DF67C22A55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601694" y="4411045"/>
                  <a:ext cx="288720" cy="35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9C5E59F2-AE9B-2FAD-4943-E07DB12EB6CC}"/>
              </a:ext>
            </a:extLst>
          </p:cNvPr>
          <p:cNvGrpSpPr/>
          <p:nvPr/>
        </p:nvGrpSpPr>
        <p:grpSpPr>
          <a:xfrm>
            <a:off x="8477214" y="4262725"/>
            <a:ext cx="2402280" cy="839520"/>
            <a:chOff x="8477214" y="4262725"/>
            <a:chExt cx="2402280" cy="83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5" name="Freihand 124">
                  <a:extLst>
                    <a:ext uri="{FF2B5EF4-FFF2-40B4-BE49-F238E27FC236}">
                      <a16:creationId xmlns:a16="http://schemas.microsoft.com/office/drawing/2014/main" id="{F71A3A04-DA44-0EC1-6D18-2C0D5FD48991}"/>
                    </a:ext>
                  </a:extLst>
                </p14:cNvPr>
                <p14:cNvContentPartPr/>
                <p14:nvPr/>
              </p14:nvContentPartPr>
              <p14:xfrm>
                <a:off x="8523294" y="4383685"/>
                <a:ext cx="51120" cy="416520"/>
              </p14:xfrm>
            </p:contentPart>
          </mc:Choice>
          <mc:Fallback>
            <p:pic>
              <p:nvPicPr>
                <p:cNvPr id="125" name="Freihand 124">
                  <a:extLst>
                    <a:ext uri="{FF2B5EF4-FFF2-40B4-BE49-F238E27FC236}">
                      <a16:creationId xmlns:a16="http://schemas.microsoft.com/office/drawing/2014/main" id="{F71A3A04-DA44-0EC1-6D18-2C0D5FD4899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87654" y="4348045"/>
                  <a:ext cx="12276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26" name="Freihand 125">
                  <a:extLst>
                    <a:ext uri="{FF2B5EF4-FFF2-40B4-BE49-F238E27FC236}">
                      <a16:creationId xmlns:a16="http://schemas.microsoft.com/office/drawing/2014/main" id="{0204AB20-E8E7-A54D-19D7-DB06BB6FC5D1}"/>
                    </a:ext>
                  </a:extLst>
                </p14:cNvPr>
                <p14:cNvContentPartPr/>
                <p14:nvPr/>
              </p14:nvContentPartPr>
              <p14:xfrm>
                <a:off x="8477214" y="4355245"/>
                <a:ext cx="272880" cy="249840"/>
              </p14:xfrm>
            </p:contentPart>
          </mc:Choice>
          <mc:Fallback>
            <p:pic>
              <p:nvPicPr>
                <p:cNvPr id="126" name="Freihand 125">
                  <a:extLst>
                    <a:ext uri="{FF2B5EF4-FFF2-40B4-BE49-F238E27FC236}">
                      <a16:creationId xmlns:a16="http://schemas.microsoft.com/office/drawing/2014/main" id="{0204AB20-E8E7-A54D-19D7-DB06BB6FC5D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41574" y="4319245"/>
                  <a:ext cx="3445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27" name="Freihand 126">
                  <a:extLst>
                    <a:ext uri="{FF2B5EF4-FFF2-40B4-BE49-F238E27FC236}">
                      <a16:creationId xmlns:a16="http://schemas.microsoft.com/office/drawing/2014/main" id="{A3A99AC6-25AE-C461-3F4A-83A0A404461B}"/>
                    </a:ext>
                  </a:extLst>
                </p14:cNvPr>
                <p14:cNvContentPartPr/>
                <p14:nvPr/>
              </p14:nvContentPartPr>
              <p14:xfrm>
                <a:off x="8908854" y="4553245"/>
                <a:ext cx="160200" cy="252720"/>
              </p14:xfrm>
            </p:contentPart>
          </mc:Choice>
          <mc:Fallback>
            <p:pic>
              <p:nvPicPr>
                <p:cNvPr id="127" name="Freihand 126">
                  <a:extLst>
                    <a:ext uri="{FF2B5EF4-FFF2-40B4-BE49-F238E27FC236}">
                      <a16:creationId xmlns:a16="http://schemas.microsoft.com/office/drawing/2014/main" id="{A3A99AC6-25AE-C461-3F4A-83A0A404461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872854" y="4517245"/>
                  <a:ext cx="2318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28" name="Freihand 127">
                  <a:extLst>
                    <a:ext uri="{FF2B5EF4-FFF2-40B4-BE49-F238E27FC236}">
                      <a16:creationId xmlns:a16="http://schemas.microsoft.com/office/drawing/2014/main" id="{F7E56096-B327-9686-BE22-8F88D925E89F}"/>
                    </a:ext>
                  </a:extLst>
                </p14:cNvPr>
                <p14:cNvContentPartPr/>
                <p14:nvPr/>
              </p14:nvContentPartPr>
              <p14:xfrm>
                <a:off x="9146814" y="4553605"/>
                <a:ext cx="152640" cy="223920"/>
              </p14:xfrm>
            </p:contentPart>
          </mc:Choice>
          <mc:Fallback>
            <p:pic>
              <p:nvPicPr>
                <p:cNvPr id="128" name="Freihand 127">
                  <a:extLst>
                    <a:ext uri="{FF2B5EF4-FFF2-40B4-BE49-F238E27FC236}">
                      <a16:creationId xmlns:a16="http://schemas.microsoft.com/office/drawing/2014/main" id="{F7E56096-B327-9686-BE22-8F88D925E8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110814" y="4517965"/>
                  <a:ext cx="2242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0" name="Freihand 129">
                  <a:extLst>
                    <a:ext uri="{FF2B5EF4-FFF2-40B4-BE49-F238E27FC236}">
                      <a16:creationId xmlns:a16="http://schemas.microsoft.com/office/drawing/2014/main" id="{DC0FA8E5-84F7-79CA-943B-A7E62BF921F1}"/>
                    </a:ext>
                  </a:extLst>
                </p14:cNvPr>
                <p14:cNvContentPartPr/>
                <p14:nvPr/>
              </p14:nvContentPartPr>
              <p14:xfrm>
                <a:off x="9322134" y="4533445"/>
                <a:ext cx="212760" cy="568800"/>
              </p14:xfrm>
            </p:contentPart>
          </mc:Choice>
          <mc:Fallback>
            <p:pic>
              <p:nvPicPr>
                <p:cNvPr id="130" name="Freihand 129">
                  <a:extLst>
                    <a:ext uri="{FF2B5EF4-FFF2-40B4-BE49-F238E27FC236}">
                      <a16:creationId xmlns:a16="http://schemas.microsoft.com/office/drawing/2014/main" id="{DC0FA8E5-84F7-79CA-943B-A7E62BF921F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286494" y="4497805"/>
                  <a:ext cx="28440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45" name="Freihand 144">
                  <a:extLst>
                    <a:ext uri="{FF2B5EF4-FFF2-40B4-BE49-F238E27FC236}">
                      <a16:creationId xmlns:a16="http://schemas.microsoft.com/office/drawing/2014/main" id="{B4411822-56A1-ADB7-9B29-BC04A997D2C7}"/>
                    </a:ext>
                  </a:extLst>
                </p14:cNvPr>
                <p14:cNvContentPartPr/>
                <p14:nvPr/>
              </p14:nvContentPartPr>
              <p14:xfrm>
                <a:off x="9419334" y="4354165"/>
                <a:ext cx="9000" cy="10080"/>
              </p14:xfrm>
            </p:contentPart>
          </mc:Choice>
          <mc:Fallback>
            <p:pic>
              <p:nvPicPr>
                <p:cNvPr id="145" name="Freihand 144">
                  <a:extLst>
                    <a:ext uri="{FF2B5EF4-FFF2-40B4-BE49-F238E27FC236}">
                      <a16:creationId xmlns:a16="http://schemas.microsoft.com/office/drawing/2014/main" id="{B4411822-56A1-ADB7-9B29-BC04A997D2C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383694" y="4318525"/>
                  <a:ext cx="806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46" name="Freihand 145">
                  <a:extLst>
                    <a:ext uri="{FF2B5EF4-FFF2-40B4-BE49-F238E27FC236}">
                      <a16:creationId xmlns:a16="http://schemas.microsoft.com/office/drawing/2014/main" id="{0020AA56-C1A7-3D25-1901-517CF334FBB5}"/>
                    </a:ext>
                  </a:extLst>
                </p14:cNvPr>
                <p14:cNvContentPartPr/>
                <p14:nvPr/>
              </p14:nvContentPartPr>
              <p14:xfrm>
                <a:off x="9563694" y="4456045"/>
                <a:ext cx="250920" cy="262440"/>
              </p14:xfrm>
            </p:contentPart>
          </mc:Choice>
          <mc:Fallback>
            <p:pic>
              <p:nvPicPr>
                <p:cNvPr id="146" name="Freihand 145">
                  <a:extLst>
                    <a:ext uri="{FF2B5EF4-FFF2-40B4-BE49-F238E27FC236}">
                      <a16:creationId xmlns:a16="http://schemas.microsoft.com/office/drawing/2014/main" id="{0020AA56-C1A7-3D25-1901-517CF334FBB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527694" y="4420405"/>
                  <a:ext cx="3225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47" name="Freihand 146">
                  <a:extLst>
                    <a:ext uri="{FF2B5EF4-FFF2-40B4-BE49-F238E27FC236}">
                      <a16:creationId xmlns:a16="http://schemas.microsoft.com/office/drawing/2014/main" id="{9DD004A5-38FE-DAF5-88F8-F37E15B414DA}"/>
                    </a:ext>
                  </a:extLst>
                </p14:cNvPr>
                <p14:cNvContentPartPr/>
                <p14:nvPr/>
              </p14:nvContentPartPr>
              <p14:xfrm>
                <a:off x="9831894" y="4271725"/>
                <a:ext cx="108000" cy="419040"/>
              </p14:xfrm>
            </p:contentPart>
          </mc:Choice>
          <mc:Fallback>
            <p:pic>
              <p:nvPicPr>
                <p:cNvPr id="147" name="Freihand 146">
                  <a:extLst>
                    <a:ext uri="{FF2B5EF4-FFF2-40B4-BE49-F238E27FC236}">
                      <a16:creationId xmlns:a16="http://schemas.microsoft.com/office/drawing/2014/main" id="{9DD004A5-38FE-DAF5-88F8-F37E15B414D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796254" y="4236085"/>
                  <a:ext cx="17964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8" name="Freihand 147">
                  <a:extLst>
                    <a:ext uri="{FF2B5EF4-FFF2-40B4-BE49-F238E27FC236}">
                      <a16:creationId xmlns:a16="http://schemas.microsoft.com/office/drawing/2014/main" id="{8108B9AD-8F8A-4ABC-7A25-8FED977A8ADC}"/>
                    </a:ext>
                  </a:extLst>
                </p14:cNvPr>
                <p14:cNvContentPartPr/>
                <p14:nvPr/>
              </p14:nvContentPartPr>
              <p14:xfrm>
                <a:off x="9928734" y="4420045"/>
                <a:ext cx="248400" cy="205200"/>
              </p14:xfrm>
            </p:contentPart>
          </mc:Choice>
          <mc:Fallback>
            <p:pic>
              <p:nvPicPr>
                <p:cNvPr id="148" name="Freihand 147">
                  <a:extLst>
                    <a:ext uri="{FF2B5EF4-FFF2-40B4-BE49-F238E27FC236}">
                      <a16:creationId xmlns:a16="http://schemas.microsoft.com/office/drawing/2014/main" id="{8108B9AD-8F8A-4ABC-7A25-8FED977A8AD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892734" y="4384045"/>
                  <a:ext cx="3200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9" name="Freihand 148">
                  <a:extLst>
                    <a:ext uri="{FF2B5EF4-FFF2-40B4-BE49-F238E27FC236}">
                      <a16:creationId xmlns:a16="http://schemas.microsoft.com/office/drawing/2014/main" id="{CD993640-54D0-1922-CFD1-370B208974E2}"/>
                    </a:ext>
                  </a:extLst>
                </p14:cNvPr>
                <p14:cNvContentPartPr/>
                <p14:nvPr/>
              </p14:nvContentPartPr>
              <p14:xfrm>
                <a:off x="10196214" y="4450645"/>
                <a:ext cx="248400" cy="56520"/>
              </p14:xfrm>
            </p:contentPart>
          </mc:Choice>
          <mc:Fallback>
            <p:pic>
              <p:nvPicPr>
                <p:cNvPr id="149" name="Freihand 148">
                  <a:extLst>
                    <a:ext uri="{FF2B5EF4-FFF2-40B4-BE49-F238E27FC236}">
                      <a16:creationId xmlns:a16="http://schemas.microsoft.com/office/drawing/2014/main" id="{CD993640-54D0-1922-CFD1-370B208974E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160214" y="4415005"/>
                  <a:ext cx="3200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D19C952D-CC1E-CAF6-FC23-EEED7328375B}"/>
                    </a:ext>
                  </a:extLst>
                </p14:cNvPr>
                <p14:cNvContentPartPr/>
                <p14:nvPr/>
              </p14:nvContentPartPr>
              <p14:xfrm>
                <a:off x="10293414" y="4262725"/>
                <a:ext cx="101520" cy="411840"/>
              </p14:xfrm>
            </p:contentPart>
          </mc:Choice>
          <mc:Fallback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D19C952D-CC1E-CAF6-FC23-EEED7328375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257414" y="4226725"/>
                  <a:ext cx="17316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F2BDEA8D-43C6-A798-E172-A4F4F54E76E8}"/>
                    </a:ext>
                  </a:extLst>
                </p14:cNvPr>
                <p14:cNvContentPartPr/>
                <p14:nvPr/>
              </p14:nvContentPartPr>
              <p14:xfrm>
                <a:off x="10496094" y="4396645"/>
                <a:ext cx="383400" cy="293760"/>
              </p14:xfrm>
            </p:contentPart>
          </mc:Choice>
          <mc:Fallback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F2BDEA8D-43C6-A798-E172-A4F4F54E76E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460094" y="4360645"/>
                  <a:ext cx="455040" cy="36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2A03859E-C61C-CC74-06AA-6361CB321F5E}"/>
              </a:ext>
            </a:extLst>
          </p:cNvPr>
          <p:cNvGrpSpPr/>
          <p:nvPr/>
        </p:nvGrpSpPr>
        <p:grpSpPr>
          <a:xfrm>
            <a:off x="8305134" y="1601965"/>
            <a:ext cx="2356200" cy="2176200"/>
            <a:chOff x="8305134" y="1601965"/>
            <a:chExt cx="2356200" cy="217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77CCA2BF-B363-775B-94A3-9DDE2993FD0D}"/>
                    </a:ext>
                  </a:extLst>
                </p14:cNvPr>
                <p14:cNvContentPartPr/>
                <p14:nvPr/>
              </p14:nvContentPartPr>
              <p14:xfrm>
                <a:off x="8535894" y="2486485"/>
                <a:ext cx="1472760" cy="1181160"/>
              </p14:xfrm>
            </p:contentPart>
          </mc:Choice>
          <mc:Fallback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77CCA2BF-B363-775B-94A3-9DDE2993FD0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500254" y="2450485"/>
                  <a:ext cx="1544400" cy="12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74" name="Freihand 73">
                  <a:extLst>
                    <a:ext uri="{FF2B5EF4-FFF2-40B4-BE49-F238E27FC236}">
                      <a16:creationId xmlns:a16="http://schemas.microsoft.com/office/drawing/2014/main" id="{632E4583-9037-174F-9253-47F64A4131C3}"/>
                    </a:ext>
                  </a:extLst>
                </p14:cNvPr>
                <p14:cNvContentPartPr/>
                <p14:nvPr/>
              </p14:nvContentPartPr>
              <p14:xfrm>
                <a:off x="8668374" y="2752165"/>
                <a:ext cx="1421280" cy="1026000"/>
              </p14:xfrm>
            </p:contentPart>
          </mc:Choice>
          <mc:Fallback>
            <p:pic>
              <p:nvPicPr>
                <p:cNvPr id="74" name="Freihand 73">
                  <a:extLst>
                    <a:ext uri="{FF2B5EF4-FFF2-40B4-BE49-F238E27FC236}">
                      <a16:creationId xmlns:a16="http://schemas.microsoft.com/office/drawing/2014/main" id="{632E4583-9037-174F-9253-47F64A4131C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632374" y="2716525"/>
                  <a:ext cx="1492920" cy="10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8" name="Freihand 87">
                  <a:extLst>
                    <a:ext uri="{FF2B5EF4-FFF2-40B4-BE49-F238E27FC236}">
                      <a16:creationId xmlns:a16="http://schemas.microsoft.com/office/drawing/2014/main" id="{D3709CE0-D757-EE57-D8FF-1EAFEB3113B0}"/>
                    </a:ext>
                  </a:extLst>
                </p14:cNvPr>
                <p14:cNvContentPartPr/>
                <p14:nvPr/>
              </p14:nvContentPartPr>
              <p14:xfrm>
                <a:off x="9820014" y="1911565"/>
                <a:ext cx="741960" cy="797040"/>
              </p14:xfrm>
            </p:contentPart>
          </mc:Choice>
          <mc:Fallback>
            <p:pic>
              <p:nvPicPr>
                <p:cNvPr id="88" name="Freihand 87">
                  <a:extLst>
                    <a:ext uri="{FF2B5EF4-FFF2-40B4-BE49-F238E27FC236}">
                      <a16:creationId xmlns:a16="http://schemas.microsoft.com/office/drawing/2014/main" id="{D3709CE0-D757-EE57-D8FF-1EAFEB3113B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784014" y="1875565"/>
                  <a:ext cx="813600" cy="86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5" name="Freihand 94">
                  <a:extLst>
                    <a:ext uri="{FF2B5EF4-FFF2-40B4-BE49-F238E27FC236}">
                      <a16:creationId xmlns:a16="http://schemas.microsoft.com/office/drawing/2014/main" id="{FB88E9DD-D742-E774-ABE4-8C1B2E9970F0}"/>
                    </a:ext>
                  </a:extLst>
                </p14:cNvPr>
                <p14:cNvContentPartPr/>
                <p14:nvPr/>
              </p14:nvContentPartPr>
              <p14:xfrm>
                <a:off x="9760614" y="1601965"/>
                <a:ext cx="900720" cy="390960"/>
              </p14:xfrm>
            </p:contentPart>
          </mc:Choice>
          <mc:Fallback>
            <p:pic>
              <p:nvPicPr>
                <p:cNvPr id="95" name="Freihand 94">
                  <a:extLst>
                    <a:ext uri="{FF2B5EF4-FFF2-40B4-BE49-F238E27FC236}">
                      <a16:creationId xmlns:a16="http://schemas.microsoft.com/office/drawing/2014/main" id="{FB88E9DD-D742-E774-ABE4-8C1B2E9970F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724974" y="1565965"/>
                  <a:ext cx="97236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6" name="Freihand 95">
                  <a:extLst>
                    <a:ext uri="{FF2B5EF4-FFF2-40B4-BE49-F238E27FC236}">
                      <a16:creationId xmlns:a16="http://schemas.microsoft.com/office/drawing/2014/main" id="{B37F906A-F83B-B637-0511-6BD87886B170}"/>
                    </a:ext>
                  </a:extLst>
                </p14:cNvPr>
                <p14:cNvContentPartPr/>
                <p14:nvPr/>
              </p14:nvContentPartPr>
              <p14:xfrm>
                <a:off x="10511934" y="1678645"/>
                <a:ext cx="1800" cy="221760"/>
              </p14:xfrm>
            </p:contentPart>
          </mc:Choice>
          <mc:Fallback>
            <p:pic>
              <p:nvPicPr>
                <p:cNvPr id="96" name="Freihand 95">
                  <a:extLst>
                    <a:ext uri="{FF2B5EF4-FFF2-40B4-BE49-F238E27FC236}">
                      <a16:creationId xmlns:a16="http://schemas.microsoft.com/office/drawing/2014/main" id="{B37F906A-F83B-B637-0511-6BD87886B17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76294" y="1643005"/>
                  <a:ext cx="734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7" name="Freihand 106">
                  <a:extLst>
                    <a:ext uri="{FF2B5EF4-FFF2-40B4-BE49-F238E27FC236}">
                      <a16:creationId xmlns:a16="http://schemas.microsoft.com/office/drawing/2014/main" id="{F2415B0E-4498-406E-2896-BC512FF4ED9F}"/>
                    </a:ext>
                  </a:extLst>
                </p14:cNvPr>
                <p14:cNvContentPartPr/>
                <p14:nvPr/>
              </p14:nvContentPartPr>
              <p14:xfrm>
                <a:off x="9980574" y="1674685"/>
                <a:ext cx="48960" cy="190800"/>
              </p14:xfrm>
            </p:contentPart>
          </mc:Choice>
          <mc:Fallback>
            <p:pic>
              <p:nvPicPr>
                <p:cNvPr id="107" name="Freihand 106">
                  <a:extLst>
                    <a:ext uri="{FF2B5EF4-FFF2-40B4-BE49-F238E27FC236}">
                      <a16:creationId xmlns:a16="http://schemas.microsoft.com/office/drawing/2014/main" id="{F2415B0E-4498-406E-2896-BC512FF4ED9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944574" y="1639045"/>
                  <a:ext cx="1206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8" name="Freihand 107">
                  <a:extLst>
                    <a:ext uri="{FF2B5EF4-FFF2-40B4-BE49-F238E27FC236}">
                      <a16:creationId xmlns:a16="http://schemas.microsoft.com/office/drawing/2014/main" id="{8C58FC22-DA02-62C5-220E-FA6C111E8CE2}"/>
                    </a:ext>
                  </a:extLst>
                </p14:cNvPr>
                <p14:cNvContentPartPr/>
                <p14:nvPr/>
              </p14:nvContentPartPr>
              <p14:xfrm>
                <a:off x="10235814" y="1650925"/>
                <a:ext cx="45000" cy="216360"/>
              </p14:xfrm>
            </p:contentPart>
          </mc:Choice>
          <mc:Fallback>
            <p:pic>
              <p:nvPicPr>
                <p:cNvPr id="108" name="Freihand 107">
                  <a:extLst>
                    <a:ext uri="{FF2B5EF4-FFF2-40B4-BE49-F238E27FC236}">
                      <a16:creationId xmlns:a16="http://schemas.microsoft.com/office/drawing/2014/main" id="{8C58FC22-DA02-62C5-220E-FA6C111E8CE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200174" y="1614925"/>
                  <a:ext cx="1166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9" name="Freihand 108">
                  <a:extLst>
                    <a:ext uri="{FF2B5EF4-FFF2-40B4-BE49-F238E27FC236}">
                      <a16:creationId xmlns:a16="http://schemas.microsoft.com/office/drawing/2014/main" id="{7982F1CC-8266-2411-2A9F-85229D3E23A6}"/>
                    </a:ext>
                  </a:extLst>
                </p14:cNvPr>
                <p14:cNvContentPartPr/>
                <p14:nvPr/>
              </p14:nvContentPartPr>
              <p14:xfrm>
                <a:off x="9801294" y="1776925"/>
                <a:ext cx="670680" cy="14040"/>
              </p14:xfrm>
            </p:contentPart>
          </mc:Choice>
          <mc:Fallback>
            <p:pic>
              <p:nvPicPr>
                <p:cNvPr id="109" name="Freihand 108">
                  <a:extLst>
                    <a:ext uri="{FF2B5EF4-FFF2-40B4-BE49-F238E27FC236}">
                      <a16:creationId xmlns:a16="http://schemas.microsoft.com/office/drawing/2014/main" id="{7982F1CC-8266-2411-2A9F-85229D3E23A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765294" y="1741285"/>
                  <a:ext cx="742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21" name="Freihand 120">
                  <a:extLst>
                    <a:ext uri="{FF2B5EF4-FFF2-40B4-BE49-F238E27FC236}">
                      <a16:creationId xmlns:a16="http://schemas.microsoft.com/office/drawing/2014/main" id="{B2941F33-9069-A90F-EE7D-CB96B2FF0B05}"/>
                    </a:ext>
                  </a:extLst>
                </p14:cNvPr>
                <p14:cNvContentPartPr/>
                <p14:nvPr/>
              </p14:nvContentPartPr>
              <p14:xfrm>
                <a:off x="8430414" y="2284165"/>
                <a:ext cx="377280" cy="276480"/>
              </p14:xfrm>
            </p:contentPart>
          </mc:Choice>
          <mc:Fallback>
            <p:pic>
              <p:nvPicPr>
                <p:cNvPr id="121" name="Freihand 120">
                  <a:extLst>
                    <a:ext uri="{FF2B5EF4-FFF2-40B4-BE49-F238E27FC236}">
                      <a16:creationId xmlns:a16="http://schemas.microsoft.com/office/drawing/2014/main" id="{B2941F33-9069-A90F-EE7D-CB96B2FF0B0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394774" y="2248165"/>
                  <a:ext cx="4489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22" name="Freihand 121">
                  <a:extLst>
                    <a:ext uri="{FF2B5EF4-FFF2-40B4-BE49-F238E27FC236}">
                      <a16:creationId xmlns:a16="http://schemas.microsoft.com/office/drawing/2014/main" id="{70F7D567-BEFC-80A1-DA2E-46997C6047C7}"/>
                    </a:ext>
                  </a:extLst>
                </p14:cNvPr>
                <p14:cNvContentPartPr/>
                <p14:nvPr/>
              </p14:nvContentPartPr>
              <p14:xfrm>
                <a:off x="8461734" y="2208205"/>
                <a:ext cx="336600" cy="213840"/>
              </p14:xfrm>
            </p:contentPart>
          </mc:Choice>
          <mc:Fallback>
            <p:pic>
              <p:nvPicPr>
                <p:cNvPr id="122" name="Freihand 121">
                  <a:extLst>
                    <a:ext uri="{FF2B5EF4-FFF2-40B4-BE49-F238E27FC236}">
                      <a16:creationId xmlns:a16="http://schemas.microsoft.com/office/drawing/2014/main" id="{70F7D567-BEFC-80A1-DA2E-46997C6047C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425734" y="2172565"/>
                  <a:ext cx="4082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23" name="Freihand 122">
                  <a:extLst>
                    <a:ext uri="{FF2B5EF4-FFF2-40B4-BE49-F238E27FC236}">
                      <a16:creationId xmlns:a16="http://schemas.microsoft.com/office/drawing/2014/main" id="{414FCB22-ACCA-DB7B-112E-1F7F954B05F3}"/>
                    </a:ext>
                  </a:extLst>
                </p14:cNvPr>
                <p14:cNvContentPartPr/>
                <p14:nvPr/>
              </p14:nvContentPartPr>
              <p14:xfrm>
                <a:off x="9015054" y="2152765"/>
                <a:ext cx="613080" cy="118440"/>
              </p14:xfrm>
            </p:contentPart>
          </mc:Choice>
          <mc:Fallback>
            <p:pic>
              <p:nvPicPr>
                <p:cNvPr id="123" name="Freihand 122">
                  <a:extLst>
                    <a:ext uri="{FF2B5EF4-FFF2-40B4-BE49-F238E27FC236}">
                      <a16:creationId xmlns:a16="http://schemas.microsoft.com/office/drawing/2014/main" id="{414FCB22-ACCA-DB7B-112E-1F7F954B05F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979414" y="2117125"/>
                  <a:ext cx="6847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73" name="Freihand 172">
                  <a:extLst>
                    <a:ext uri="{FF2B5EF4-FFF2-40B4-BE49-F238E27FC236}">
                      <a16:creationId xmlns:a16="http://schemas.microsoft.com/office/drawing/2014/main" id="{8B3127AD-29EA-F77C-CED2-DF0902D90416}"/>
                    </a:ext>
                  </a:extLst>
                </p14:cNvPr>
                <p14:cNvContentPartPr/>
                <p14:nvPr/>
              </p14:nvContentPartPr>
              <p14:xfrm>
                <a:off x="8305134" y="1711045"/>
                <a:ext cx="343080" cy="308160"/>
              </p14:xfrm>
            </p:contentPart>
          </mc:Choice>
          <mc:Fallback>
            <p:pic>
              <p:nvPicPr>
                <p:cNvPr id="173" name="Freihand 172">
                  <a:extLst>
                    <a:ext uri="{FF2B5EF4-FFF2-40B4-BE49-F238E27FC236}">
                      <a16:creationId xmlns:a16="http://schemas.microsoft.com/office/drawing/2014/main" id="{8B3127AD-29EA-F77C-CED2-DF0902D9041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269134" y="1675405"/>
                  <a:ext cx="4147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74" name="Freihand 173">
                  <a:extLst>
                    <a:ext uri="{FF2B5EF4-FFF2-40B4-BE49-F238E27FC236}">
                      <a16:creationId xmlns:a16="http://schemas.microsoft.com/office/drawing/2014/main" id="{29BE4356-CEA7-954A-846E-F166CD27D874}"/>
                    </a:ext>
                  </a:extLst>
                </p14:cNvPr>
                <p14:cNvContentPartPr/>
                <p14:nvPr/>
              </p14:nvContentPartPr>
              <p14:xfrm>
                <a:off x="8844414" y="1717525"/>
                <a:ext cx="619200" cy="100080"/>
              </p14:xfrm>
            </p:contentPart>
          </mc:Choice>
          <mc:Fallback>
            <p:pic>
              <p:nvPicPr>
                <p:cNvPr id="174" name="Freihand 173">
                  <a:extLst>
                    <a:ext uri="{FF2B5EF4-FFF2-40B4-BE49-F238E27FC236}">
                      <a16:creationId xmlns:a16="http://schemas.microsoft.com/office/drawing/2014/main" id="{29BE4356-CEA7-954A-846E-F166CD27D87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808414" y="1681885"/>
                  <a:ext cx="690840" cy="17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7085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6BF95-E905-8D1F-6729-5D138F689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B35D-6696-5227-942D-ACC5444D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projektablauf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D84C4-0873-8E47-148F-9832CD25C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80" name="Grafik 79">
            <a:extLst>
              <a:ext uri="{FF2B5EF4-FFF2-40B4-BE49-F238E27FC236}">
                <a16:creationId xmlns:a16="http://schemas.microsoft.com/office/drawing/2014/main" id="{31C5FAB1-1AC8-3EAB-D0E3-A689E3E140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7"/>
          <a:stretch/>
        </p:blipFill>
        <p:spPr>
          <a:xfrm>
            <a:off x="0" y="490570"/>
            <a:ext cx="12192000" cy="532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405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12922-D7FA-67F2-C846-A1F9E936C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E47DC-D0BD-6163-428E-7936ECA9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projektablauf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585FC-36AB-C88D-CE1C-5E179F180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674C6985-B527-A8FE-56A6-6AE83006CB7A}"/>
                  </a:ext>
                </a:extLst>
              </p14:cNvPr>
              <p14:cNvContentPartPr/>
              <p14:nvPr/>
            </p14:nvContentPartPr>
            <p14:xfrm>
              <a:off x="5166294" y="4063285"/>
              <a:ext cx="447840" cy="309960"/>
            </p14:xfrm>
          </p:contentPart>
        </mc:Choice>
        <mc:Fallback xmlns=""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674C6985-B527-A8FE-56A6-6AE83006CB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30654" y="4027285"/>
                <a:ext cx="51948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Freihand 31">
                <a:extLst>
                  <a:ext uri="{FF2B5EF4-FFF2-40B4-BE49-F238E27FC236}">
                    <a16:creationId xmlns:a16="http://schemas.microsoft.com/office/drawing/2014/main" id="{5C86366A-0764-9FF9-0EE1-CC7D13FBD65C}"/>
                  </a:ext>
                </a:extLst>
              </p14:cNvPr>
              <p14:cNvContentPartPr/>
              <p14:nvPr/>
            </p14:nvContentPartPr>
            <p14:xfrm>
              <a:off x="7181812" y="2083441"/>
              <a:ext cx="391320" cy="375120"/>
            </p14:xfrm>
          </p:contentPart>
        </mc:Choice>
        <mc:Fallback xmlns="">
          <p:pic>
            <p:nvPicPr>
              <p:cNvPr id="32" name="Freihand 31">
                <a:extLst>
                  <a:ext uri="{FF2B5EF4-FFF2-40B4-BE49-F238E27FC236}">
                    <a16:creationId xmlns:a16="http://schemas.microsoft.com/office/drawing/2014/main" id="{5C86366A-0764-9FF9-0EE1-CC7D13FBD6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45812" y="2047441"/>
                <a:ext cx="462960" cy="44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A7E73887-ADE7-8688-C7AF-05366BF06017}"/>
              </a:ext>
            </a:extLst>
          </p:cNvPr>
          <p:cNvGrpSpPr/>
          <p:nvPr/>
        </p:nvGrpSpPr>
        <p:grpSpPr>
          <a:xfrm>
            <a:off x="2507253" y="1630561"/>
            <a:ext cx="7831440" cy="2361874"/>
            <a:chOff x="2494374" y="1646691"/>
            <a:chExt cx="7831440" cy="236187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A78E2D6C-6C78-D233-19FA-5AA453F1CCCE}"/>
                    </a:ext>
                  </a:extLst>
                </p14:cNvPr>
                <p14:cNvContentPartPr/>
                <p14:nvPr/>
              </p14:nvContentPartPr>
              <p14:xfrm>
                <a:off x="2494374" y="2681605"/>
                <a:ext cx="2042280" cy="1295280"/>
              </p14:xfrm>
            </p:contentPart>
          </mc:Choice>
          <mc:Fallback xmlns=""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A78E2D6C-6C78-D233-19FA-5AA453F1CCC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58374" y="2645605"/>
                  <a:ext cx="2113920" cy="13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6EDE9C42-6C4C-F2CB-E623-6C5325380345}"/>
                    </a:ext>
                  </a:extLst>
                </p14:cNvPr>
                <p14:cNvContentPartPr/>
                <p14:nvPr/>
              </p14:nvContentPartPr>
              <p14:xfrm>
                <a:off x="2677614" y="2392525"/>
                <a:ext cx="1703160" cy="1262160"/>
              </p14:xfrm>
            </p:contentPart>
          </mc:Choice>
          <mc:Fallback xmlns=""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6EDE9C42-6C4C-F2CB-E623-6C532538034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41614" y="2356525"/>
                  <a:ext cx="1774800" cy="13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CD9504DD-CF6E-1EAB-D8E8-8A18CB53F396}"/>
                    </a:ext>
                  </a:extLst>
                </p14:cNvPr>
                <p14:cNvContentPartPr/>
                <p14:nvPr/>
              </p14:nvContentPartPr>
              <p14:xfrm>
                <a:off x="3282054" y="2816965"/>
                <a:ext cx="483480" cy="652320"/>
              </p14:xfrm>
            </p:contentPart>
          </mc:Choice>
          <mc:Fallback xmlns=""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CD9504DD-CF6E-1EAB-D8E8-8A18CB53F39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46054" y="2780965"/>
                  <a:ext cx="555120" cy="72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54EAA00B-3A50-A697-4F35-B4F1881EE472}"/>
                    </a:ext>
                  </a:extLst>
                </p14:cNvPr>
                <p14:cNvContentPartPr/>
                <p14:nvPr/>
              </p14:nvContentPartPr>
              <p14:xfrm>
                <a:off x="8394774" y="1812565"/>
                <a:ext cx="733320" cy="74736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54EAA00B-3A50-A697-4F35-B4F1881EE4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59134" y="1776565"/>
                  <a:ext cx="804960" cy="81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1B4EB446-2682-E3E1-DD9C-BB9343BD8BA7}"/>
                    </a:ext>
                  </a:extLst>
                </p14:cNvPr>
                <p14:cNvContentPartPr/>
                <p14:nvPr/>
              </p14:nvContentPartPr>
              <p14:xfrm>
                <a:off x="8364174" y="2740285"/>
                <a:ext cx="775440" cy="24156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1B4EB446-2682-E3E1-DD9C-BB9343BD8B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28534" y="2704285"/>
                  <a:ext cx="8470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956D2569-C71A-D5CA-9520-A6C800CC5B86}"/>
                    </a:ext>
                  </a:extLst>
                </p14:cNvPr>
                <p14:cNvContentPartPr/>
                <p14:nvPr/>
              </p14:nvContentPartPr>
              <p14:xfrm>
                <a:off x="8363454" y="2878165"/>
                <a:ext cx="749520" cy="11304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956D2569-C71A-D5CA-9520-A6C800CC5B8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27454" y="2842165"/>
                  <a:ext cx="821160" cy="12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14C79B2A-BD2D-7E51-B70D-B70B67816FE0}"/>
                    </a:ext>
                  </a:extLst>
                </p14:cNvPr>
                <p14:cNvContentPartPr/>
                <p14:nvPr/>
              </p14:nvContentPartPr>
              <p14:xfrm>
                <a:off x="9436254" y="1799605"/>
                <a:ext cx="572760" cy="63648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14C79B2A-BD2D-7E51-B70D-B70B67816F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00614" y="1763965"/>
                  <a:ext cx="64440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B240AE22-823E-D5B8-3E7C-F07789CBF947}"/>
                    </a:ext>
                  </a:extLst>
                </p14:cNvPr>
                <p14:cNvContentPartPr/>
                <p14:nvPr/>
              </p14:nvContentPartPr>
              <p14:xfrm>
                <a:off x="9394134" y="2618245"/>
                <a:ext cx="852120" cy="26928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B240AE22-823E-D5B8-3E7C-F07789CBF9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58494" y="2582605"/>
                  <a:ext cx="9237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CECB78FE-397C-EC80-A32F-49463B2A5F35}"/>
                    </a:ext>
                  </a:extLst>
                </p14:cNvPr>
                <p14:cNvContentPartPr/>
                <p14:nvPr/>
              </p14:nvContentPartPr>
              <p14:xfrm>
                <a:off x="9408894" y="2764405"/>
                <a:ext cx="916920" cy="113580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CECB78FE-397C-EC80-A32F-49463B2A5F3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72894" y="2728765"/>
                  <a:ext cx="988560" cy="12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27574755-B33C-6C45-95EF-55D942CC573B}"/>
                    </a:ext>
                  </a:extLst>
                </p14:cNvPr>
                <p14:cNvContentPartPr/>
                <p14:nvPr/>
              </p14:nvContentPartPr>
              <p14:xfrm>
                <a:off x="4993488" y="1646691"/>
                <a:ext cx="2458440" cy="730800"/>
              </p14:xfrm>
            </p:contentPart>
          </mc:Choice>
          <mc:Fallback xmlns=""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27574755-B33C-6C45-95EF-55D942CC573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57848" y="1610691"/>
                  <a:ext cx="2530080" cy="80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4" name="Freihand 53">
                <a:extLst>
                  <a:ext uri="{FF2B5EF4-FFF2-40B4-BE49-F238E27FC236}">
                    <a16:creationId xmlns:a16="http://schemas.microsoft.com/office/drawing/2014/main" id="{8FD77A0D-4266-DD02-47F9-6FDAEEB370F2}"/>
                  </a:ext>
                </a:extLst>
              </p14:cNvPr>
              <p14:cNvContentPartPr/>
              <p14:nvPr/>
            </p14:nvContentPartPr>
            <p14:xfrm>
              <a:off x="5320734" y="3969685"/>
              <a:ext cx="2287080" cy="811440"/>
            </p14:xfrm>
          </p:contentPart>
        </mc:Choice>
        <mc:Fallback xmlns="">
          <p:pic>
            <p:nvPicPr>
              <p:cNvPr id="54" name="Freihand 53">
                <a:extLst>
                  <a:ext uri="{FF2B5EF4-FFF2-40B4-BE49-F238E27FC236}">
                    <a16:creationId xmlns:a16="http://schemas.microsoft.com/office/drawing/2014/main" id="{8FD77A0D-4266-DD02-47F9-6FDAEEB370F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85094" y="3934045"/>
                <a:ext cx="2358720" cy="88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2008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47918-3A8C-E16B-FEF9-0BE68D9F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44076F-1CFC-D26E-FD3D-5261589C0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341F0764-E0E9-4E24-0C39-C34C2F431EF3}"/>
                  </a:ext>
                </a:extLst>
              </p14:cNvPr>
              <p14:cNvContentPartPr/>
              <p14:nvPr/>
            </p14:nvContentPartPr>
            <p14:xfrm>
              <a:off x="5316458" y="1791634"/>
              <a:ext cx="1184760" cy="1212480"/>
            </p14:xfrm>
          </p:contentPart>
        </mc:Choice>
        <mc:Fallback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341F0764-E0E9-4E24-0C39-C34C2F431E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53458" y="1728615"/>
                <a:ext cx="1310400" cy="1338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2263C24D-1CFF-4862-9BE1-0B87617D910D}"/>
                  </a:ext>
                </a:extLst>
              </p14:cNvPr>
              <p14:cNvContentPartPr/>
              <p14:nvPr/>
            </p14:nvContentPartPr>
            <p14:xfrm>
              <a:off x="6248858" y="3730234"/>
              <a:ext cx="20880" cy="9000"/>
            </p14:xfrm>
          </p:contentPart>
        </mc:Choice>
        <mc:Fallback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2263C24D-1CFF-4862-9BE1-0B87617D91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85858" y="3664609"/>
                <a:ext cx="146520" cy="139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0BB06378-D784-0852-6213-A684183A8421}"/>
                  </a:ext>
                </a:extLst>
              </p14:cNvPr>
              <p14:cNvContentPartPr/>
              <p14:nvPr/>
            </p14:nvContentPartPr>
            <p14:xfrm>
              <a:off x="6085734" y="3012805"/>
              <a:ext cx="132480" cy="375120"/>
            </p14:xfrm>
          </p:contentPart>
        </mc:Choice>
        <mc:Fallback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0BB06378-D784-0852-6213-A684183A84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50094" y="2977165"/>
                <a:ext cx="20412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E5BB59B5-E063-8EC3-6635-93F3D69E33AF}"/>
                  </a:ext>
                </a:extLst>
              </p14:cNvPr>
              <p14:cNvContentPartPr/>
              <p14:nvPr/>
            </p14:nvContentPartPr>
            <p14:xfrm>
              <a:off x="2537214" y="3067885"/>
              <a:ext cx="704880" cy="770040"/>
            </p14:xfrm>
          </p:contentPart>
        </mc:Choice>
        <mc:Fallback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E5BB59B5-E063-8EC3-6635-93F3D69E33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01214" y="3031885"/>
                <a:ext cx="77652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9AE5B4B9-D61C-6FCA-A7A0-6E10BAB3D852}"/>
                  </a:ext>
                </a:extLst>
              </p14:cNvPr>
              <p14:cNvContentPartPr/>
              <p14:nvPr/>
            </p14:nvContentPartPr>
            <p14:xfrm>
              <a:off x="3182334" y="3759085"/>
              <a:ext cx="134280" cy="17352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9AE5B4B9-D61C-6FCA-A7A0-6E10BAB3D85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46334" y="3723085"/>
                <a:ext cx="20592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87A7D02E-0195-F3EF-7199-E07B15E07402}"/>
                  </a:ext>
                </a:extLst>
              </p14:cNvPr>
              <p14:cNvContentPartPr/>
              <p14:nvPr/>
            </p14:nvContentPartPr>
            <p14:xfrm>
              <a:off x="3600294" y="4385485"/>
              <a:ext cx="27000" cy="1404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87A7D02E-0195-F3EF-7199-E07B15E074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564654" y="4349485"/>
                <a:ext cx="98640" cy="8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FD1CB9E0-DB3E-15C2-2301-1C72496BA092}"/>
              </a:ext>
            </a:extLst>
          </p:cNvPr>
          <p:cNvGrpSpPr/>
          <p:nvPr/>
        </p:nvGrpSpPr>
        <p:grpSpPr>
          <a:xfrm>
            <a:off x="8706174" y="2462365"/>
            <a:ext cx="594720" cy="864720"/>
            <a:chOff x="8706174" y="2462365"/>
            <a:chExt cx="594720" cy="86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FDD557AC-50BD-08E6-81D9-57DC681D4985}"/>
                    </a:ext>
                  </a:extLst>
                </p14:cNvPr>
                <p14:cNvContentPartPr/>
                <p14:nvPr/>
              </p14:nvContentPartPr>
              <p14:xfrm>
                <a:off x="8706174" y="2462365"/>
                <a:ext cx="594720" cy="641880"/>
              </p14:xfrm>
            </p:contentPart>
          </mc:Choice>
          <mc:Fallback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FDD557AC-50BD-08E6-81D9-57DC681D498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70174" y="2426725"/>
                  <a:ext cx="666360" cy="71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6DDAE84E-0F54-3AA7-81AF-0B47C04A2BBF}"/>
                    </a:ext>
                  </a:extLst>
                </p14:cNvPr>
                <p14:cNvContentPartPr/>
                <p14:nvPr/>
              </p14:nvContentPartPr>
              <p14:xfrm>
                <a:off x="8933334" y="3104605"/>
                <a:ext cx="20160" cy="222480"/>
              </p14:xfrm>
            </p:contentPart>
          </mc:Choice>
          <mc:Fallback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6DDAE84E-0F54-3AA7-81AF-0B47C04A2BB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97334" y="3068605"/>
                  <a:ext cx="91800" cy="29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FB29B9D9-5986-381C-669C-999530EE09CC}"/>
                  </a:ext>
                </a:extLst>
              </p14:cNvPr>
              <p14:cNvContentPartPr/>
              <p14:nvPr/>
            </p14:nvContentPartPr>
            <p14:xfrm>
              <a:off x="8890854" y="3886165"/>
              <a:ext cx="20160" cy="1800"/>
            </p14:xfrm>
          </p:contentPart>
        </mc:Choice>
        <mc:Fallback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FB29B9D9-5986-381C-669C-999530EE09C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55214" y="3850525"/>
                <a:ext cx="91800" cy="7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5CF1507-8C68-3270-B82B-0E8F551BFC46}"/>
              </a:ext>
            </a:extLst>
          </p:cNvPr>
          <p:cNvGrpSpPr/>
          <p:nvPr/>
        </p:nvGrpSpPr>
        <p:grpSpPr>
          <a:xfrm>
            <a:off x="8596374" y="883045"/>
            <a:ext cx="264600" cy="479880"/>
            <a:chOff x="8596374" y="883045"/>
            <a:chExt cx="264600" cy="47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343977E1-3B8C-1946-22A4-9A82F186D20C}"/>
                    </a:ext>
                  </a:extLst>
                </p14:cNvPr>
                <p14:cNvContentPartPr/>
                <p14:nvPr/>
              </p14:nvContentPartPr>
              <p14:xfrm>
                <a:off x="8596374" y="883045"/>
                <a:ext cx="264600" cy="310680"/>
              </p14:xfrm>
            </p:contentPart>
          </mc:Choice>
          <mc:Fallback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343977E1-3B8C-1946-22A4-9A82F186D20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60734" y="847405"/>
                  <a:ext cx="336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55F865F1-CB08-CC10-6B8E-458A356EF93D}"/>
                    </a:ext>
                  </a:extLst>
                </p14:cNvPr>
                <p14:cNvContentPartPr/>
                <p14:nvPr/>
              </p14:nvContentPartPr>
              <p14:xfrm>
                <a:off x="8791494" y="1362565"/>
                <a:ext cx="360" cy="360"/>
              </p14:xfrm>
            </p:contentPart>
          </mc:Choice>
          <mc:Fallback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55F865F1-CB08-CC10-6B8E-458A356EF93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55854" y="132656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Freihand 20">
                <a:extLst>
                  <a:ext uri="{FF2B5EF4-FFF2-40B4-BE49-F238E27FC236}">
                    <a16:creationId xmlns:a16="http://schemas.microsoft.com/office/drawing/2014/main" id="{D0B8B983-A778-7749-6F23-75C1F10B0205}"/>
                  </a:ext>
                </a:extLst>
              </p14:cNvPr>
              <p14:cNvContentPartPr/>
              <p14:nvPr/>
            </p14:nvContentPartPr>
            <p14:xfrm>
              <a:off x="9853494" y="4974085"/>
              <a:ext cx="195480" cy="279360"/>
            </p14:xfrm>
          </p:contentPart>
        </mc:Choice>
        <mc:Fallback>
          <p:pic>
            <p:nvPicPr>
              <p:cNvPr id="21" name="Freihand 20">
                <a:extLst>
                  <a:ext uri="{FF2B5EF4-FFF2-40B4-BE49-F238E27FC236}">
                    <a16:creationId xmlns:a16="http://schemas.microsoft.com/office/drawing/2014/main" id="{D0B8B983-A778-7749-6F23-75C1F10B02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17494" y="4938445"/>
                <a:ext cx="2671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2DE1BBDE-C50A-BBEA-282D-3E51944A6E7E}"/>
                  </a:ext>
                </a:extLst>
              </p14:cNvPr>
              <p14:cNvContentPartPr/>
              <p14:nvPr/>
            </p14:nvContentPartPr>
            <p14:xfrm>
              <a:off x="10021254" y="5584285"/>
              <a:ext cx="15480" cy="10440"/>
            </p14:xfrm>
          </p:contentPart>
        </mc:Choice>
        <mc:Fallback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2DE1BBDE-C50A-BBEA-282D-3E51944A6E7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985614" y="5548285"/>
                <a:ext cx="871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E0158B0F-478F-C425-AF5C-212262121034}"/>
                  </a:ext>
                </a:extLst>
              </p14:cNvPr>
              <p14:cNvContentPartPr/>
              <p14:nvPr/>
            </p14:nvContentPartPr>
            <p14:xfrm>
              <a:off x="7117854" y="4866085"/>
              <a:ext cx="159840" cy="235440"/>
            </p14:xfrm>
          </p:contentPart>
        </mc:Choice>
        <mc:Fallback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E0158B0F-478F-C425-AF5C-21226212103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81854" y="4830085"/>
                <a:ext cx="23148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4" name="Freihand 23">
                <a:extLst>
                  <a:ext uri="{FF2B5EF4-FFF2-40B4-BE49-F238E27FC236}">
                    <a16:creationId xmlns:a16="http://schemas.microsoft.com/office/drawing/2014/main" id="{E23D219E-E9E9-5636-1101-31F6C6C3A42E}"/>
                  </a:ext>
                </a:extLst>
              </p14:cNvPr>
              <p14:cNvContentPartPr/>
              <p14:nvPr/>
            </p14:nvContentPartPr>
            <p14:xfrm>
              <a:off x="7361214" y="5328325"/>
              <a:ext cx="360" cy="360"/>
            </p14:xfrm>
          </p:contentPart>
        </mc:Choice>
        <mc:Fallback>
          <p:pic>
            <p:nvPicPr>
              <p:cNvPr id="24" name="Freihand 23">
                <a:extLst>
                  <a:ext uri="{FF2B5EF4-FFF2-40B4-BE49-F238E27FC236}">
                    <a16:creationId xmlns:a16="http://schemas.microsoft.com/office/drawing/2014/main" id="{E23D219E-E9E9-5636-1101-31F6C6C3A42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325214" y="529268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DFFB6EDA-4B87-E77D-D700-E7FA18574E70}"/>
                  </a:ext>
                </a:extLst>
              </p14:cNvPr>
              <p14:cNvContentPartPr/>
              <p14:nvPr/>
            </p14:nvContentPartPr>
            <p14:xfrm>
              <a:off x="4781094" y="4924405"/>
              <a:ext cx="212760" cy="266760"/>
            </p14:xfrm>
          </p:contentPart>
        </mc:Choice>
        <mc:Fallback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DFFB6EDA-4B87-E77D-D700-E7FA18574E7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745454" y="4888405"/>
                <a:ext cx="28440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DB54B41C-D391-75FD-2E41-D794035792EE}"/>
                  </a:ext>
                </a:extLst>
              </p14:cNvPr>
              <p14:cNvContentPartPr/>
              <p14:nvPr/>
            </p14:nvContentPartPr>
            <p14:xfrm>
              <a:off x="5077734" y="5406445"/>
              <a:ext cx="360" cy="360"/>
            </p14:xfrm>
          </p:contentPart>
        </mc:Choice>
        <mc:Fallback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DB54B41C-D391-75FD-2E41-D794035792E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41734" y="53704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C7AA5151-9193-D9EC-B441-346EAE81ED66}"/>
                  </a:ext>
                </a:extLst>
              </p14:cNvPr>
              <p14:cNvContentPartPr/>
              <p14:nvPr/>
            </p14:nvContentPartPr>
            <p14:xfrm>
              <a:off x="3332094" y="1428805"/>
              <a:ext cx="257400" cy="276480"/>
            </p14:xfrm>
          </p:contentPart>
        </mc:Choice>
        <mc:Fallback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C7AA5151-9193-D9EC-B441-346EAE81ED6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96094" y="1393165"/>
                <a:ext cx="32904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AEC5115B-410A-F1CD-70D7-AC6BBF9FC6D0}"/>
                  </a:ext>
                </a:extLst>
              </p14:cNvPr>
              <p14:cNvContentPartPr/>
              <p14:nvPr/>
            </p14:nvContentPartPr>
            <p14:xfrm>
              <a:off x="3708654" y="1926685"/>
              <a:ext cx="360" cy="360"/>
            </p14:xfrm>
          </p:contentPart>
        </mc:Choice>
        <mc:Fallback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AEC5115B-410A-F1CD-70D7-AC6BBF9FC6D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73014" y="189104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9" name="Freihand 28">
                <a:extLst>
                  <a:ext uri="{FF2B5EF4-FFF2-40B4-BE49-F238E27FC236}">
                    <a16:creationId xmlns:a16="http://schemas.microsoft.com/office/drawing/2014/main" id="{24FFAF55-F5E9-0342-1C76-D6AABB23606F}"/>
                  </a:ext>
                </a:extLst>
              </p14:cNvPr>
              <p14:cNvContentPartPr/>
              <p14:nvPr/>
            </p14:nvContentPartPr>
            <p14:xfrm>
              <a:off x="1766094" y="5240485"/>
              <a:ext cx="257400" cy="171000"/>
            </p14:xfrm>
          </p:contentPart>
        </mc:Choice>
        <mc:Fallback>
          <p:pic>
            <p:nvPicPr>
              <p:cNvPr id="29" name="Freihand 28">
                <a:extLst>
                  <a:ext uri="{FF2B5EF4-FFF2-40B4-BE49-F238E27FC236}">
                    <a16:creationId xmlns:a16="http://schemas.microsoft.com/office/drawing/2014/main" id="{24FFAF55-F5E9-0342-1C76-D6AABB23606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730094" y="5204485"/>
                <a:ext cx="3290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0" name="Freihand 29">
                <a:extLst>
                  <a:ext uri="{FF2B5EF4-FFF2-40B4-BE49-F238E27FC236}">
                    <a16:creationId xmlns:a16="http://schemas.microsoft.com/office/drawing/2014/main" id="{1103488E-D19E-7A31-41C5-714E731D0B94}"/>
                  </a:ext>
                </a:extLst>
              </p14:cNvPr>
              <p14:cNvContentPartPr/>
              <p14:nvPr/>
            </p14:nvContentPartPr>
            <p14:xfrm>
              <a:off x="2123574" y="5586805"/>
              <a:ext cx="360" cy="360"/>
            </p14:xfrm>
          </p:contentPart>
        </mc:Choice>
        <mc:Fallback>
          <p:pic>
            <p:nvPicPr>
              <p:cNvPr id="30" name="Freihand 29">
                <a:extLst>
                  <a:ext uri="{FF2B5EF4-FFF2-40B4-BE49-F238E27FC236}">
                    <a16:creationId xmlns:a16="http://schemas.microsoft.com/office/drawing/2014/main" id="{1103488E-D19E-7A31-41C5-714E731D0B9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87574" y="555080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1" name="Freihand 30">
                <a:extLst>
                  <a:ext uri="{FF2B5EF4-FFF2-40B4-BE49-F238E27FC236}">
                    <a16:creationId xmlns:a16="http://schemas.microsoft.com/office/drawing/2014/main" id="{498F8A3A-07C6-46E4-C98A-895AF5973E5D}"/>
                  </a:ext>
                </a:extLst>
              </p14:cNvPr>
              <p14:cNvContentPartPr/>
              <p14:nvPr/>
            </p14:nvContentPartPr>
            <p14:xfrm>
              <a:off x="1281174" y="1601965"/>
              <a:ext cx="177840" cy="172080"/>
            </p14:xfrm>
          </p:contentPart>
        </mc:Choice>
        <mc:Fallback>
          <p:pic>
            <p:nvPicPr>
              <p:cNvPr id="31" name="Freihand 30">
                <a:extLst>
                  <a:ext uri="{FF2B5EF4-FFF2-40B4-BE49-F238E27FC236}">
                    <a16:creationId xmlns:a16="http://schemas.microsoft.com/office/drawing/2014/main" id="{498F8A3A-07C6-46E4-C98A-895AF5973E5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45174" y="1565965"/>
                <a:ext cx="2494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7" name="Freihand 36">
                <a:extLst>
                  <a:ext uri="{FF2B5EF4-FFF2-40B4-BE49-F238E27FC236}">
                    <a16:creationId xmlns:a16="http://schemas.microsoft.com/office/drawing/2014/main" id="{C408FD5E-95FC-39D3-1805-D134EB72A2D1}"/>
                  </a:ext>
                </a:extLst>
              </p14:cNvPr>
              <p14:cNvContentPartPr/>
              <p14:nvPr/>
            </p14:nvContentPartPr>
            <p14:xfrm>
              <a:off x="10833054" y="1003285"/>
              <a:ext cx="127440" cy="164160"/>
            </p14:xfrm>
          </p:contentPart>
        </mc:Choice>
        <mc:Fallback>
          <p:pic>
            <p:nvPicPr>
              <p:cNvPr id="37" name="Freihand 36">
                <a:extLst>
                  <a:ext uri="{FF2B5EF4-FFF2-40B4-BE49-F238E27FC236}">
                    <a16:creationId xmlns:a16="http://schemas.microsoft.com/office/drawing/2014/main" id="{C408FD5E-95FC-39D3-1805-D134EB72A2D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797414" y="967285"/>
                <a:ext cx="1990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8" name="Freihand 37">
                <a:extLst>
                  <a:ext uri="{FF2B5EF4-FFF2-40B4-BE49-F238E27FC236}">
                    <a16:creationId xmlns:a16="http://schemas.microsoft.com/office/drawing/2014/main" id="{D3662525-3FAC-379C-0BA5-31B8324B98AE}"/>
                  </a:ext>
                </a:extLst>
              </p14:cNvPr>
              <p14:cNvContentPartPr/>
              <p14:nvPr/>
            </p14:nvContentPartPr>
            <p14:xfrm>
              <a:off x="10836294" y="1340965"/>
              <a:ext cx="360" cy="360"/>
            </p14:xfrm>
          </p:contentPart>
        </mc:Choice>
        <mc:Fallback>
          <p:pic>
            <p:nvPicPr>
              <p:cNvPr id="38" name="Freihand 37">
                <a:extLst>
                  <a:ext uri="{FF2B5EF4-FFF2-40B4-BE49-F238E27FC236}">
                    <a16:creationId xmlns:a16="http://schemas.microsoft.com/office/drawing/2014/main" id="{D3662525-3FAC-379C-0BA5-31B8324B98A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00294" y="1305325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9" name="Freihand 38">
                <a:extLst>
                  <a:ext uri="{FF2B5EF4-FFF2-40B4-BE49-F238E27FC236}">
                    <a16:creationId xmlns:a16="http://schemas.microsoft.com/office/drawing/2014/main" id="{4EB129CB-7821-9AB5-5FE3-7A64BD3CCD2C}"/>
                  </a:ext>
                </a:extLst>
              </p14:cNvPr>
              <p14:cNvContentPartPr/>
              <p14:nvPr/>
            </p14:nvContentPartPr>
            <p14:xfrm>
              <a:off x="1511214" y="1850005"/>
              <a:ext cx="360" cy="360"/>
            </p14:xfrm>
          </p:contentPart>
        </mc:Choice>
        <mc:Fallback>
          <p:pic>
            <p:nvPicPr>
              <p:cNvPr id="39" name="Freihand 38">
                <a:extLst>
                  <a:ext uri="{FF2B5EF4-FFF2-40B4-BE49-F238E27FC236}">
                    <a16:creationId xmlns:a16="http://schemas.microsoft.com/office/drawing/2014/main" id="{4EB129CB-7821-9AB5-5FE3-7A64BD3CCD2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75574" y="1814005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8379E724-8F53-4B20-EAB7-AF20847C3283}"/>
              </a:ext>
            </a:extLst>
          </p:cNvPr>
          <p:cNvGrpSpPr/>
          <p:nvPr/>
        </p:nvGrpSpPr>
        <p:grpSpPr>
          <a:xfrm>
            <a:off x="5838414" y="674965"/>
            <a:ext cx="138960" cy="213840"/>
            <a:chOff x="5838414" y="674965"/>
            <a:chExt cx="138960" cy="21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747FAE1F-453A-B04C-B925-9CD33A10F2E1}"/>
                    </a:ext>
                  </a:extLst>
                </p14:cNvPr>
                <p14:cNvContentPartPr/>
                <p14:nvPr/>
              </p14:nvContentPartPr>
              <p14:xfrm>
                <a:off x="5838414" y="674965"/>
                <a:ext cx="74160" cy="96480"/>
              </p14:xfrm>
            </p:contentPart>
          </mc:Choice>
          <mc:Fallback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747FAE1F-453A-B04C-B925-9CD33A10F2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02774" y="639325"/>
                  <a:ext cx="1458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F73597E2-72E8-D02B-3D9A-17BF7D899B9B}"/>
                    </a:ext>
                  </a:extLst>
                </p14:cNvPr>
                <p14:cNvContentPartPr/>
                <p14:nvPr/>
              </p14:nvContentPartPr>
              <p14:xfrm>
                <a:off x="5977014" y="888445"/>
                <a:ext cx="360" cy="360"/>
              </p14:xfrm>
            </p:contentPart>
          </mc:Choice>
          <mc:Fallback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F73597E2-72E8-D02B-3D9A-17BF7D899B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41014" y="85244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0299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2EF3F-E5CA-8D04-B65A-1517F7ECB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51C1-C45B-4277-5028-C96814F2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projektablauf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7491-8821-ACB6-0D66-DBE2E4136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LID4096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E630117E-FF4A-6AA4-6BB9-2A8415CC2307}"/>
                  </a:ext>
                </a:extLst>
              </p14:cNvPr>
              <p14:cNvContentPartPr/>
              <p14:nvPr/>
            </p14:nvContentPartPr>
            <p14:xfrm>
              <a:off x="2229579" y="1855962"/>
              <a:ext cx="1180800" cy="169128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E630117E-FF4A-6AA4-6BB9-2A8415CC23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93939" y="1820322"/>
                <a:ext cx="1252440" cy="176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94B9E4B3-3655-D0E4-56AC-E2B0B74D86C8}"/>
                  </a:ext>
                </a:extLst>
              </p14:cNvPr>
              <p14:cNvContentPartPr/>
              <p14:nvPr/>
            </p14:nvContentPartPr>
            <p14:xfrm>
              <a:off x="2815659" y="2451042"/>
              <a:ext cx="572040" cy="114156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94B9E4B3-3655-D0E4-56AC-E2B0B74D86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80019" y="2415402"/>
                <a:ext cx="643680" cy="12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E4806639-C491-266E-7C0A-9B60F27DB371}"/>
                  </a:ext>
                </a:extLst>
              </p14:cNvPr>
              <p14:cNvContentPartPr/>
              <p14:nvPr/>
            </p14:nvContentPartPr>
            <p14:xfrm>
              <a:off x="2430819" y="2238642"/>
              <a:ext cx="698040" cy="85932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E4806639-C491-266E-7C0A-9B60F27DB3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5179" y="2203002"/>
                <a:ext cx="769680" cy="9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56BD6499-636C-90B9-84B1-22D0856907F9}"/>
                  </a:ext>
                </a:extLst>
              </p14:cNvPr>
              <p14:cNvContentPartPr/>
              <p14:nvPr/>
            </p14:nvContentPartPr>
            <p14:xfrm>
              <a:off x="5146299" y="1205442"/>
              <a:ext cx="2258280" cy="244404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56BD6499-636C-90B9-84B1-22D0856907F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10299" y="1169802"/>
                <a:ext cx="2329920" cy="251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2454FBB9-398B-0F8F-6B24-5017BB98E20A}"/>
              </a:ext>
            </a:extLst>
          </p:cNvPr>
          <p:cNvGrpSpPr/>
          <p:nvPr/>
        </p:nvGrpSpPr>
        <p:grpSpPr>
          <a:xfrm>
            <a:off x="1419939" y="1082322"/>
            <a:ext cx="8719560" cy="3921840"/>
            <a:chOff x="1419939" y="1082322"/>
            <a:chExt cx="8719560" cy="39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CB615918-ABC2-6F3D-2881-B631789BE9D9}"/>
                    </a:ext>
                  </a:extLst>
                </p14:cNvPr>
                <p14:cNvContentPartPr/>
                <p14:nvPr/>
              </p14:nvContentPartPr>
              <p14:xfrm>
                <a:off x="1419939" y="2603682"/>
                <a:ext cx="528480" cy="54360"/>
              </p14:xfrm>
            </p:contentPart>
          </mc:Choice>
          <mc:Fallback xmlns="">
            <p:pic>
              <p:nvPicPr>
                <p:cNvPr id="15" name="Freihand 14">
                  <a:extLst>
                    <a:ext uri="{FF2B5EF4-FFF2-40B4-BE49-F238E27FC236}">
                      <a16:creationId xmlns:a16="http://schemas.microsoft.com/office/drawing/2014/main" id="{CB615918-ABC2-6F3D-2881-B631789BE9D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84299" y="2567682"/>
                  <a:ext cx="6001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AE31B0F7-8F48-9DA4-694E-662C787043B0}"/>
                    </a:ext>
                  </a:extLst>
                </p14:cNvPr>
                <p14:cNvContentPartPr/>
                <p14:nvPr/>
              </p14:nvContentPartPr>
              <p14:xfrm>
                <a:off x="1648899" y="1492722"/>
                <a:ext cx="522000" cy="17820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AE31B0F7-8F48-9DA4-694E-662C787043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13259" y="1456722"/>
                  <a:ext cx="5936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7DCDAA6A-DC5A-8296-3456-32D611EE4AA7}"/>
                    </a:ext>
                  </a:extLst>
                </p14:cNvPr>
                <p14:cNvContentPartPr/>
                <p14:nvPr/>
              </p14:nvContentPartPr>
              <p14:xfrm>
                <a:off x="3195099" y="1082322"/>
                <a:ext cx="484560" cy="517320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7DCDAA6A-DC5A-8296-3456-32D611EE4A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59459" y="1046322"/>
                  <a:ext cx="55620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3CD9B6F7-6E94-ECD5-05EC-3003F8388C99}"/>
                    </a:ext>
                  </a:extLst>
                </p14:cNvPr>
                <p14:cNvContentPartPr/>
                <p14:nvPr/>
              </p14:nvContentPartPr>
              <p14:xfrm>
                <a:off x="3836259" y="1832202"/>
                <a:ext cx="518040" cy="29736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3CD9B6F7-6E94-ECD5-05EC-3003F8388C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00259" y="1796562"/>
                  <a:ext cx="58968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E5F95E9B-E13B-F5CA-861E-417F4F2F4BC5}"/>
                    </a:ext>
                  </a:extLst>
                </p14:cNvPr>
                <p14:cNvContentPartPr/>
                <p14:nvPr/>
              </p14:nvContentPartPr>
              <p14:xfrm>
                <a:off x="3892779" y="2657322"/>
                <a:ext cx="589320" cy="72720"/>
              </p14:xfrm>
            </p:contentPart>
          </mc:Choice>
          <mc:Fallback xmlns="">
            <p:pic>
              <p:nvPicPr>
                <p:cNvPr id="19" name="Freihand 18">
                  <a:extLst>
                    <a:ext uri="{FF2B5EF4-FFF2-40B4-BE49-F238E27FC236}">
                      <a16:creationId xmlns:a16="http://schemas.microsoft.com/office/drawing/2014/main" id="{E5F95E9B-E13B-F5CA-861E-417F4F2F4B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57139" y="2621682"/>
                  <a:ext cx="660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6F041BF5-C593-F8DD-7D69-D8B78524C8FA}"/>
                    </a:ext>
                  </a:extLst>
                </p14:cNvPr>
                <p14:cNvContentPartPr/>
                <p14:nvPr/>
              </p14:nvContentPartPr>
              <p14:xfrm>
                <a:off x="2682459" y="3547242"/>
                <a:ext cx="776880" cy="53784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6F041BF5-C593-F8DD-7D69-D8B78524C8F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46459" y="3511242"/>
                  <a:ext cx="84852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FC618523-EFF8-DB0C-900D-7B356E9FDB26}"/>
                    </a:ext>
                  </a:extLst>
                </p14:cNvPr>
                <p14:cNvContentPartPr/>
                <p14:nvPr/>
              </p14:nvContentPartPr>
              <p14:xfrm>
                <a:off x="2957139" y="4040082"/>
                <a:ext cx="355320" cy="162720"/>
              </p14:xfrm>
            </p:contentPart>
          </mc:Choice>
          <mc:Fallback xmlns=""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FC618523-EFF8-DB0C-900D-7B356E9FDB2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21139" y="4004082"/>
                  <a:ext cx="4269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068D9D2F-85A4-9DE7-784F-DC1AA1B7FF39}"/>
                    </a:ext>
                  </a:extLst>
                </p14:cNvPr>
                <p14:cNvContentPartPr/>
                <p14:nvPr/>
              </p14:nvContentPartPr>
              <p14:xfrm>
                <a:off x="1943379" y="3441762"/>
                <a:ext cx="371160" cy="682920"/>
              </p14:xfrm>
            </p:contentPart>
          </mc:Choice>
          <mc:Fallback xmlns=""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068D9D2F-85A4-9DE7-784F-DC1AA1B7FF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07379" y="3405762"/>
                  <a:ext cx="442800" cy="75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383ED1FB-9041-D4FC-982D-2646CB8198CF}"/>
                    </a:ext>
                  </a:extLst>
                </p14:cNvPr>
                <p14:cNvContentPartPr/>
                <p14:nvPr/>
              </p14:nvContentPartPr>
              <p14:xfrm>
                <a:off x="4096179" y="3428802"/>
                <a:ext cx="483120" cy="24984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383ED1FB-9041-D4FC-982D-2646CB8198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60539" y="3393162"/>
                  <a:ext cx="5547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C38B7E06-143D-7879-03CE-7A04DE4DB3BA}"/>
                    </a:ext>
                  </a:extLst>
                </p14:cNvPr>
                <p14:cNvContentPartPr/>
                <p14:nvPr/>
              </p14:nvContentPartPr>
              <p14:xfrm>
                <a:off x="5392179" y="2067642"/>
                <a:ext cx="1930680" cy="60084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C38B7E06-143D-7879-03CE-7A04DE4DB3B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56539" y="2031642"/>
                  <a:ext cx="200232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657E8FB7-B2F1-FC67-6832-F662E6508312}"/>
                    </a:ext>
                  </a:extLst>
                </p14:cNvPr>
                <p14:cNvContentPartPr/>
                <p14:nvPr/>
              </p14:nvContentPartPr>
              <p14:xfrm>
                <a:off x="5626899" y="1993842"/>
                <a:ext cx="254160" cy="55476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657E8FB7-B2F1-FC67-6832-F662E650831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91259" y="1958202"/>
                  <a:ext cx="325800" cy="6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7C2660E3-1C6B-BCAE-CB86-28BD98E347F0}"/>
                    </a:ext>
                  </a:extLst>
                </p14:cNvPr>
                <p14:cNvContentPartPr/>
                <p14:nvPr/>
              </p14:nvContentPartPr>
              <p14:xfrm>
                <a:off x="5341059" y="2279682"/>
                <a:ext cx="330840" cy="14292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7C2660E3-1C6B-BCAE-CB86-28BD98E347F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05059" y="2243682"/>
                  <a:ext cx="4024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F954C036-4E8E-6DED-BFC5-957696A0707B}"/>
                    </a:ext>
                  </a:extLst>
                </p14:cNvPr>
                <p14:cNvContentPartPr/>
                <p14:nvPr/>
              </p14:nvContentPartPr>
              <p14:xfrm>
                <a:off x="5682339" y="1671282"/>
                <a:ext cx="1608120" cy="56952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F954C036-4E8E-6DED-BFC5-957696A0707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46339" y="1635642"/>
                  <a:ext cx="167976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7894FABE-B7D6-9756-AA58-4622C113FB2B}"/>
                    </a:ext>
                  </a:extLst>
                </p14:cNvPr>
                <p14:cNvContentPartPr/>
                <p14:nvPr/>
              </p14:nvContentPartPr>
              <p14:xfrm>
                <a:off x="5996619" y="1780002"/>
                <a:ext cx="273960" cy="59256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7894FABE-B7D6-9756-AA58-4622C113FB2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60619" y="1744362"/>
                  <a:ext cx="345600" cy="6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C35ECA02-CD08-8457-990D-1E6DA35804C4}"/>
                    </a:ext>
                  </a:extLst>
                </p14:cNvPr>
                <p14:cNvContentPartPr/>
                <p14:nvPr/>
              </p14:nvContentPartPr>
              <p14:xfrm>
                <a:off x="6444459" y="1611882"/>
                <a:ext cx="298800" cy="6300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C35ECA02-CD08-8457-990D-1E6DA35804C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08459" y="1575882"/>
                  <a:ext cx="370440" cy="7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2434583F-45CC-45E2-31C5-564D235D85B4}"/>
                    </a:ext>
                  </a:extLst>
                </p14:cNvPr>
                <p14:cNvContentPartPr/>
                <p14:nvPr/>
              </p14:nvContentPartPr>
              <p14:xfrm>
                <a:off x="6840819" y="1464642"/>
                <a:ext cx="249840" cy="60480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2434583F-45CC-45E2-31C5-564D235D85B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04819" y="1428642"/>
                  <a:ext cx="32148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FCDA3689-1C12-D2A3-C857-8A622A735952}"/>
                    </a:ext>
                  </a:extLst>
                </p14:cNvPr>
                <p14:cNvContentPartPr/>
                <p14:nvPr/>
              </p14:nvContentPartPr>
              <p14:xfrm>
                <a:off x="5381019" y="2328282"/>
                <a:ext cx="393480" cy="31068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FCDA3689-1C12-D2A3-C857-8A622A73595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45019" y="2292282"/>
                  <a:ext cx="4651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C9D8869E-B44D-E964-4E57-A717E4EC321E}"/>
                    </a:ext>
                  </a:extLst>
                </p14:cNvPr>
                <p14:cNvContentPartPr/>
                <p14:nvPr/>
              </p14:nvContentPartPr>
              <p14:xfrm>
                <a:off x="5648859" y="1817802"/>
                <a:ext cx="372600" cy="37476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C9D8869E-B44D-E964-4E57-A717E4EC321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13219" y="1782162"/>
                  <a:ext cx="44424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77078EE2-4DA1-89FA-15A0-0356201FC99F}"/>
                    </a:ext>
                  </a:extLst>
                </p14:cNvPr>
                <p14:cNvContentPartPr/>
                <p14:nvPr/>
              </p14:nvContentPartPr>
              <p14:xfrm>
                <a:off x="5374539" y="2472282"/>
                <a:ext cx="165600" cy="7416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77078EE2-4DA1-89FA-15A0-0356201FC99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38539" y="2436642"/>
                  <a:ext cx="237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020DC2A0-06D4-4746-57BA-73F4CD6A5FFF}"/>
                    </a:ext>
                  </a:extLst>
                </p14:cNvPr>
                <p14:cNvContentPartPr/>
                <p14:nvPr/>
              </p14:nvContentPartPr>
              <p14:xfrm>
                <a:off x="6232419" y="2026602"/>
                <a:ext cx="386640" cy="29232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020DC2A0-06D4-4746-57BA-73F4CD6A5FF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96419" y="1990962"/>
                  <a:ext cx="4582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91676276-E382-DC87-C85E-4AAFBFD48B35}"/>
                    </a:ext>
                  </a:extLst>
                </p14:cNvPr>
                <p14:cNvContentPartPr/>
                <p14:nvPr/>
              </p14:nvContentPartPr>
              <p14:xfrm>
                <a:off x="5072859" y="2072322"/>
                <a:ext cx="477000" cy="157500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91676276-E382-DC87-C85E-4AAFBFD48B3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37219" y="2036682"/>
                  <a:ext cx="548640" cy="16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58204FA6-226F-A111-9D03-23416315C94B}"/>
                    </a:ext>
                  </a:extLst>
                </p14:cNvPr>
                <p14:cNvContentPartPr/>
                <p14:nvPr/>
              </p14:nvContentPartPr>
              <p14:xfrm>
                <a:off x="7208739" y="1162242"/>
                <a:ext cx="311040" cy="208764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58204FA6-226F-A111-9D03-23416315C94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172739" y="1126602"/>
                  <a:ext cx="382680" cy="21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29DDE7F6-395A-54A5-DC7B-69C80C7B9E72}"/>
                    </a:ext>
                  </a:extLst>
                </p14:cNvPr>
                <p14:cNvContentPartPr/>
                <p14:nvPr/>
              </p14:nvContentPartPr>
              <p14:xfrm>
                <a:off x="6523299" y="1506762"/>
                <a:ext cx="360000" cy="316440"/>
              </p14:xfrm>
            </p:contentPart>
          </mc:Choice>
          <mc:Fallback xmlns=""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29DDE7F6-395A-54A5-DC7B-69C80C7B9E7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87299" y="1471122"/>
                  <a:ext cx="43164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F128CA05-05B4-4E23-E1DD-B32C053B77A5}"/>
                    </a:ext>
                  </a:extLst>
                </p14:cNvPr>
                <p14:cNvContentPartPr/>
                <p14:nvPr/>
              </p14:nvContentPartPr>
              <p14:xfrm>
                <a:off x="6252579" y="2028042"/>
                <a:ext cx="451080" cy="21456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F128CA05-05B4-4E23-E1DD-B32C053B77A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16939" y="1992042"/>
                  <a:ext cx="5227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A183714F-CE67-3D18-2783-E79B2D10BD85}"/>
                    </a:ext>
                  </a:extLst>
                </p14:cNvPr>
                <p14:cNvContentPartPr/>
                <p14:nvPr/>
              </p14:nvContentPartPr>
              <p14:xfrm>
                <a:off x="7061859" y="1758402"/>
                <a:ext cx="231120" cy="309600"/>
              </p14:xfrm>
            </p:contentPart>
          </mc:Choice>
          <mc:Fallback xmlns=""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A183714F-CE67-3D18-2783-E79B2D10BD8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25859" y="1722402"/>
                  <a:ext cx="30276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DEB05BEA-F0DB-DA88-DE49-EF710378D6B3}"/>
                    </a:ext>
                  </a:extLst>
                </p14:cNvPr>
                <p14:cNvContentPartPr/>
                <p14:nvPr/>
              </p14:nvContentPartPr>
              <p14:xfrm>
                <a:off x="6191739" y="1981962"/>
                <a:ext cx="376920" cy="12312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DEB05BEA-F0DB-DA88-DE49-EF710378D6B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55739" y="1945962"/>
                  <a:ext cx="448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1BE634E2-F50D-B674-D070-8336E731BDFA}"/>
                    </a:ext>
                  </a:extLst>
                </p14:cNvPr>
                <p14:cNvContentPartPr/>
                <p14:nvPr/>
              </p14:nvContentPartPr>
              <p14:xfrm>
                <a:off x="7173819" y="1904562"/>
                <a:ext cx="57240" cy="16416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1BE634E2-F50D-B674-D070-8336E731BD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38179" y="1868922"/>
                  <a:ext cx="1288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4" name="Freihand 103">
                  <a:extLst>
                    <a:ext uri="{FF2B5EF4-FFF2-40B4-BE49-F238E27FC236}">
                      <a16:creationId xmlns:a16="http://schemas.microsoft.com/office/drawing/2014/main" id="{7365E619-6337-9664-3BD6-EA37E5452316}"/>
                    </a:ext>
                  </a:extLst>
                </p14:cNvPr>
                <p14:cNvContentPartPr/>
                <p14:nvPr/>
              </p14:nvContentPartPr>
              <p14:xfrm>
                <a:off x="8954739" y="1695042"/>
                <a:ext cx="1184760" cy="1212480"/>
              </p14:xfrm>
            </p:contentPart>
          </mc:Choice>
          <mc:Fallback xmlns="">
            <p:pic>
              <p:nvPicPr>
                <p:cNvPr id="104" name="Freihand 103">
                  <a:extLst>
                    <a:ext uri="{FF2B5EF4-FFF2-40B4-BE49-F238E27FC236}">
                      <a16:creationId xmlns:a16="http://schemas.microsoft.com/office/drawing/2014/main" id="{7365E619-6337-9664-3BD6-EA37E545231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91739" y="1632402"/>
                  <a:ext cx="1310400" cy="13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5" name="Freihand 104">
                  <a:extLst>
                    <a:ext uri="{FF2B5EF4-FFF2-40B4-BE49-F238E27FC236}">
                      <a16:creationId xmlns:a16="http://schemas.microsoft.com/office/drawing/2014/main" id="{023FECE6-5C6B-F2BD-D40F-4A03485A285F}"/>
                    </a:ext>
                  </a:extLst>
                </p14:cNvPr>
                <p14:cNvContentPartPr/>
                <p14:nvPr/>
              </p14:nvContentPartPr>
              <p14:xfrm>
                <a:off x="9723339" y="2887722"/>
                <a:ext cx="58320" cy="299160"/>
              </p14:xfrm>
            </p:contentPart>
          </mc:Choice>
          <mc:Fallback xmlns="">
            <p:pic>
              <p:nvPicPr>
                <p:cNvPr id="105" name="Freihand 104">
                  <a:extLst>
                    <a:ext uri="{FF2B5EF4-FFF2-40B4-BE49-F238E27FC236}">
                      <a16:creationId xmlns:a16="http://schemas.microsoft.com/office/drawing/2014/main" id="{023FECE6-5C6B-F2BD-D40F-4A03485A285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60339" y="2824722"/>
                  <a:ext cx="1839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" name="Freihand 106">
                  <a:extLst>
                    <a:ext uri="{FF2B5EF4-FFF2-40B4-BE49-F238E27FC236}">
                      <a16:creationId xmlns:a16="http://schemas.microsoft.com/office/drawing/2014/main" id="{51333FEB-A5DF-CA1D-C490-20F2F188E015}"/>
                    </a:ext>
                  </a:extLst>
                </p14:cNvPr>
                <p14:cNvContentPartPr/>
                <p14:nvPr/>
              </p14:nvContentPartPr>
              <p14:xfrm>
                <a:off x="9887139" y="3633642"/>
                <a:ext cx="20880" cy="9000"/>
              </p14:xfrm>
            </p:contentPart>
          </mc:Choice>
          <mc:Fallback xmlns="">
            <p:pic>
              <p:nvPicPr>
                <p:cNvPr id="107" name="Freihand 106">
                  <a:extLst>
                    <a:ext uri="{FF2B5EF4-FFF2-40B4-BE49-F238E27FC236}">
                      <a16:creationId xmlns:a16="http://schemas.microsoft.com/office/drawing/2014/main" id="{51333FEB-A5DF-CA1D-C490-20F2F188E01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24139" y="3571002"/>
                  <a:ext cx="146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Freihand 107">
                  <a:extLst>
                    <a:ext uri="{FF2B5EF4-FFF2-40B4-BE49-F238E27FC236}">
                      <a16:creationId xmlns:a16="http://schemas.microsoft.com/office/drawing/2014/main" id="{9F128E96-8BDD-6F2F-019F-C59FBCFE7E54}"/>
                    </a:ext>
                  </a:extLst>
                </p14:cNvPr>
                <p14:cNvContentPartPr/>
                <p14:nvPr/>
              </p14:nvContentPartPr>
              <p14:xfrm>
                <a:off x="3011859" y="4408722"/>
                <a:ext cx="6362280" cy="595440"/>
              </p14:xfrm>
            </p:contentPart>
          </mc:Choice>
          <mc:Fallback xmlns="">
            <p:pic>
              <p:nvPicPr>
                <p:cNvPr id="108" name="Freihand 107">
                  <a:extLst>
                    <a:ext uri="{FF2B5EF4-FFF2-40B4-BE49-F238E27FC236}">
                      <a16:creationId xmlns:a16="http://schemas.microsoft.com/office/drawing/2014/main" id="{9F128E96-8BDD-6F2F-019F-C59FBCFE7E5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49219" y="4346082"/>
                  <a:ext cx="6487920" cy="72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6970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CEED-4611-BDB0-9304-8BD1A8B6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ausgangslage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EA533-FCE2-3F36-A682-4EA87E064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CD8E14ED-6FB6-4063-A0D1-28AADF2C80E8}"/>
                  </a:ext>
                </a:extLst>
              </p14:cNvPr>
              <p14:cNvContentPartPr/>
              <p14:nvPr/>
            </p14:nvContentPartPr>
            <p14:xfrm>
              <a:off x="1723254" y="2133325"/>
              <a:ext cx="86760" cy="1782720"/>
            </p14:xfrm>
          </p:contentPart>
        </mc:Choice>
        <mc:Fallback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CD8E14ED-6FB6-4063-A0D1-28AADF2C80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87254" y="2097685"/>
                <a:ext cx="158400" cy="185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14375AF0-AF38-5C4A-6325-F53F413561F2}"/>
              </a:ext>
            </a:extLst>
          </p:cNvPr>
          <p:cNvGrpSpPr/>
          <p:nvPr/>
        </p:nvGrpSpPr>
        <p:grpSpPr>
          <a:xfrm>
            <a:off x="1761054" y="2085085"/>
            <a:ext cx="2472840" cy="2180880"/>
            <a:chOff x="1761054" y="2085085"/>
            <a:chExt cx="2472840" cy="218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DC68740A-5A78-B363-482D-CB97A7073C13}"/>
                    </a:ext>
                  </a:extLst>
                </p14:cNvPr>
                <p14:cNvContentPartPr/>
                <p14:nvPr/>
              </p14:nvContentPartPr>
              <p14:xfrm>
                <a:off x="1764654" y="4166965"/>
                <a:ext cx="2292480" cy="99000"/>
              </p14:xfrm>
            </p:contentPart>
          </mc:Choice>
          <mc:Fallback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DC68740A-5A78-B363-482D-CB97A7073C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28654" y="4130965"/>
                  <a:ext cx="23641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4084D8D6-886E-12BF-08D7-5EFE923C2CDA}"/>
                    </a:ext>
                  </a:extLst>
                </p14:cNvPr>
                <p14:cNvContentPartPr/>
                <p14:nvPr/>
              </p14:nvContentPartPr>
              <p14:xfrm>
                <a:off x="4205814" y="2273725"/>
                <a:ext cx="28080" cy="1862280"/>
              </p14:xfrm>
            </p:contentPart>
          </mc:Choice>
          <mc:Fallback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4084D8D6-886E-12BF-08D7-5EFE923C2CD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70174" y="2238085"/>
                  <a:ext cx="99720" cy="19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4C71D127-096F-4587-72F8-4214B7F3AE36}"/>
                    </a:ext>
                  </a:extLst>
                </p14:cNvPr>
                <p14:cNvContentPartPr/>
                <p14:nvPr/>
              </p14:nvContentPartPr>
              <p14:xfrm>
                <a:off x="1800654" y="2085085"/>
                <a:ext cx="2371320" cy="77760"/>
              </p14:xfrm>
            </p:contentPart>
          </mc:Choice>
          <mc:Fallback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4C71D127-096F-4587-72F8-4214B7F3AE3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64654" y="2049445"/>
                  <a:ext cx="24429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2B34941E-4B85-30E6-D7D9-1A5861C9CC0E}"/>
                    </a:ext>
                  </a:extLst>
                </p14:cNvPr>
                <p14:cNvContentPartPr/>
                <p14:nvPr/>
              </p14:nvContentPartPr>
              <p14:xfrm>
                <a:off x="1761054" y="2416645"/>
                <a:ext cx="2356200" cy="93240"/>
              </p14:xfrm>
            </p:contentPart>
          </mc:Choice>
          <mc:Fallback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2B34941E-4B85-30E6-D7D9-1A5861C9CC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25054" y="2380645"/>
                  <a:ext cx="2427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B21DBE43-5B44-4141-60F7-2A9ECA4FE14F}"/>
                    </a:ext>
                  </a:extLst>
                </p14:cNvPr>
                <p14:cNvContentPartPr/>
                <p14:nvPr/>
              </p14:nvContentPartPr>
              <p14:xfrm>
                <a:off x="2521734" y="2109565"/>
                <a:ext cx="47160" cy="2093400"/>
              </p14:xfrm>
            </p:contentPart>
          </mc:Choice>
          <mc:Fallback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B21DBE43-5B44-4141-60F7-2A9ECA4FE14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86094" y="2073565"/>
                  <a:ext cx="118800" cy="21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098C3776-C0BF-2D25-AD21-151F1F65FC57}"/>
                    </a:ext>
                  </a:extLst>
                </p14:cNvPr>
                <p14:cNvContentPartPr/>
                <p14:nvPr/>
              </p14:nvContentPartPr>
              <p14:xfrm>
                <a:off x="3297894" y="2102005"/>
                <a:ext cx="41400" cy="2016720"/>
              </p14:xfrm>
            </p:contentPart>
          </mc:Choice>
          <mc:Fallback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098C3776-C0BF-2D25-AD21-151F1F65FC5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62254" y="2066005"/>
                  <a:ext cx="113040" cy="20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3EBDCE35-EF4F-6C36-A455-3D050637A224}"/>
                    </a:ext>
                  </a:extLst>
                </p14:cNvPr>
                <p14:cNvContentPartPr/>
                <p14:nvPr/>
              </p14:nvContentPartPr>
              <p14:xfrm>
                <a:off x="1874094" y="3185965"/>
                <a:ext cx="514080" cy="372960"/>
              </p14:xfrm>
            </p:contentPart>
          </mc:Choice>
          <mc:Fallback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3EBDCE35-EF4F-6C36-A455-3D050637A2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38094" y="3149965"/>
                  <a:ext cx="58572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BF86CAC9-5ED8-FEB4-9DC4-A4437BA89261}"/>
                    </a:ext>
                  </a:extLst>
                </p14:cNvPr>
                <p14:cNvContentPartPr/>
                <p14:nvPr/>
              </p14:nvContentPartPr>
              <p14:xfrm>
                <a:off x="1849254" y="2662165"/>
                <a:ext cx="551880" cy="341640"/>
              </p14:xfrm>
            </p:contentPart>
          </mc:Choice>
          <mc:Fallback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BF86CAC9-5ED8-FEB4-9DC4-A4437BA8926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13614" y="2626165"/>
                  <a:ext cx="62352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3AA0A8C1-FE95-D3AC-E161-A696906A0074}"/>
                    </a:ext>
                  </a:extLst>
                </p14:cNvPr>
                <p14:cNvContentPartPr/>
                <p14:nvPr/>
              </p14:nvContentPartPr>
              <p14:xfrm>
                <a:off x="1970574" y="2781325"/>
                <a:ext cx="327960" cy="9000"/>
              </p14:xfrm>
            </p:contentPart>
          </mc:Choice>
          <mc:Fallback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3AA0A8C1-FE95-D3AC-E161-A696906A007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34934" y="2745325"/>
                  <a:ext cx="3996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DD6B3531-D42B-CF2A-3B02-9AC43C48FA95}"/>
                    </a:ext>
                  </a:extLst>
                </p14:cNvPr>
                <p14:cNvContentPartPr/>
                <p14:nvPr/>
              </p14:nvContentPartPr>
              <p14:xfrm>
                <a:off x="1998654" y="3312325"/>
                <a:ext cx="254880" cy="8640"/>
              </p14:xfrm>
            </p:contentPart>
          </mc:Choice>
          <mc:Fallback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DD6B3531-D42B-CF2A-3B02-9AC43C48FA9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63014" y="3276685"/>
                  <a:ext cx="3265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77EF5042-5227-0ECA-7790-F75A7F6570F5}"/>
                    </a:ext>
                  </a:extLst>
                </p14:cNvPr>
                <p14:cNvContentPartPr/>
                <p14:nvPr/>
              </p14:nvContentPartPr>
              <p14:xfrm>
                <a:off x="2659614" y="2606005"/>
                <a:ext cx="520560" cy="401400"/>
              </p14:xfrm>
            </p:contentPart>
          </mc:Choice>
          <mc:Fallback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77EF5042-5227-0ECA-7790-F75A7F6570F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23974" y="2570365"/>
                  <a:ext cx="59220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9ACF25CB-2E5B-2260-C4C7-34FA16FBC0EE}"/>
                    </a:ext>
                  </a:extLst>
                </p14:cNvPr>
                <p14:cNvContentPartPr/>
                <p14:nvPr/>
              </p14:nvContentPartPr>
              <p14:xfrm>
                <a:off x="2800734" y="2711485"/>
                <a:ext cx="333000" cy="31320"/>
              </p14:xfrm>
            </p:contentPart>
          </mc:Choice>
          <mc:Fallback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9ACF25CB-2E5B-2260-C4C7-34FA16FBC0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65094" y="2675485"/>
                  <a:ext cx="4046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BEC5B7F7-0F9B-9420-F820-0C6F3DB75C10}"/>
                    </a:ext>
                  </a:extLst>
                </p14:cNvPr>
                <p14:cNvContentPartPr/>
                <p14:nvPr/>
              </p14:nvContentPartPr>
              <p14:xfrm>
                <a:off x="3461694" y="3719845"/>
                <a:ext cx="596520" cy="375840"/>
              </p14:xfrm>
            </p:contentPart>
          </mc:Choice>
          <mc:Fallback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BEC5B7F7-0F9B-9420-F820-0C6F3DB75C1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26054" y="3684205"/>
                  <a:ext cx="66816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65A4E603-3EF2-CE20-8923-DB7A98363A3F}"/>
                    </a:ext>
                  </a:extLst>
                </p14:cNvPr>
                <p14:cNvContentPartPr/>
                <p14:nvPr/>
              </p14:nvContentPartPr>
              <p14:xfrm>
                <a:off x="3631254" y="3848005"/>
                <a:ext cx="287640" cy="20160"/>
              </p14:xfrm>
            </p:contentPart>
          </mc:Choice>
          <mc:Fallback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65A4E603-3EF2-CE20-8923-DB7A98363A3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95614" y="3812365"/>
                  <a:ext cx="3592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3E3D2D1F-3DDA-7D9D-68E2-7B857E8F4976}"/>
                    </a:ext>
                  </a:extLst>
                </p14:cNvPr>
                <p14:cNvContentPartPr/>
                <p14:nvPr/>
              </p14:nvContentPartPr>
              <p14:xfrm>
                <a:off x="3459894" y="3155725"/>
                <a:ext cx="572760" cy="362160"/>
              </p14:xfrm>
            </p:contentPart>
          </mc:Choice>
          <mc:Fallback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3E3D2D1F-3DDA-7D9D-68E2-7B857E8F497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23894" y="3119725"/>
                  <a:ext cx="6444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8F4B298B-012B-136D-312D-E2EF591F483D}"/>
                    </a:ext>
                  </a:extLst>
                </p14:cNvPr>
                <p14:cNvContentPartPr/>
                <p14:nvPr/>
              </p14:nvContentPartPr>
              <p14:xfrm>
                <a:off x="3604254" y="3282445"/>
                <a:ext cx="357840" cy="31320"/>
              </p14:xfrm>
            </p:contentPart>
          </mc:Choice>
          <mc:Fallback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8F4B298B-012B-136D-312D-E2EF591F483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68614" y="3246445"/>
                  <a:ext cx="429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AE087752-7F24-B8AD-9A4D-13266DB8FCE7}"/>
                    </a:ext>
                  </a:extLst>
                </p14:cNvPr>
                <p14:cNvContentPartPr/>
                <p14:nvPr/>
              </p14:nvContentPartPr>
              <p14:xfrm>
                <a:off x="3461694" y="2639125"/>
                <a:ext cx="605160" cy="330120"/>
              </p14:xfrm>
            </p:contentPart>
          </mc:Choice>
          <mc:Fallback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AE087752-7F24-B8AD-9A4D-13266DB8FCE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26054" y="2603485"/>
                  <a:ext cx="6768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93F257E1-046C-892B-96F5-FE0E8F63D5C4}"/>
                    </a:ext>
                  </a:extLst>
                </p14:cNvPr>
                <p14:cNvContentPartPr/>
                <p14:nvPr/>
              </p14:nvContentPartPr>
              <p14:xfrm>
                <a:off x="3597414" y="2754325"/>
                <a:ext cx="261000" cy="29880"/>
              </p14:xfrm>
            </p:contentPart>
          </mc:Choice>
          <mc:Fallback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93F257E1-046C-892B-96F5-FE0E8F63D5C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61414" y="2718325"/>
                  <a:ext cx="332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F0DE8C06-5B8B-585B-A1D0-07D765355C91}"/>
                    </a:ext>
                  </a:extLst>
                </p14:cNvPr>
                <p14:cNvContentPartPr/>
                <p14:nvPr/>
              </p14:nvContentPartPr>
              <p14:xfrm>
                <a:off x="3559254" y="2249245"/>
                <a:ext cx="370440" cy="25200"/>
              </p14:xfrm>
            </p:contentPart>
          </mc:Choice>
          <mc:Fallback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F0DE8C06-5B8B-585B-A1D0-07D765355C9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23254" y="2213245"/>
                  <a:ext cx="4420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1AB25970-2299-A01D-7C27-CC2E23779795}"/>
                    </a:ext>
                  </a:extLst>
                </p14:cNvPr>
                <p14:cNvContentPartPr/>
                <p14:nvPr/>
              </p14:nvContentPartPr>
              <p14:xfrm>
                <a:off x="2725494" y="2284165"/>
                <a:ext cx="405720" cy="14760"/>
              </p14:xfrm>
            </p:contentPart>
          </mc:Choice>
          <mc:Fallback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1AB25970-2299-A01D-7C27-CC2E2377979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89494" y="2248525"/>
                  <a:ext cx="4773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8C644476-1C52-E834-3626-4E7DBDD40996}"/>
                    </a:ext>
                  </a:extLst>
                </p14:cNvPr>
                <p14:cNvContentPartPr/>
                <p14:nvPr/>
              </p14:nvContentPartPr>
              <p14:xfrm>
                <a:off x="1966614" y="2288845"/>
                <a:ext cx="470520" cy="11520"/>
              </p14:xfrm>
            </p:contentPart>
          </mc:Choice>
          <mc:Fallback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8C644476-1C52-E834-3626-4E7DBDD4099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30974" y="2252845"/>
                  <a:ext cx="54216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7" name="Gruppieren 1036">
            <a:extLst>
              <a:ext uri="{FF2B5EF4-FFF2-40B4-BE49-F238E27FC236}">
                <a16:creationId xmlns:a16="http://schemas.microsoft.com/office/drawing/2014/main" id="{5971C101-C58B-0BFC-679A-FE896D4000A1}"/>
              </a:ext>
            </a:extLst>
          </p:cNvPr>
          <p:cNvGrpSpPr/>
          <p:nvPr/>
        </p:nvGrpSpPr>
        <p:grpSpPr>
          <a:xfrm>
            <a:off x="5067294" y="1828765"/>
            <a:ext cx="2328480" cy="2541600"/>
            <a:chOff x="5067294" y="1828765"/>
            <a:chExt cx="2328480" cy="254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CD16D7BE-CF67-93D4-C78B-91142D0C7E56}"/>
                    </a:ext>
                  </a:extLst>
                </p14:cNvPr>
                <p14:cNvContentPartPr/>
                <p14:nvPr/>
              </p14:nvContentPartPr>
              <p14:xfrm>
                <a:off x="5067294" y="2193085"/>
                <a:ext cx="2328480" cy="2177280"/>
              </p14:xfrm>
            </p:contentPart>
          </mc:Choice>
          <mc:Fallback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CD16D7BE-CF67-93D4-C78B-91142D0C7E5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31294" y="2157445"/>
                  <a:ext cx="2400120" cy="22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D5223C43-34A5-0DC2-E7C2-4CD5A7483410}"/>
                    </a:ext>
                  </a:extLst>
                </p14:cNvPr>
                <p14:cNvContentPartPr/>
                <p14:nvPr/>
              </p14:nvContentPartPr>
              <p14:xfrm>
                <a:off x="7224774" y="2123605"/>
                <a:ext cx="90000" cy="2081880"/>
              </p14:xfrm>
            </p:contentPart>
          </mc:Choice>
          <mc:Fallback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D5223C43-34A5-0DC2-E7C2-4CD5A74834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88774" y="2087965"/>
                  <a:ext cx="161640" cy="21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16AD2B4D-4F3C-FF72-F054-D02AA14D6A38}"/>
                    </a:ext>
                  </a:extLst>
                </p14:cNvPr>
                <p14:cNvContentPartPr/>
                <p14:nvPr/>
              </p14:nvContentPartPr>
              <p14:xfrm>
                <a:off x="5081694" y="2113885"/>
                <a:ext cx="2098800" cy="71640"/>
              </p14:xfrm>
            </p:contentPart>
          </mc:Choice>
          <mc:Fallback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16AD2B4D-4F3C-FF72-F054-D02AA14D6A3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45694" y="2077885"/>
                  <a:ext cx="21704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44660D22-F120-7D5C-7F0E-2734FC0F2A31}"/>
                    </a:ext>
                  </a:extLst>
                </p14:cNvPr>
                <p14:cNvContentPartPr/>
                <p14:nvPr/>
              </p14:nvContentPartPr>
              <p14:xfrm>
                <a:off x="5405694" y="1828765"/>
                <a:ext cx="294120" cy="466200"/>
              </p14:xfrm>
            </p:contentPart>
          </mc:Choice>
          <mc:Fallback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44660D22-F120-7D5C-7F0E-2734FC0F2A3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70054" y="1792765"/>
                  <a:ext cx="36576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48884A91-FE46-7B0F-B721-6A1DCD7E9DCA}"/>
                    </a:ext>
                  </a:extLst>
                </p14:cNvPr>
                <p14:cNvContentPartPr/>
                <p14:nvPr/>
              </p14:nvContentPartPr>
              <p14:xfrm>
                <a:off x="6703134" y="1928125"/>
                <a:ext cx="283320" cy="435960"/>
              </p14:xfrm>
            </p:contentPart>
          </mc:Choice>
          <mc:Fallback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48884A91-FE46-7B0F-B721-6A1DCD7E9DC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67494" y="1892125"/>
                  <a:ext cx="35496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819CC529-8EBE-117D-9D77-1E4BAEC6C112}"/>
                    </a:ext>
                  </a:extLst>
                </p14:cNvPr>
                <p14:cNvContentPartPr/>
                <p14:nvPr/>
              </p14:nvContentPartPr>
              <p14:xfrm>
                <a:off x="5206254" y="3722005"/>
                <a:ext cx="435960" cy="552240"/>
              </p14:xfrm>
            </p:contentPart>
          </mc:Choice>
          <mc:Fallback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819CC529-8EBE-117D-9D77-1E4BAEC6C11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70254" y="3686365"/>
                  <a:ext cx="50760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9BF76A42-2A62-D12C-2922-BA51995D71A9}"/>
                    </a:ext>
                  </a:extLst>
                </p14:cNvPr>
                <p14:cNvContentPartPr/>
                <p14:nvPr/>
              </p14:nvContentPartPr>
              <p14:xfrm>
                <a:off x="5299134" y="2873845"/>
                <a:ext cx="268200" cy="248040"/>
              </p14:xfrm>
            </p:contentPart>
          </mc:Choice>
          <mc:Fallback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9BF76A42-2A62-D12C-2922-BA51995D71A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63494" y="2837845"/>
                  <a:ext cx="3398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67396307-0A41-0D40-6F0A-DDF6969F4753}"/>
                    </a:ext>
                  </a:extLst>
                </p14:cNvPr>
                <p14:cNvContentPartPr/>
                <p14:nvPr/>
              </p14:nvContentPartPr>
              <p14:xfrm>
                <a:off x="5824374" y="2861965"/>
                <a:ext cx="281880" cy="231480"/>
              </p14:xfrm>
            </p:contentPart>
          </mc:Choice>
          <mc:Fallback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67396307-0A41-0D40-6F0A-DDF6969F475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88374" y="2825965"/>
                  <a:ext cx="3535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1DC1B05D-9E74-0D2D-550F-BDA2AA080E84}"/>
                    </a:ext>
                  </a:extLst>
                </p14:cNvPr>
                <p14:cNvContentPartPr/>
                <p14:nvPr/>
              </p14:nvContentPartPr>
              <p14:xfrm>
                <a:off x="6311454" y="2851165"/>
                <a:ext cx="285480" cy="240480"/>
              </p14:xfrm>
            </p:contentPart>
          </mc:Choice>
          <mc:Fallback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1DC1B05D-9E74-0D2D-550F-BDA2AA080E8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75814" y="2815525"/>
                  <a:ext cx="3571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7CDB1B2B-4539-F185-7760-026E72CF2614}"/>
                    </a:ext>
                  </a:extLst>
                </p14:cNvPr>
                <p14:cNvContentPartPr/>
                <p14:nvPr/>
              </p14:nvContentPartPr>
              <p14:xfrm>
                <a:off x="6770454" y="2862685"/>
                <a:ext cx="304200" cy="237960"/>
              </p14:xfrm>
            </p:contentPart>
          </mc:Choice>
          <mc:Fallback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7CDB1B2B-4539-F185-7760-026E72CF261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34814" y="2826685"/>
                  <a:ext cx="3758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EE499250-96BC-23AA-2446-E232AE5C6710}"/>
                    </a:ext>
                  </a:extLst>
                </p14:cNvPr>
                <p14:cNvContentPartPr/>
                <p14:nvPr/>
              </p14:nvContentPartPr>
              <p14:xfrm>
                <a:off x="6799974" y="3311245"/>
                <a:ext cx="248760" cy="258480"/>
              </p14:xfrm>
            </p:contentPart>
          </mc:Choice>
          <mc:Fallback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EE499250-96BC-23AA-2446-E232AE5C671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63974" y="3275245"/>
                  <a:ext cx="3204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25" name="Freihand 1024">
                  <a:extLst>
                    <a:ext uri="{FF2B5EF4-FFF2-40B4-BE49-F238E27FC236}">
                      <a16:creationId xmlns:a16="http://schemas.microsoft.com/office/drawing/2014/main" id="{C5CAC60E-6403-5BB0-E757-34F99B84387A}"/>
                    </a:ext>
                  </a:extLst>
                </p14:cNvPr>
                <p14:cNvContentPartPr/>
                <p14:nvPr/>
              </p14:nvContentPartPr>
              <p14:xfrm>
                <a:off x="6302454" y="3340045"/>
                <a:ext cx="276840" cy="243360"/>
              </p14:xfrm>
            </p:contentPart>
          </mc:Choice>
          <mc:Fallback>
            <p:pic>
              <p:nvPicPr>
                <p:cNvPr id="1025" name="Freihand 1024">
                  <a:extLst>
                    <a:ext uri="{FF2B5EF4-FFF2-40B4-BE49-F238E27FC236}">
                      <a16:creationId xmlns:a16="http://schemas.microsoft.com/office/drawing/2014/main" id="{C5CAC60E-6403-5BB0-E757-34F99B84387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66454" y="3304045"/>
                  <a:ext cx="3484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29" name="Freihand 1028">
                  <a:extLst>
                    <a:ext uri="{FF2B5EF4-FFF2-40B4-BE49-F238E27FC236}">
                      <a16:creationId xmlns:a16="http://schemas.microsoft.com/office/drawing/2014/main" id="{298E7F8F-EE3C-977F-D20C-A5ED38C7B50E}"/>
                    </a:ext>
                  </a:extLst>
                </p14:cNvPr>
                <p14:cNvContentPartPr/>
                <p14:nvPr/>
              </p14:nvContentPartPr>
              <p14:xfrm>
                <a:off x="5816094" y="3305125"/>
                <a:ext cx="300600" cy="254880"/>
              </p14:xfrm>
            </p:contentPart>
          </mc:Choice>
          <mc:Fallback>
            <p:pic>
              <p:nvPicPr>
                <p:cNvPr id="1029" name="Freihand 1028">
                  <a:extLst>
                    <a:ext uri="{FF2B5EF4-FFF2-40B4-BE49-F238E27FC236}">
                      <a16:creationId xmlns:a16="http://schemas.microsoft.com/office/drawing/2014/main" id="{298E7F8F-EE3C-977F-D20C-A5ED38C7B50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80094" y="3269485"/>
                  <a:ext cx="3722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30" name="Freihand 1029">
                  <a:extLst>
                    <a:ext uri="{FF2B5EF4-FFF2-40B4-BE49-F238E27FC236}">
                      <a16:creationId xmlns:a16="http://schemas.microsoft.com/office/drawing/2014/main" id="{1054785F-5BA8-DF08-A824-F284C92CFA34}"/>
                    </a:ext>
                  </a:extLst>
                </p14:cNvPr>
                <p14:cNvContentPartPr/>
                <p14:nvPr/>
              </p14:nvContentPartPr>
              <p14:xfrm>
                <a:off x="5304894" y="3335005"/>
                <a:ext cx="267480" cy="235080"/>
              </p14:xfrm>
            </p:contentPart>
          </mc:Choice>
          <mc:Fallback>
            <p:pic>
              <p:nvPicPr>
                <p:cNvPr id="1030" name="Freihand 1029">
                  <a:extLst>
                    <a:ext uri="{FF2B5EF4-FFF2-40B4-BE49-F238E27FC236}">
                      <a16:creationId xmlns:a16="http://schemas.microsoft.com/office/drawing/2014/main" id="{1054785F-5BA8-DF08-A824-F284C92CFA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68894" y="3299005"/>
                  <a:ext cx="3391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031" name="Freihand 1030">
                  <a:extLst>
                    <a:ext uri="{FF2B5EF4-FFF2-40B4-BE49-F238E27FC236}">
                      <a16:creationId xmlns:a16="http://schemas.microsoft.com/office/drawing/2014/main" id="{A25CDB50-DFEB-B2F1-B947-6D341FE4579E}"/>
                    </a:ext>
                  </a:extLst>
                </p14:cNvPr>
                <p14:cNvContentPartPr/>
                <p14:nvPr/>
              </p14:nvContentPartPr>
              <p14:xfrm>
                <a:off x="5820414" y="3746845"/>
                <a:ext cx="242280" cy="231840"/>
              </p14:xfrm>
            </p:contentPart>
          </mc:Choice>
          <mc:Fallback>
            <p:pic>
              <p:nvPicPr>
                <p:cNvPr id="1031" name="Freihand 1030">
                  <a:extLst>
                    <a:ext uri="{FF2B5EF4-FFF2-40B4-BE49-F238E27FC236}">
                      <a16:creationId xmlns:a16="http://schemas.microsoft.com/office/drawing/2014/main" id="{A25CDB50-DFEB-B2F1-B947-6D341FE4579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84414" y="3710845"/>
                  <a:ext cx="3139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032" name="Freihand 1031">
                  <a:extLst>
                    <a:ext uri="{FF2B5EF4-FFF2-40B4-BE49-F238E27FC236}">
                      <a16:creationId xmlns:a16="http://schemas.microsoft.com/office/drawing/2014/main" id="{888B96A3-186F-7393-ACA7-4450694D9AF5}"/>
                    </a:ext>
                  </a:extLst>
                </p14:cNvPr>
                <p14:cNvContentPartPr/>
                <p14:nvPr/>
              </p14:nvContentPartPr>
              <p14:xfrm>
                <a:off x="6304254" y="3741085"/>
                <a:ext cx="269280" cy="246240"/>
              </p14:xfrm>
            </p:contentPart>
          </mc:Choice>
          <mc:Fallback>
            <p:pic>
              <p:nvPicPr>
                <p:cNvPr id="1032" name="Freihand 1031">
                  <a:extLst>
                    <a:ext uri="{FF2B5EF4-FFF2-40B4-BE49-F238E27FC236}">
                      <a16:creationId xmlns:a16="http://schemas.microsoft.com/office/drawing/2014/main" id="{888B96A3-186F-7393-ACA7-4450694D9AF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68614" y="3705445"/>
                  <a:ext cx="3409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033" name="Freihand 1032">
                  <a:extLst>
                    <a:ext uri="{FF2B5EF4-FFF2-40B4-BE49-F238E27FC236}">
                      <a16:creationId xmlns:a16="http://schemas.microsoft.com/office/drawing/2014/main" id="{5C8708C6-48D9-C453-9744-917D544AD8AF}"/>
                    </a:ext>
                  </a:extLst>
                </p14:cNvPr>
                <p14:cNvContentPartPr/>
                <p14:nvPr/>
              </p14:nvContentPartPr>
              <p14:xfrm>
                <a:off x="6766494" y="3783565"/>
                <a:ext cx="353520" cy="238680"/>
              </p14:xfrm>
            </p:contentPart>
          </mc:Choice>
          <mc:Fallback>
            <p:pic>
              <p:nvPicPr>
                <p:cNvPr id="1033" name="Freihand 1032">
                  <a:extLst>
                    <a:ext uri="{FF2B5EF4-FFF2-40B4-BE49-F238E27FC236}">
                      <a16:creationId xmlns:a16="http://schemas.microsoft.com/office/drawing/2014/main" id="{5C8708C6-48D9-C453-9744-917D544AD8A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30494" y="3747565"/>
                  <a:ext cx="4251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035" name="Freihand 1034">
                  <a:extLst>
                    <a:ext uri="{FF2B5EF4-FFF2-40B4-BE49-F238E27FC236}">
                      <a16:creationId xmlns:a16="http://schemas.microsoft.com/office/drawing/2014/main" id="{E74BCE7D-2D9D-DC46-EA1F-BB15961F127C}"/>
                    </a:ext>
                  </a:extLst>
                </p14:cNvPr>
                <p14:cNvContentPartPr/>
                <p14:nvPr/>
              </p14:nvContentPartPr>
              <p14:xfrm>
                <a:off x="5107974" y="2593765"/>
                <a:ext cx="1438560" cy="60120"/>
              </p14:xfrm>
            </p:contentPart>
          </mc:Choice>
          <mc:Fallback>
            <p:pic>
              <p:nvPicPr>
                <p:cNvPr id="1035" name="Freihand 1034">
                  <a:extLst>
                    <a:ext uri="{FF2B5EF4-FFF2-40B4-BE49-F238E27FC236}">
                      <a16:creationId xmlns:a16="http://schemas.microsoft.com/office/drawing/2014/main" id="{E74BCE7D-2D9D-DC46-EA1F-BB15961F127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72334" y="2558125"/>
                  <a:ext cx="1510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36" name="Freihand 1035">
                  <a:extLst>
                    <a:ext uri="{FF2B5EF4-FFF2-40B4-BE49-F238E27FC236}">
                      <a16:creationId xmlns:a16="http://schemas.microsoft.com/office/drawing/2014/main" id="{B8C251FE-01A8-C8B0-E458-6CF12821B009}"/>
                    </a:ext>
                  </a:extLst>
                </p14:cNvPr>
                <p14:cNvContentPartPr/>
                <p14:nvPr/>
              </p14:nvContentPartPr>
              <p14:xfrm>
                <a:off x="6692334" y="2630845"/>
                <a:ext cx="469800" cy="54360"/>
              </p14:xfrm>
            </p:contentPart>
          </mc:Choice>
          <mc:Fallback>
            <p:pic>
              <p:nvPicPr>
                <p:cNvPr id="1036" name="Freihand 1035">
                  <a:extLst>
                    <a:ext uri="{FF2B5EF4-FFF2-40B4-BE49-F238E27FC236}">
                      <a16:creationId xmlns:a16="http://schemas.microsoft.com/office/drawing/2014/main" id="{B8C251FE-01A8-C8B0-E458-6CF12821B00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56694" y="2595205"/>
                  <a:ext cx="54144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2" name="Gruppieren 1051">
            <a:extLst>
              <a:ext uri="{FF2B5EF4-FFF2-40B4-BE49-F238E27FC236}">
                <a16:creationId xmlns:a16="http://schemas.microsoft.com/office/drawing/2014/main" id="{BF6D81E6-C2B5-5E67-DD75-F54BB360CBF8}"/>
              </a:ext>
            </a:extLst>
          </p:cNvPr>
          <p:cNvGrpSpPr/>
          <p:nvPr/>
        </p:nvGrpSpPr>
        <p:grpSpPr>
          <a:xfrm>
            <a:off x="8372814" y="2013085"/>
            <a:ext cx="2079720" cy="2238480"/>
            <a:chOff x="8372814" y="2013085"/>
            <a:chExt cx="2079720" cy="223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39" name="Freihand 1038">
                  <a:extLst>
                    <a:ext uri="{FF2B5EF4-FFF2-40B4-BE49-F238E27FC236}">
                      <a16:creationId xmlns:a16="http://schemas.microsoft.com/office/drawing/2014/main" id="{BAAF9B35-BA6D-DA09-DBD4-872467FE0474}"/>
                    </a:ext>
                  </a:extLst>
                </p14:cNvPr>
                <p14:cNvContentPartPr/>
                <p14:nvPr/>
              </p14:nvContentPartPr>
              <p14:xfrm>
                <a:off x="8626974" y="2013085"/>
                <a:ext cx="1700280" cy="449640"/>
              </p14:xfrm>
            </p:contentPart>
          </mc:Choice>
          <mc:Fallback>
            <p:pic>
              <p:nvPicPr>
                <p:cNvPr id="1039" name="Freihand 1038">
                  <a:extLst>
                    <a:ext uri="{FF2B5EF4-FFF2-40B4-BE49-F238E27FC236}">
                      <a16:creationId xmlns:a16="http://schemas.microsoft.com/office/drawing/2014/main" id="{BAAF9B35-BA6D-DA09-DBD4-872467FE047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91334" y="1977085"/>
                  <a:ext cx="177192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40" name="Freihand 1039">
                  <a:extLst>
                    <a:ext uri="{FF2B5EF4-FFF2-40B4-BE49-F238E27FC236}">
                      <a16:creationId xmlns:a16="http://schemas.microsoft.com/office/drawing/2014/main" id="{70DC9B7A-C382-146B-0A69-D8E3C86BB18F}"/>
                    </a:ext>
                  </a:extLst>
                </p14:cNvPr>
                <p14:cNvContentPartPr/>
                <p14:nvPr/>
              </p14:nvContentPartPr>
              <p14:xfrm>
                <a:off x="8372814" y="2086165"/>
                <a:ext cx="375840" cy="513000"/>
              </p14:xfrm>
            </p:contentPart>
          </mc:Choice>
          <mc:Fallback>
            <p:pic>
              <p:nvPicPr>
                <p:cNvPr id="1040" name="Freihand 1039">
                  <a:extLst>
                    <a:ext uri="{FF2B5EF4-FFF2-40B4-BE49-F238E27FC236}">
                      <a16:creationId xmlns:a16="http://schemas.microsoft.com/office/drawing/2014/main" id="{70DC9B7A-C382-146B-0A69-D8E3C86BB18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37174" y="2050165"/>
                  <a:ext cx="44748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41" name="Freihand 1040">
                  <a:extLst>
                    <a:ext uri="{FF2B5EF4-FFF2-40B4-BE49-F238E27FC236}">
                      <a16:creationId xmlns:a16="http://schemas.microsoft.com/office/drawing/2014/main" id="{78305F31-9E59-0CC0-FF3B-FBFBE7CCA322}"/>
                    </a:ext>
                  </a:extLst>
                </p14:cNvPr>
                <p14:cNvContentPartPr/>
                <p14:nvPr/>
              </p14:nvContentPartPr>
              <p14:xfrm>
                <a:off x="8641374" y="2901205"/>
                <a:ext cx="460800" cy="425520"/>
              </p14:xfrm>
            </p:contentPart>
          </mc:Choice>
          <mc:Fallback>
            <p:pic>
              <p:nvPicPr>
                <p:cNvPr id="1041" name="Freihand 1040">
                  <a:extLst>
                    <a:ext uri="{FF2B5EF4-FFF2-40B4-BE49-F238E27FC236}">
                      <a16:creationId xmlns:a16="http://schemas.microsoft.com/office/drawing/2014/main" id="{78305F31-9E59-0CC0-FF3B-FBFBE7CCA32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605734" y="2865565"/>
                  <a:ext cx="53244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42" name="Freihand 1041">
                  <a:extLst>
                    <a:ext uri="{FF2B5EF4-FFF2-40B4-BE49-F238E27FC236}">
                      <a16:creationId xmlns:a16="http://schemas.microsoft.com/office/drawing/2014/main" id="{979C5136-F07C-01DA-99FA-A87EF6C126A7}"/>
                    </a:ext>
                  </a:extLst>
                </p14:cNvPr>
                <p14:cNvContentPartPr/>
                <p14:nvPr/>
              </p14:nvContentPartPr>
              <p14:xfrm>
                <a:off x="9579174" y="2563885"/>
                <a:ext cx="410400" cy="452880"/>
              </p14:xfrm>
            </p:contentPart>
          </mc:Choice>
          <mc:Fallback>
            <p:pic>
              <p:nvPicPr>
                <p:cNvPr id="1042" name="Freihand 1041">
                  <a:extLst>
                    <a:ext uri="{FF2B5EF4-FFF2-40B4-BE49-F238E27FC236}">
                      <a16:creationId xmlns:a16="http://schemas.microsoft.com/office/drawing/2014/main" id="{979C5136-F07C-01DA-99FA-A87EF6C126A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43174" y="2527885"/>
                  <a:ext cx="482040" cy="52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43" name="Freihand 1042">
                  <a:extLst>
                    <a:ext uri="{FF2B5EF4-FFF2-40B4-BE49-F238E27FC236}">
                      <a16:creationId xmlns:a16="http://schemas.microsoft.com/office/drawing/2014/main" id="{378E863B-8162-C1BE-C1AA-6053AF5861EC}"/>
                    </a:ext>
                  </a:extLst>
                </p14:cNvPr>
                <p14:cNvContentPartPr/>
                <p14:nvPr/>
              </p14:nvContentPartPr>
              <p14:xfrm>
                <a:off x="9213054" y="3322765"/>
                <a:ext cx="367200" cy="363600"/>
              </p14:xfrm>
            </p:contentPart>
          </mc:Choice>
          <mc:Fallback>
            <p:pic>
              <p:nvPicPr>
                <p:cNvPr id="1043" name="Freihand 1042">
                  <a:extLst>
                    <a:ext uri="{FF2B5EF4-FFF2-40B4-BE49-F238E27FC236}">
                      <a16:creationId xmlns:a16="http://schemas.microsoft.com/office/drawing/2014/main" id="{378E863B-8162-C1BE-C1AA-6053AF5861E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177054" y="3286765"/>
                  <a:ext cx="43884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44" name="Freihand 1043">
                  <a:extLst>
                    <a:ext uri="{FF2B5EF4-FFF2-40B4-BE49-F238E27FC236}">
                      <a16:creationId xmlns:a16="http://schemas.microsoft.com/office/drawing/2014/main" id="{477A9BFC-A3AC-F75B-E09F-F5DEDF03DCCD}"/>
                    </a:ext>
                  </a:extLst>
                </p14:cNvPr>
                <p14:cNvContentPartPr/>
                <p14:nvPr/>
              </p14:nvContentPartPr>
              <p14:xfrm>
                <a:off x="8438694" y="3433645"/>
                <a:ext cx="585360" cy="659520"/>
              </p14:xfrm>
            </p:contentPart>
          </mc:Choice>
          <mc:Fallback>
            <p:pic>
              <p:nvPicPr>
                <p:cNvPr id="1044" name="Freihand 1043">
                  <a:extLst>
                    <a:ext uri="{FF2B5EF4-FFF2-40B4-BE49-F238E27FC236}">
                      <a16:creationId xmlns:a16="http://schemas.microsoft.com/office/drawing/2014/main" id="{477A9BFC-A3AC-F75B-E09F-F5DEDF03DCC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403054" y="3397645"/>
                  <a:ext cx="657000" cy="7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45" name="Freihand 1044">
                  <a:extLst>
                    <a:ext uri="{FF2B5EF4-FFF2-40B4-BE49-F238E27FC236}">
                      <a16:creationId xmlns:a16="http://schemas.microsoft.com/office/drawing/2014/main" id="{5C57C991-E910-E2F2-6EF7-A06F19E93B8D}"/>
                    </a:ext>
                  </a:extLst>
                </p14:cNvPr>
                <p14:cNvContentPartPr/>
                <p14:nvPr/>
              </p14:nvContentPartPr>
              <p14:xfrm>
                <a:off x="9016854" y="3786445"/>
                <a:ext cx="746280" cy="465120"/>
              </p14:xfrm>
            </p:contentPart>
          </mc:Choice>
          <mc:Fallback>
            <p:pic>
              <p:nvPicPr>
                <p:cNvPr id="1045" name="Freihand 1044">
                  <a:extLst>
                    <a:ext uri="{FF2B5EF4-FFF2-40B4-BE49-F238E27FC236}">
                      <a16:creationId xmlns:a16="http://schemas.microsoft.com/office/drawing/2014/main" id="{5C57C991-E910-E2F2-6EF7-A06F19E93B8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81214" y="3750805"/>
                  <a:ext cx="81792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46" name="Freihand 1045">
                  <a:extLst>
                    <a:ext uri="{FF2B5EF4-FFF2-40B4-BE49-F238E27FC236}">
                      <a16:creationId xmlns:a16="http://schemas.microsoft.com/office/drawing/2014/main" id="{CAD4395B-07C9-A5A0-1B70-BAB5FAFED2D4}"/>
                    </a:ext>
                  </a:extLst>
                </p14:cNvPr>
                <p14:cNvContentPartPr/>
                <p14:nvPr/>
              </p14:nvContentPartPr>
              <p14:xfrm>
                <a:off x="9549654" y="3169405"/>
                <a:ext cx="902880" cy="558360"/>
              </p14:xfrm>
            </p:contentPart>
          </mc:Choice>
          <mc:Fallback>
            <p:pic>
              <p:nvPicPr>
                <p:cNvPr id="1046" name="Freihand 1045">
                  <a:extLst>
                    <a:ext uri="{FF2B5EF4-FFF2-40B4-BE49-F238E27FC236}">
                      <a16:creationId xmlns:a16="http://schemas.microsoft.com/office/drawing/2014/main" id="{CAD4395B-07C9-A5A0-1B70-BAB5FAFED2D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14014" y="3133765"/>
                  <a:ext cx="97452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047" name="Freihand 1046">
                  <a:extLst>
                    <a:ext uri="{FF2B5EF4-FFF2-40B4-BE49-F238E27FC236}">
                      <a16:creationId xmlns:a16="http://schemas.microsoft.com/office/drawing/2014/main" id="{4B6411A7-7D3A-8312-EB79-1E6DDA9BC1A2}"/>
                    </a:ext>
                  </a:extLst>
                </p14:cNvPr>
                <p14:cNvContentPartPr/>
                <p14:nvPr/>
              </p14:nvContentPartPr>
              <p14:xfrm>
                <a:off x="8615814" y="3686725"/>
                <a:ext cx="41040" cy="343080"/>
              </p14:xfrm>
            </p:contentPart>
          </mc:Choice>
          <mc:Fallback>
            <p:pic>
              <p:nvPicPr>
                <p:cNvPr id="1047" name="Freihand 1046">
                  <a:extLst>
                    <a:ext uri="{FF2B5EF4-FFF2-40B4-BE49-F238E27FC236}">
                      <a16:creationId xmlns:a16="http://schemas.microsoft.com/office/drawing/2014/main" id="{4B6411A7-7D3A-8312-EB79-1E6DDA9BC1A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580174" y="3650725"/>
                  <a:ext cx="1126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049" name="Freihand 1048">
                  <a:extLst>
                    <a:ext uri="{FF2B5EF4-FFF2-40B4-BE49-F238E27FC236}">
                      <a16:creationId xmlns:a16="http://schemas.microsoft.com/office/drawing/2014/main" id="{68E0BC20-44E5-5402-8736-0B580FFAA51E}"/>
                    </a:ext>
                  </a:extLst>
                </p14:cNvPr>
                <p14:cNvContentPartPr/>
                <p14:nvPr/>
              </p14:nvContentPartPr>
              <p14:xfrm>
                <a:off x="9133854" y="4003525"/>
                <a:ext cx="39240" cy="211680"/>
              </p14:xfrm>
            </p:contentPart>
          </mc:Choice>
          <mc:Fallback>
            <p:pic>
              <p:nvPicPr>
                <p:cNvPr id="1049" name="Freihand 1048">
                  <a:extLst>
                    <a:ext uri="{FF2B5EF4-FFF2-40B4-BE49-F238E27FC236}">
                      <a16:creationId xmlns:a16="http://schemas.microsoft.com/office/drawing/2014/main" id="{68E0BC20-44E5-5402-8736-0B580FFAA51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97854" y="3967525"/>
                  <a:ext cx="1108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050" name="Freihand 1049">
                  <a:extLst>
                    <a:ext uri="{FF2B5EF4-FFF2-40B4-BE49-F238E27FC236}">
                      <a16:creationId xmlns:a16="http://schemas.microsoft.com/office/drawing/2014/main" id="{2DFA9D13-72B6-EBB3-CCE6-1623EDD98988}"/>
                    </a:ext>
                  </a:extLst>
                </p14:cNvPr>
                <p14:cNvContentPartPr/>
                <p14:nvPr/>
              </p14:nvContentPartPr>
              <p14:xfrm>
                <a:off x="9609414" y="3983725"/>
                <a:ext cx="2880" cy="196920"/>
              </p14:xfrm>
            </p:contentPart>
          </mc:Choice>
          <mc:Fallback>
            <p:pic>
              <p:nvPicPr>
                <p:cNvPr id="1050" name="Freihand 1049">
                  <a:extLst>
                    <a:ext uri="{FF2B5EF4-FFF2-40B4-BE49-F238E27FC236}">
                      <a16:creationId xmlns:a16="http://schemas.microsoft.com/office/drawing/2014/main" id="{2DFA9D13-72B6-EBB3-CCE6-1623EDD9898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573774" y="3947725"/>
                  <a:ext cx="74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051" name="Freihand 1050">
                  <a:extLst>
                    <a:ext uri="{FF2B5EF4-FFF2-40B4-BE49-F238E27FC236}">
                      <a16:creationId xmlns:a16="http://schemas.microsoft.com/office/drawing/2014/main" id="{906A81F6-8110-FCF8-2481-0FA5C916F326}"/>
                    </a:ext>
                  </a:extLst>
                </p14:cNvPr>
                <p14:cNvContentPartPr/>
                <p14:nvPr/>
              </p14:nvContentPartPr>
              <p14:xfrm>
                <a:off x="10108374" y="3395845"/>
                <a:ext cx="63360" cy="299160"/>
              </p14:xfrm>
            </p:contentPart>
          </mc:Choice>
          <mc:Fallback>
            <p:pic>
              <p:nvPicPr>
                <p:cNvPr id="1051" name="Freihand 1050">
                  <a:extLst>
                    <a:ext uri="{FF2B5EF4-FFF2-40B4-BE49-F238E27FC236}">
                      <a16:creationId xmlns:a16="http://schemas.microsoft.com/office/drawing/2014/main" id="{906A81F6-8110-FCF8-2481-0FA5C916F32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72734" y="3360205"/>
                  <a:ext cx="135000" cy="37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0516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FFC96-A23C-7B0A-4B04-62F8B5038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EFAE-F36E-CA93-BD29-E3F0B98D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ist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AF819-6095-2B81-70B2-90A923DEE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2D00074-C272-66CB-EE05-0254FEE4760E}"/>
              </a:ext>
            </a:extLst>
          </p:cNvPr>
          <p:cNvSpPr txBox="1"/>
          <p:nvPr/>
        </p:nvSpPr>
        <p:spPr>
          <a:xfrm>
            <a:off x="1365250" y="4182385"/>
            <a:ext cx="165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dirty="0">
                <a:solidFill>
                  <a:srgbClr val="23CA00"/>
                </a:solidFill>
                <a:latin typeface="Karla" pitchFamily="2" charset="0"/>
              </a:rPr>
              <a:t>g-drive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EDFC596-C002-96BA-216E-DDA672E2E8C1}"/>
              </a:ext>
            </a:extLst>
          </p:cNvPr>
          <p:cNvSpPr txBox="1"/>
          <p:nvPr/>
        </p:nvSpPr>
        <p:spPr>
          <a:xfrm>
            <a:off x="3624133" y="4182383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dirty="0">
                <a:solidFill>
                  <a:srgbClr val="23CA00"/>
                </a:solidFill>
                <a:latin typeface="Karla" pitchFamily="2" charset="0"/>
              </a:rPr>
              <a:t>time-</a:t>
            </a:r>
            <a:r>
              <a:rPr lang="de-CH" sz="3600" dirty="0" err="1">
                <a:solidFill>
                  <a:srgbClr val="23CA00"/>
                </a:solidFill>
                <a:latin typeface="Karla" pitchFamily="2" charset="0"/>
              </a:rPr>
              <a:t>tree</a:t>
            </a:r>
            <a:endParaRPr lang="de-CH" sz="3600" dirty="0">
              <a:solidFill>
                <a:srgbClr val="23CA00"/>
              </a:solidFill>
              <a:latin typeface="Karla" pitchFamily="2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F416858-097B-DB05-3FB7-E15B03F110E0}"/>
              </a:ext>
            </a:extLst>
          </p:cNvPr>
          <p:cNvSpPr txBox="1"/>
          <p:nvPr/>
        </p:nvSpPr>
        <p:spPr>
          <a:xfrm>
            <a:off x="6671193" y="4182384"/>
            <a:ext cx="165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dirty="0">
                <a:solidFill>
                  <a:srgbClr val="23CA00"/>
                </a:solidFill>
                <a:latin typeface="Karla" pitchFamily="2" charset="0"/>
              </a:rPr>
              <a:t>g-drive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2814B06-1441-A048-65E9-6D1941090F45}"/>
              </a:ext>
            </a:extLst>
          </p:cNvPr>
          <p:cNvSpPr txBox="1"/>
          <p:nvPr/>
        </p:nvSpPr>
        <p:spPr>
          <a:xfrm>
            <a:off x="9054462" y="4182382"/>
            <a:ext cx="1273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600" dirty="0" err="1">
                <a:solidFill>
                  <a:srgbClr val="23CA00"/>
                </a:solidFill>
                <a:latin typeface="Karla" pitchFamily="2" charset="0"/>
              </a:rPr>
              <a:t>trello</a:t>
            </a:r>
            <a:endParaRPr lang="de-CH" sz="3600" dirty="0">
              <a:solidFill>
                <a:srgbClr val="23CA00"/>
              </a:solidFill>
              <a:latin typeface="Karla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9" name="Freihand 48">
                <a:extLst>
                  <a:ext uri="{FF2B5EF4-FFF2-40B4-BE49-F238E27FC236}">
                    <a16:creationId xmlns:a16="http://schemas.microsoft.com/office/drawing/2014/main" id="{62C59A8F-71CA-AD62-0F39-7397926E94D7}"/>
                  </a:ext>
                </a:extLst>
              </p14:cNvPr>
              <p14:cNvContentPartPr/>
              <p14:nvPr/>
            </p14:nvContentPartPr>
            <p14:xfrm>
              <a:off x="7180494" y="2832085"/>
              <a:ext cx="1269360" cy="1173600"/>
            </p14:xfrm>
          </p:contentPart>
        </mc:Choice>
        <mc:Fallback>
          <p:pic>
            <p:nvPicPr>
              <p:cNvPr id="49" name="Freihand 48">
                <a:extLst>
                  <a:ext uri="{FF2B5EF4-FFF2-40B4-BE49-F238E27FC236}">
                    <a16:creationId xmlns:a16="http://schemas.microsoft.com/office/drawing/2014/main" id="{62C59A8F-71CA-AD62-0F39-7397926E94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4494" y="2796445"/>
                <a:ext cx="1341000" cy="12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0" name="Freihand 49">
                <a:extLst>
                  <a:ext uri="{FF2B5EF4-FFF2-40B4-BE49-F238E27FC236}">
                    <a16:creationId xmlns:a16="http://schemas.microsoft.com/office/drawing/2014/main" id="{31AC30F1-B4A4-3FD9-1A2A-A86334F0FD8F}"/>
                  </a:ext>
                </a:extLst>
              </p14:cNvPr>
              <p14:cNvContentPartPr/>
              <p14:nvPr/>
            </p14:nvContentPartPr>
            <p14:xfrm>
              <a:off x="6557694" y="2550565"/>
              <a:ext cx="1402560" cy="1336320"/>
            </p14:xfrm>
          </p:contentPart>
        </mc:Choice>
        <mc:Fallback>
          <p:pic>
            <p:nvPicPr>
              <p:cNvPr id="50" name="Freihand 49">
                <a:extLst>
                  <a:ext uri="{FF2B5EF4-FFF2-40B4-BE49-F238E27FC236}">
                    <a16:creationId xmlns:a16="http://schemas.microsoft.com/office/drawing/2014/main" id="{31AC30F1-B4A4-3FD9-1A2A-A86334F0FD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2054" y="2514565"/>
                <a:ext cx="1474200" cy="140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2" name="Freihand 51">
                <a:extLst>
                  <a:ext uri="{FF2B5EF4-FFF2-40B4-BE49-F238E27FC236}">
                    <a16:creationId xmlns:a16="http://schemas.microsoft.com/office/drawing/2014/main" id="{A381ABE9-8F71-3561-BDFE-25800EFB7ECC}"/>
                  </a:ext>
                </a:extLst>
              </p14:cNvPr>
              <p14:cNvContentPartPr/>
              <p14:nvPr/>
            </p14:nvContentPartPr>
            <p14:xfrm>
              <a:off x="7647414" y="3320965"/>
              <a:ext cx="20160" cy="10800"/>
            </p14:xfrm>
          </p:contentPart>
        </mc:Choice>
        <mc:Fallback>
          <p:pic>
            <p:nvPicPr>
              <p:cNvPr id="52" name="Freihand 51">
                <a:extLst>
                  <a:ext uri="{FF2B5EF4-FFF2-40B4-BE49-F238E27FC236}">
                    <a16:creationId xmlns:a16="http://schemas.microsoft.com/office/drawing/2014/main" id="{A381ABE9-8F71-3561-BDFE-25800EFB7E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11774" y="3284965"/>
                <a:ext cx="918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3" name="Freihand 52">
                <a:extLst>
                  <a:ext uri="{FF2B5EF4-FFF2-40B4-BE49-F238E27FC236}">
                    <a16:creationId xmlns:a16="http://schemas.microsoft.com/office/drawing/2014/main" id="{37763510-9E9A-3DD6-8D16-6E72B7425B5E}"/>
                  </a:ext>
                </a:extLst>
              </p14:cNvPr>
              <p14:cNvContentPartPr/>
              <p14:nvPr/>
            </p14:nvContentPartPr>
            <p14:xfrm>
              <a:off x="7895454" y="3298645"/>
              <a:ext cx="12240" cy="6840"/>
            </p14:xfrm>
          </p:contentPart>
        </mc:Choice>
        <mc:Fallback>
          <p:pic>
            <p:nvPicPr>
              <p:cNvPr id="53" name="Freihand 52">
                <a:extLst>
                  <a:ext uri="{FF2B5EF4-FFF2-40B4-BE49-F238E27FC236}">
                    <a16:creationId xmlns:a16="http://schemas.microsoft.com/office/drawing/2014/main" id="{37763510-9E9A-3DD6-8D16-6E72B7425B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9454" y="3262645"/>
                <a:ext cx="83880" cy="7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7" name="Gruppieren 2066">
            <a:extLst>
              <a:ext uri="{FF2B5EF4-FFF2-40B4-BE49-F238E27FC236}">
                <a16:creationId xmlns:a16="http://schemas.microsoft.com/office/drawing/2014/main" id="{050DB293-09B9-70E3-76E7-B5B4E59B9CCA}"/>
              </a:ext>
            </a:extLst>
          </p:cNvPr>
          <p:cNvGrpSpPr/>
          <p:nvPr/>
        </p:nvGrpSpPr>
        <p:grpSpPr>
          <a:xfrm>
            <a:off x="8738574" y="2404045"/>
            <a:ext cx="1906200" cy="1580400"/>
            <a:chOff x="8738574" y="2404045"/>
            <a:chExt cx="1906200" cy="158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9E75990C-5620-81A0-B96E-CD019C8F7FA4}"/>
                    </a:ext>
                  </a:extLst>
                </p14:cNvPr>
                <p14:cNvContentPartPr/>
                <p14:nvPr/>
              </p14:nvContentPartPr>
              <p14:xfrm>
                <a:off x="8763414" y="2425285"/>
                <a:ext cx="1881360" cy="1559160"/>
              </p14:xfrm>
            </p:contentPart>
          </mc:Choice>
          <mc:Fallback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9E75990C-5620-81A0-B96E-CD019C8F7FA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27774" y="2389285"/>
                  <a:ext cx="1953000" cy="163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7FEEB8BD-5F01-3F5C-F4EB-1BD984DC6819}"/>
                    </a:ext>
                  </a:extLst>
                </p14:cNvPr>
                <p14:cNvContentPartPr/>
                <p14:nvPr/>
              </p14:nvContentPartPr>
              <p14:xfrm>
                <a:off x="8738574" y="2404045"/>
                <a:ext cx="1799640" cy="38160"/>
              </p14:xfrm>
            </p:contentPart>
          </mc:Choice>
          <mc:Fallback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7FEEB8BD-5F01-3F5C-F4EB-1BD984DC68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02574" y="2368045"/>
                  <a:ext cx="1871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3E998CA2-3065-21A4-12B2-D16D8BDF9035}"/>
                    </a:ext>
                  </a:extLst>
                </p14:cNvPr>
                <p14:cNvContentPartPr/>
                <p14:nvPr/>
              </p14:nvContentPartPr>
              <p14:xfrm>
                <a:off x="10522374" y="2430325"/>
                <a:ext cx="53280" cy="1475280"/>
              </p14:xfrm>
            </p:contentPart>
          </mc:Choice>
          <mc:Fallback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3E998CA2-3065-21A4-12B2-D16D8BDF903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86734" y="2394685"/>
                  <a:ext cx="124920" cy="15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4AF33F86-C980-519D-A738-5990CD37D01B}"/>
                    </a:ext>
                  </a:extLst>
                </p14:cNvPr>
                <p14:cNvContentPartPr/>
                <p14:nvPr/>
              </p14:nvContentPartPr>
              <p14:xfrm>
                <a:off x="9347694" y="2473525"/>
                <a:ext cx="79560" cy="1317600"/>
              </p14:xfrm>
            </p:contentPart>
          </mc:Choice>
          <mc:Fallback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4AF33F86-C980-519D-A738-5990CD37D01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12054" y="2437885"/>
                  <a:ext cx="151200" cy="13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8713FA68-9A20-A7D6-BF6E-DC1E578F9693}"/>
                    </a:ext>
                  </a:extLst>
                </p14:cNvPr>
                <p14:cNvContentPartPr/>
                <p14:nvPr/>
              </p14:nvContentPartPr>
              <p14:xfrm>
                <a:off x="9962214" y="2419885"/>
                <a:ext cx="16560" cy="1435680"/>
              </p14:xfrm>
            </p:contentPart>
          </mc:Choice>
          <mc:Fallback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8713FA68-9A20-A7D6-BF6E-DC1E578F969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26574" y="2384245"/>
                  <a:ext cx="88200" cy="15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5DC8F123-ABA7-5151-C6E5-114E12CB5CC3}"/>
                    </a:ext>
                  </a:extLst>
                </p14:cNvPr>
                <p14:cNvContentPartPr/>
                <p14:nvPr/>
              </p14:nvContentPartPr>
              <p14:xfrm>
                <a:off x="8889774" y="2803285"/>
                <a:ext cx="329760" cy="260280"/>
              </p14:xfrm>
            </p:contentPart>
          </mc:Choice>
          <mc:Fallback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5DC8F123-ABA7-5151-C6E5-114E12CB5CC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54134" y="2767285"/>
                  <a:ext cx="4014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49" name="Freihand 2048">
                  <a:extLst>
                    <a:ext uri="{FF2B5EF4-FFF2-40B4-BE49-F238E27FC236}">
                      <a16:creationId xmlns:a16="http://schemas.microsoft.com/office/drawing/2014/main" id="{6A845AE1-4931-FAD5-ECA2-BE51AA64F122}"/>
                    </a:ext>
                  </a:extLst>
                </p14:cNvPr>
                <p14:cNvContentPartPr/>
                <p14:nvPr/>
              </p14:nvContentPartPr>
              <p14:xfrm>
                <a:off x="8938734" y="3224125"/>
                <a:ext cx="301320" cy="239400"/>
              </p14:xfrm>
            </p:contentPart>
          </mc:Choice>
          <mc:Fallback>
            <p:pic>
              <p:nvPicPr>
                <p:cNvPr id="2049" name="Freihand 2048">
                  <a:extLst>
                    <a:ext uri="{FF2B5EF4-FFF2-40B4-BE49-F238E27FC236}">
                      <a16:creationId xmlns:a16="http://schemas.microsoft.com/office/drawing/2014/main" id="{6A845AE1-4931-FAD5-ECA2-BE51AA64F12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02734" y="3188125"/>
                  <a:ext cx="3729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54" name="Freihand 2053">
                  <a:extLst>
                    <a:ext uri="{FF2B5EF4-FFF2-40B4-BE49-F238E27FC236}">
                      <a16:creationId xmlns:a16="http://schemas.microsoft.com/office/drawing/2014/main" id="{D829DD34-58AA-83C5-E396-E98E061CFA30}"/>
                    </a:ext>
                  </a:extLst>
                </p14:cNvPr>
                <p14:cNvContentPartPr/>
                <p14:nvPr/>
              </p14:nvContentPartPr>
              <p14:xfrm>
                <a:off x="9494214" y="2804365"/>
                <a:ext cx="344880" cy="295560"/>
              </p14:xfrm>
            </p:contentPart>
          </mc:Choice>
          <mc:Fallback>
            <p:pic>
              <p:nvPicPr>
                <p:cNvPr id="2054" name="Freihand 2053">
                  <a:extLst>
                    <a:ext uri="{FF2B5EF4-FFF2-40B4-BE49-F238E27FC236}">
                      <a16:creationId xmlns:a16="http://schemas.microsoft.com/office/drawing/2014/main" id="{D829DD34-58AA-83C5-E396-E98E061CFA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458574" y="2768365"/>
                  <a:ext cx="4165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55" name="Freihand 2054">
                  <a:extLst>
                    <a:ext uri="{FF2B5EF4-FFF2-40B4-BE49-F238E27FC236}">
                      <a16:creationId xmlns:a16="http://schemas.microsoft.com/office/drawing/2014/main" id="{611EEE1F-E61D-38EE-5D20-41C480750839}"/>
                    </a:ext>
                  </a:extLst>
                </p14:cNvPr>
                <p14:cNvContentPartPr/>
                <p14:nvPr/>
              </p14:nvContentPartPr>
              <p14:xfrm>
                <a:off x="10105494" y="3182725"/>
                <a:ext cx="285120" cy="277200"/>
              </p14:xfrm>
            </p:contentPart>
          </mc:Choice>
          <mc:Fallback>
            <p:pic>
              <p:nvPicPr>
                <p:cNvPr id="2055" name="Freihand 2054">
                  <a:extLst>
                    <a:ext uri="{FF2B5EF4-FFF2-40B4-BE49-F238E27FC236}">
                      <a16:creationId xmlns:a16="http://schemas.microsoft.com/office/drawing/2014/main" id="{611EEE1F-E61D-38EE-5D20-41C4807508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69494" y="3147085"/>
                  <a:ext cx="3567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56" name="Freihand 2055">
                  <a:extLst>
                    <a:ext uri="{FF2B5EF4-FFF2-40B4-BE49-F238E27FC236}">
                      <a16:creationId xmlns:a16="http://schemas.microsoft.com/office/drawing/2014/main" id="{D402BADD-9964-BB24-013E-C148C3830386}"/>
                    </a:ext>
                  </a:extLst>
                </p14:cNvPr>
                <p14:cNvContentPartPr/>
                <p14:nvPr/>
              </p14:nvContentPartPr>
              <p14:xfrm>
                <a:off x="10123134" y="2759365"/>
                <a:ext cx="296280" cy="259920"/>
              </p14:xfrm>
            </p:contentPart>
          </mc:Choice>
          <mc:Fallback>
            <p:pic>
              <p:nvPicPr>
                <p:cNvPr id="2056" name="Freihand 2055">
                  <a:extLst>
                    <a:ext uri="{FF2B5EF4-FFF2-40B4-BE49-F238E27FC236}">
                      <a16:creationId xmlns:a16="http://schemas.microsoft.com/office/drawing/2014/main" id="{D402BADD-9964-BB24-013E-C148C383038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87494" y="2723725"/>
                  <a:ext cx="3679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58" name="Freihand 2057">
                  <a:extLst>
                    <a:ext uri="{FF2B5EF4-FFF2-40B4-BE49-F238E27FC236}">
                      <a16:creationId xmlns:a16="http://schemas.microsoft.com/office/drawing/2014/main" id="{BCA749CC-D024-8EA1-7A40-80A331A3273D}"/>
                    </a:ext>
                  </a:extLst>
                </p14:cNvPr>
                <p14:cNvContentPartPr/>
                <p14:nvPr/>
              </p14:nvContentPartPr>
              <p14:xfrm>
                <a:off x="8807334" y="2662885"/>
                <a:ext cx="1747080" cy="18360"/>
              </p14:xfrm>
            </p:contentPart>
          </mc:Choice>
          <mc:Fallback>
            <p:pic>
              <p:nvPicPr>
                <p:cNvPr id="2058" name="Freihand 2057">
                  <a:extLst>
                    <a:ext uri="{FF2B5EF4-FFF2-40B4-BE49-F238E27FC236}">
                      <a16:creationId xmlns:a16="http://schemas.microsoft.com/office/drawing/2014/main" id="{BCA749CC-D024-8EA1-7A40-80A331A3273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71694" y="2627245"/>
                  <a:ext cx="18187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59" name="Freihand 2058">
                  <a:extLst>
                    <a:ext uri="{FF2B5EF4-FFF2-40B4-BE49-F238E27FC236}">
                      <a16:creationId xmlns:a16="http://schemas.microsoft.com/office/drawing/2014/main" id="{42634ED4-27FE-3546-42AA-B52BB32A12DD}"/>
                    </a:ext>
                  </a:extLst>
                </p14:cNvPr>
                <p14:cNvContentPartPr/>
                <p14:nvPr/>
              </p14:nvContentPartPr>
              <p14:xfrm>
                <a:off x="8963574" y="2570365"/>
                <a:ext cx="281880" cy="17640"/>
              </p14:xfrm>
            </p:contentPart>
          </mc:Choice>
          <mc:Fallback>
            <p:pic>
              <p:nvPicPr>
                <p:cNvPr id="2059" name="Freihand 2058">
                  <a:extLst>
                    <a:ext uri="{FF2B5EF4-FFF2-40B4-BE49-F238E27FC236}">
                      <a16:creationId xmlns:a16="http://schemas.microsoft.com/office/drawing/2014/main" id="{42634ED4-27FE-3546-42AA-B52BB32A12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27934" y="2534365"/>
                  <a:ext cx="3535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60" name="Freihand 2059">
                  <a:extLst>
                    <a:ext uri="{FF2B5EF4-FFF2-40B4-BE49-F238E27FC236}">
                      <a16:creationId xmlns:a16="http://schemas.microsoft.com/office/drawing/2014/main" id="{E14882F0-1BB6-9A64-94A2-76DCB1FB4BB3}"/>
                    </a:ext>
                  </a:extLst>
                </p14:cNvPr>
                <p14:cNvContentPartPr/>
                <p14:nvPr/>
              </p14:nvContentPartPr>
              <p14:xfrm>
                <a:off x="9481974" y="2536165"/>
                <a:ext cx="259560" cy="29520"/>
              </p14:xfrm>
            </p:contentPart>
          </mc:Choice>
          <mc:Fallback>
            <p:pic>
              <p:nvPicPr>
                <p:cNvPr id="2060" name="Freihand 2059">
                  <a:extLst>
                    <a:ext uri="{FF2B5EF4-FFF2-40B4-BE49-F238E27FC236}">
                      <a16:creationId xmlns:a16="http://schemas.microsoft.com/office/drawing/2014/main" id="{E14882F0-1BB6-9A64-94A2-76DCB1FB4B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46334" y="2500525"/>
                  <a:ext cx="3312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61" name="Freihand 2060">
                  <a:extLst>
                    <a:ext uri="{FF2B5EF4-FFF2-40B4-BE49-F238E27FC236}">
                      <a16:creationId xmlns:a16="http://schemas.microsoft.com/office/drawing/2014/main" id="{60A68391-81FD-9B63-AE1E-297F1B2C6363}"/>
                    </a:ext>
                  </a:extLst>
                </p14:cNvPr>
                <p14:cNvContentPartPr/>
                <p14:nvPr/>
              </p14:nvContentPartPr>
              <p14:xfrm>
                <a:off x="10200534" y="2545885"/>
                <a:ext cx="132120" cy="16560"/>
              </p14:xfrm>
            </p:contentPart>
          </mc:Choice>
          <mc:Fallback>
            <p:pic>
              <p:nvPicPr>
                <p:cNvPr id="2061" name="Freihand 2060">
                  <a:extLst>
                    <a:ext uri="{FF2B5EF4-FFF2-40B4-BE49-F238E27FC236}">
                      <a16:creationId xmlns:a16="http://schemas.microsoft.com/office/drawing/2014/main" id="{60A68391-81FD-9B63-AE1E-297F1B2C636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164894" y="2510245"/>
                  <a:ext cx="203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63" name="Freihand 2062">
                  <a:extLst>
                    <a:ext uri="{FF2B5EF4-FFF2-40B4-BE49-F238E27FC236}">
                      <a16:creationId xmlns:a16="http://schemas.microsoft.com/office/drawing/2014/main" id="{0CB95186-A7E9-3200-EF5A-2B613EF24ED4}"/>
                    </a:ext>
                  </a:extLst>
                </p14:cNvPr>
                <p14:cNvContentPartPr/>
                <p14:nvPr/>
              </p14:nvContentPartPr>
              <p14:xfrm>
                <a:off x="8998494" y="3335725"/>
                <a:ext cx="87840" cy="3960"/>
              </p14:xfrm>
            </p:contentPart>
          </mc:Choice>
          <mc:Fallback>
            <p:pic>
              <p:nvPicPr>
                <p:cNvPr id="2063" name="Freihand 2062">
                  <a:extLst>
                    <a:ext uri="{FF2B5EF4-FFF2-40B4-BE49-F238E27FC236}">
                      <a16:creationId xmlns:a16="http://schemas.microsoft.com/office/drawing/2014/main" id="{0CB95186-A7E9-3200-EF5A-2B613EF24ED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62494" y="3300085"/>
                  <a:ext cx="1594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64" name="Freihand 2063">
                  <a:extLst>
                    <a:ext uri="{FF2B5EF4-FFF2-40B4-BE49-F238E27FC236}">
                      <a16:creationId xmlns:a16="http://schemas.microsoft.com/office/drawing/2014/main" id="{EFB54DEE-E53B-FE03-A52E-966465EEDBB2}"/>
                    </a:ext>
                  </a:extLst>
                </p14:cNvPr>
                <p14:cNvContentPartPr/>
                <p14:nvPr/>
              </p14:nvContentPartPr>
              <p14:xfrm>
                <a:off x="9555414" y="2924245"/>
                <a:ext cx="263160" cy="27000"/>
              </p14:xfrm>
            </p:contentPart>
          </mc:Choice>
          <mc:Fallback>
            <p:pic>
              <p:nvPicPr>
                <p:cNvPr id="2064" name="Freihand 2063">
                  <a:extLst>
                    <a:ext uri="{FF2B5EF4-FFF2-40B4-BE49-F238E27FC236}">
                      <a16:creationId xmlns:a16="http://schemas.microsoft.com/office/drawing/2014/main" id="{EFB54DEE-E53B-FE03-A52E-966465EEDBB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19774" y="2888605"/>
                  <a:ext cx="334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65" name="Freihand 2064">
                  <a:extLst>
                    <a:ext uri="{FF2B5EF4-FFF2-40B4-BE49-F238E27FC236}">
                      <a16:creationId xmlns:a16="http://schemas.microsoft.com/office/drawing/2014/main" id="{49373276-F05D-677E-F7E7-07053158F242}"/>
                    </a:ext>
                  </a:extLst>
                </p14:cNvPr>
                <p14:cNvContentPartPr/>
                <p14:nvPr/>
              </p14:nvContentPartPr>
              <p14:xfrm>
                <a:off x="10152654" y="2880685"/>
                <a:ext cx="122760" cy="22320"/>
              </p14:xfrm>
            </p:contentPart>
          </mc:Choice>
          <mc:Fallback>
            <p:pic>
              <p:nvPicPr>
                <p:cNvPr id="2065" name="Freihand 2064">
                  <a:extLst>
                    <a:ext uri="{FF2B5EF4-FFF2-40B4-BE49-F238E27FC236}">
                      <a16:creationId xmlns:a16="http://schemas.microsoft.com/office/drawing/2014/main" id="{49373276-F05D-677E-F7E7-07053158F24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17014" y="2844685"/>
                  <a:ext cx="194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066" name="Freihand 2065">
                  <a:extLst>
                    <a:ext uri="{FF2B5EF4-FFF2-40B4-BE49-F238E27FC236}">
                      <a16:creationId xmlns:a16="http://schemas.microsoft.com/office/drawing/2014/main" id="{EAE5CF03-126A-7795-E7E4-ED7A57E2233D}"/>
                    </a:ext>
                  </a:extLst>
                </p14:cNvPr>
                <p14:cNvContentPartPr/>
                <p14:nvPr/>
              </p14:nvContentPartPr>
              <p14:xfrm>
                <a:off x="10144014" y="3360925"/>
                <a:ext cx="212040" cy="11160"/>
              </p14:xfrm>
            </p:contentPart>
          </mc:Choice>
          <mc:Fallback>
            <p:pic>
              <p:nvPicPr>
                <p:cNvPr id="2066" name="Freihand 2065">
                  <a:extLst>
                    <a:ext uri="{FF2B5EF4-FFF2-40B4-BE49-F238E27FC236}">
                      <a16:creationId xmlns:a16="http://schemas.microsoft.com/office/drawing/2014/main" id="{EAE5CF03-126A-7795-E7E4-ED7A57E2233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108374" y="3324925"/>
                  <a:ext cx="28368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3" name="Gruppieren 2072">
            <a:extLst>
              <a:ext uri="{FF2B5EF4-FFF2-40B4-BE49-F238E27FC236}">
                <a16:creationId xmlns:a16="http://schemas.microsoft.com/office/drawing/2014/main" id="{B0EA3358-D0DD-0899-3FCD-AE2D00B6D447}"/>
              </a:ext>
            </a:extLst>
          </p:cNvPr>
          <p:cNvGrpSpPr/>
          <p:nvPr/>
        </p:nvGrpSpPr>
        <p:grpSpPr>
          <a:xfrm>
            <a:off x="1699087" y="2108125"/>
            <a:ext cx="3913967" cy="1934280"/>
            <a:chOff x="1699087" y="2108125"/>
            <a:chExt cx="3913967" cy="193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03E97753-A336-7865-5611-9E8C4C7167C4}"/>
                    </a:ext>
                  </a:extLst>
                </p14:cNvPr>
                <p14:cNvContentPartPr/>
                <p14:nvPr/>
              </p14:nvContentPartPr>
              <p14:xfrm>
                <a:off x="1699087" y="2710183"/>
                <a:ext cx="591480" cy="260280"/>
              </p14:xfrm>
            </p:contentPart>
          </mc:Choice>
          <mc:Fallback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03E97753-A336-7865-5611-9E8C4C7167C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63447" y="2674543"/>
                  <a:ext cx="6631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293F6734-E241-336C-5F69-2500E20A1B10}"/>
                    </a:ext>
                  </a:extLst>
                </p14:cNvPr>
                <p14:cNvContentPartPr/>
                <p14:nvPr/>
              </p14:nvContentPartPr>
              <p14:xfrm>
                <a:off x="1710607" y="2771383"/>
                <a:ext cx="1185480" cy="1010160"/>
              </p14:xfrm>
            </p:contentPart>
          </mc:Choice>
          <mc:Fallback>
            <p:pic>
              <p:nvPicPr>
                <p:cNvPr id="5" name="Freihand 4">
                  <a:extLst>
                    <a:ext uri="{FF2B5EF4-FFF2-40B4-BE49-F238E27FC236}">
                      <a16:creationId xmlns:a16="http://schemas.microsoft.com/office/drawing/2014/main" id="{293F6734-E241-336C-5F69-2500E20A1B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74607" y="2735743"/>
                  <a:ext cx="1257120" cy="10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66B66146-E319-C35C-B8E0-F5B34952823E}"/>
                    </a:ext>
                  </a:extLst>
                </p14:cNvPr>
                <p14:cNvContentPartPr/>
                <p14:nvPr/>
              </p14:nvContentPartPr>
              <p14:xfrm>
                <a:off x="2406487" y="3536743"/>
                <a:ext cx="18720" cy="31320"/>
              </p14:xfrm>
            </p:contentPart>
          </mc:Choice>
          <mc:Fallback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66B66146-E319-C35C-B8E0-F5B34952823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70487" y="3500743"/>
                  <a:ext cx="90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FEC23601-B3A6-9BC1-68DC-480E8D0A676B}"/>
                    </a:ext>
                  </a:extLst>
                </p14:cNvPr>
                <p14:cNvContentPartPr/>
                <p14:nvPr/>
              </p14:nvContentPartPr>
              <p14:xfrm>
                <a:off x="2617087" y="3532423"/>
                <a:ext cx="9000" cy="1800"/>
              </p14:xfrm>
            </p:contentPart>
          </mc:Choice>
          <mc:Fallback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FEC23601-B3A6-9BC1-68DC-480E8D0A676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81087" y="3496783"/>
                  <a:ext cx="806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EABA7CB4-63AD-991D-4C6E-59AE590427B3}"/>
                    </a:ext>
                  </a:extLst>
                </p14:cNvPr>
                <p14:cNvContentPartPr/>
                <p14:nvPr/>
              </p14:nvContentPartPr>
              <p14:xfrm>
                <a:off x="3865254" y="2392525"/>
                <a:ext cx="63000" cy="1537200"/>
              </p14:xfrm>
            </p:contentPart>
          </mc:Choice>
          <mc:Fallback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EABA7CB4-63AD-991D-4C6E-59AE590427B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29254" y="2356885"/>
                  <a:ext cx="134640" cy="16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9D75CA1D-1D51-1F36-5BF4-92022A647F0B}"/>
                    </a:ext>
                  </a:extLst>
                </p14:cNvPr>
                <p14:cNvContentPartPr/>
                <p14:nvPr/>
              </p14:nvContentPartPr>
              <p14:xfrm>
                <a:off x="3940854" y="3616525"/>
                <a:ext cx="1562040" cy="425880"/>
              </p14:xfrm>
            </p:contentPart>
          </mc:Choice>
          <mc:Fallback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9D75CA1D-1D51-1F36-5BF4-92022A647F0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05214" y="3580525"/>
                  <a:ext cx="163368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6A550630-CF08-40E7-C927-E3B73B8C4087}"/>
                    </a:ext>
                  </a:extLst>
                </p14:cNvPr>
                <p14:cNvContentPartPr/>
                <p14:nvPr/>
              </p14:nvContentPartPr>
              <p14:xfrm>
                <a:off x="5504694" y="2462725"/>
                <a:ext cx="31680" cy="1144440"/>
              </p14:xfrm>
            </p:contentPart>
          </mc:Choice>
          <mc:Fallback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6A550630-CF08-40E7-C927-E3B73B8C408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469054" y="2427085"/>
                  <a:ext cx="103320" cy="12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4DDFC383-350E-5CC4-F04F-3603A8D861C6}"/>
                    </a:ext>
                  </a:extLst>
                </p14:cNvPr>
                <p14:cNvContentPartPr/>
                <p14:nvPr/>
              </p14:nvContentPartPr>
              <p14:xfrm>
                <a:off x="3865974" y="2332405"/>
                <a:ext cx="1648440" cy="183600"/>
              </p14:xfrm>
            </p:contentPart>
          </mc:Choice>
          <mc:Fallback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4DDFC383-350E-5CC4-F04F-3603A8D861C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30334" y="2296405"/>
                  <a:ext cx="17200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6F286B24-6400-A24C-C0D1-1FBF833E1BB1}"/>
                    </a:ext>
                  </a:extLst>
                </p14:cNvPr>
                <p14:cNvContentPartPr/>
                <p14:nvPr/>
              </p14:nvContentPartPr>
              <p14:xfrm>
                <a:off x="4067214" y="2177245"/>
                <a:ext cx="205200" cy="406800"/>
              </p14:xfrm>
            </p:contentPart>
          </mc:Choice>
          <mc:Fallback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6F286B24-6400-A24C-C0D1-1FBF833E1BB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31214" y="2141245"/>
                  <a:ext cx="27684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B3C48830-99CA-94D0-30C5-7B5A97F9BA1B}"/>
                    </a:ext>
                  </a:extLst>
                </p14:cNvPr>
                <p14:cNvContentPartPr/>
                <p14:nvPr/>
              </p14:nvContentPartPr>
              <p14:xfrm>
                <a:off x="5067294" y="2164285"/>
                <a:ext cx="211680" cy="356400"/>
              </p14:xfrm>
            </p:contentPart>
          </mc:Choice>
          <mc:Fallback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B3C48830-99CA-94D0-30C5-7B5A97F9BA1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31654" y="2128645"/>
                  <a:ext cx="28332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4C5F2D18-07CB-7839-3DBA-33C8F441A8CF}"/>
                    </a:ext>
                  </a:extLst>
                </p14:cNvPr>
                <p14:cNvContentPartPr/>
                <p14:nvPr/>
              </p14:nvContentPartPr>
              <p14:xfrm>
                <a:off x="3965694" y="2769445"/>
                <a:ext cx="1647360" cy="42840"/>
              </p14:xfrm>
            </p:contentPart>
          </mc:Choice>
          <mc:Fallback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4C5F2D18-07CB-7839-3DBA-33C8F441A8C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30054" y="2733445"/>
                  <a:ext cx="17190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Freihand 42">
                  <a:extLst>
                    <a:ext uri="{FF2B5EF4-FFF2-40B4-BE49-F238E27FC236}">
                      <a16:creationId xmlns:a16="http://schemas.microsoft.com/office/drawing/2014/main" id="{AD5A6697-0DEF-6E5D-E0AD-F6FE4CE50213}"/>
                    </a:ext>
                  </a:extLst>
                </p14:cNvPr>
                <p14:cNvContentPartPr/>
                <p14:nvPr/>
              </p14:nvContentPartPr>
              <p14:xfrm>
                <a:off x="4111134" y="2949805"/>
                <a:ext cx="328680" cy="271800"/>
              </p14:xfrm>
            </p:contentPart>
          </mc:Choice>
          <mc:Fallback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AD5A6697-0DEF-6E5D-E0AD-F6FE4CE5021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75494" y="2913805"/>
                  <a:ext cx="40032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A92F581F-79E8-044F-DF24-01280C20707D}"/>
                    </a:ext>
                  </a:extLst>
                </p14:cNvPr>
                <p14:cNvContentPartPr/>
                <p14:nvPr/>
              </p14:nvContentPartPr>
              <p14:xfrm>
                <a:off x="4596414" y="2922805"/>
                <a:ext cx="316440" cy="250560"/>
              </p14:xfrm>
            </p:contentPart>
          </mc:Choice>
          <mc:Fallback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A92F581F-79E8-044F-DF24-01280C20707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60414" y="2887165"/>
                  <a:ext cx="3880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9C6B2B96-E5B2-43E3-FF64-110D9475F5A6}"/>
                    </a:ext>
                  </a:extLst>
                </p14:cNvPr>
                <p14:cNvContentPartPr/>
                <p14:nvPr/>
              </p14:nvContentPartPr>
              <p14:xfrm>
                <a:off x="5040294" y="2929645"/>
                <a:ext cx="303120" cy="236520"/>
              </p14:xfrm>
            </p:contentPart>
          </mc:Choice>
          <mc:Fallback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9C6B2B96-E5B2-43E3-FF64-110D9475F5A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04654" y="2893645"/>
                  <a:ext cx="3747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4A7ADB81-F598-39D5-F1DF-5F0E74FBB0D1}"/>
                    </a:ext>
                  </a:extLst>
                </p14:cNvPr>
                <p14:cNvContentPartPr/>
                <p14:nvPr/>
              </p14:nvContentPartPr>
              <p14:xfrm>
                <a:off x="4146414" y="3392965"/>
                <a:ext cx="294480" cy="231840"/>
              </p14:xfrm>
            </p:contentPart>
          </mc:Choice>
          <mc:Fallback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4A7ADB81-F598-39D5-F1DF-5F0E74FBB0D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10414" y="3357325"/>
                  <a:ext cx="3661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1015A97F-E1F7-1E0D-8BAC-38ABF2473498}"/>
                    </a:ext>
                  </a:extLst>
                </p14:cNvPr>
                <p14:cNvContentPartPr/>
                <p14:nvPr/>
              </p14:nvContentPartPr>
              <p14:xfrm>
                <a:off x="4554654" y="3377125"/>
                <a:ext cx="319320" cy="268200"/>
              </p14:xfrm>
            </p:contentPart>
          </mc:Choice>
          <mc:Fallback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1015A97F-E1F7-1E0D-8BAC-38ABF247349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18654" y="3341485"/>
                  <a:ext cx="3909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068" name="Freihand 2067">
                  <a:extLst>
                    <a:ext uri="{FF2B5EF4-FFF2-40B4-BE49-F238E27FC236}">
                      <a16:creationId xmlns:a16="http://schemas.microsoft.com/office/drawing/2014/main" id="{E2DBFCB4-FC71-85D1-0771-D6F12BC8E96C}"/>
                    </a:ext>
                  </a:extLst>
                </p14:cNvPr>
                <p14:cNvContentPartPr/>
                <p14:nvPr/>
              </p14:nvContentPartPr>
              <p14:xfrm>
                <a:off x="2446494" y="2487925"/>
                <a:ext cx="735840" cy="999000"/>
              </p14:xfrm>
            </p:contentPart>
          </mc:Choice>
          <mc:Fallback>
            <p:pic>
              <p:nvPicPr>
                <p:cNvPr id="2068" name="Freihand 2067">
                  <a:extLst>
                    <a:ext uri="{FF2B5EF4-FFF2-40B4-BE49-F238E27FC236}">
                      <a16:creationId xmlns:a16="http://schemas.microsoft.com/office/drawing/2014/main" id="{E2DBFCB4-FC71-85D1-0771-D6F12BC8E96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10494" y="2452285"/>
                  <a:ext cx="807480" cy="10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069" name="Freihand 2068">
                  <a:extLst>
                    <a:ext uri="{FF2B5EF4-FFF2-40B4-BE49-F238E27FC236}">
                      <a16:creationId xmlns:a16="http://schemas.microsoft.com/office/drawing/2014/main" id="{C3533BB6-B042-4BE7-B318-465E95789F2D}"/>
                    </a:ext>
                  </a:extLst>
                </p14:cNvPr>
                <p14:cNvContentPartPr/>
                <p14:nvPr/>
              </p14:nvContentPartPr>
              <p14:xfrm>
                <a:off x="1724694" y="2434285"/>
                <a:ext cx="729360" cy="275400"/>
              </p14:xfrm>
            </p:contentPart>
          </mc:Choice>
          <mc:Fallback>
            <p:pic>
              <p:nvPicPr>
                <p:cNvPr id="2069" name="Freihand 2068">
                  <a:extLst>
                    <a:ext uri="{FF2B5EF4-FFF2-40B4-BE49-F238E27FC236}">
                      <a16:creationId xmlns:a16="http://schemas.microsoft.com/office/drawing/2014/main" id="{C3533BB6-B042-4BE7-B318-465E95789F2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689054" y="2398645"/>
                  <a:ext cx="8010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070" name="Freihand 2069">
                  <a:extLst>
                    <a:ext uri="{FF2B5EF4-FFF2-40B4-BE49-F238E27FC236}">
                      <a16:creationId xmlns:a16="http://schemas.microsoft.com/office/drawing/2014/main" id="{317E13AF-BC60-7862-FF78-3456A2212DAA}"/>
                    </a:ext>
                  </a:extLst>
                </p14:cNvPr>
                <p14:cNvContentPartPr/>
                <p14:nvPr/>
              </p14:nvContentPartPr>
              <p14:xfrm>
                <a:off x="1880934" y="2108125"/>
                <a:ext cx="949320" cy="462240"/>
              </p14:xfrm>
            </p:contentPart>
          </mc:Choice>
          <mc:Fallback>
            <p:pic>
              <p:nvPicPr>
                <p:cNvPr id="2070" name="Freihand 2069">
                  <a:extLst>
                    <a:ext uri="{FF2B5EF4-FFF2-40B4-BE49-F238E27FC236}">
                      <a16:creationId xmlns:a16="http://schemas.microsoft.com/office/drawing/2014/main" id="{317E13AF-BC60-7862-FF78-3456A2212DA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844934" y="2072125"/>
                  <a:ext cx="102096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071" name="Freihand 2070">
                  <a:extLst>
                    <a:ext uri="{FF2B5EF4-FFF2-40B4-BE49-F238E27FC236}">
                      <a16:creationId xmlns:a16="http://schemas.microsoft.com/office/drawing/2014/main" id="{544DAA60-13BF-4C8F-6E10-265AC51DE7FC}"/>
                    </a:ext>
                  </a:extLst>
                </p14:cNvPr>
                <p14:cNvContentPartPr/>
                <p14:nvPr/>
              </p14:nvContentPartPr>
              <p14:xfrm>
                <a:off x="2813334" y="2471365"/>
                <a:ext cx="383760" cy="57600"/>
              </p14:xfrm>
            </p:contentPart>
          </mc:Choice>
          <mc:Fallback>
            <p:pic>
              <p:nvPicPr>
                <p:cNvPr id="2071" name="Freihand 2070">
                  <a:extLst>
                    <a:ext uri="{FF2B5EF4-FFF2-40B4-BE49-F238E27FC236}">
                      <a16:creationId xmlns:a16="http://schemas.microsoft.com/office/drawing/2014/main" id="{544DAA60-13BF-4C8F-6E10-265AC51DE7F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77334" y="2435725"/>
                  <a:ext cx="4554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072" name="Freihand 2071">
                  <a:extLst>
                    <a:ext uri="{FF2B5EF4-FFF2-40B4-BE49-F238E27FC236}">
                      <a16:creationId xmlns:a16="http://schemas.microsoft.com/office/drawing/2014/main" id="{E15EC593-27A5-1F85-9491-8CF690FFB2A0}"/>
                    </a:ext>
                  </a:extLst>
                </p14:cNvPr>
                <p14:cNvContentPartPr/>
                <p14:nvPr/>
              </p14:nvContentPartPr>
              <p14:xfrm>
                <a:off x="3150294" y="2431045"/>
                <a:ext cx="290880" cy="856800"/>
              </p14:xfrm>
            </p:contentPart>
          </mc:Choice>
          <mc:Fallback>
            <p:pic>
              <p:nvPicPr>
                <p:cNvPr id="2072" name="Freihand 2071">
                  <a:extLst>
                    <a:ext uri="{FF2B5EF4-FFF2-40B4-BE49-F238E27FC236}">
                      <a16:creationId xmlns:a16="http://schemas.microsoft.com/office/drawing/2014/main" id="{E15EC593-27A5-1F85-9491-8CF690FFB2A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114294" y="2395045"/>
                  <a:ext cx="362520" cy="92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1673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8D4B3-0AE8-975F-6A3C-CBDF60997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2939-80F0-AD7C-EDE0-3BFA9E64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projektbasierend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C310-3ED0-7ED9-E09D-6A94A0075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8F9A572-24A4-9532-0D5A-7632F3E8B565}"/>
              </a:ext>
            </a:extLst>
          </p:cNvPr>
          <p:cNvCxnSpPr/>
          <p:nvPr/>
        </p:nvCxnSpPr>
        <p:spPr>
          <a:xfrm flipV="1">
            <a:off x="7536581" y="2470143"/>
            <a:ext cx="1029903" cy="454069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5364931-9CD3-1729-306B-0805462225F1}"/>
              </a:ext>
            </a:extLst>
          </p:cNvPr>
          <p:cNvCxnSpPr>
            <a:cxnSpLocks/>
          </p:cNvCxnSpPr>
          <p:nvPr/>
        </p:nvCxnSpPr>
        <p:spPr>
          <a:xfrm>
            <a:off x="7380972" y="3598306"/>
            <a:ext cx="1500071" cy="742688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F0D36D6-6971-EF09-CC5D-EEFC04A381F6}"/>
              </a:ext>
            </a:extLst>
          </p:cNvPr>
          <p:cNvCxnSpPr>
            <a:cxnSpLocks/>
          </p:cNvCxnSpPr>
          <p:nvPr/>
        </p:nvCxnSpPr>
        <p:spPr>
          <a:xfrm flipH="1">
            <a:off x="3394317" y="3398304"/>
            <a:ext cx="1011547" cy="590249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2AF4197-37DB-7C6D-F1E9-B2E354D60B00}"/>
              </a:ext>
            </a:extLst>
          </p:cNvPr>
          <p:cNvCxnSpPr>
            <a:cxnSpLocks/>
          </p:cNvCxnSpPr>
          <p:nvPr/>
        </p:nvCxnSpPr>
        <p:spPr>
          <a:xfrm flipH="1" flipV="1">
            <a:off x="3223836" y="2264027"/>
            <a:ext cx="1247796" cy="43315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9464165C-9EC8-4A30-3476-F3FBC593D469}"/>
              </a:ext>
            </a:extLst>
          </p:cNvPr>
          <p:cNvGrpSpPr/>
          <p:nvPr/>
        </p:nvGrpSpPr>
        <p:grpSpPr>
          <a:xfrm>
            <a:off x="4503913" y="1638132"/>
            <a:ext cx="2826437" cy="2572160"/>
            <a:chOff x="8847099" y="1879362"/>
            <a:chExt cx="3289320" cy="299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C7B9CE92-7167-A217-7283-8539B89E1C45}"/>
                    </a:ext>
                  </a:extLst>
                </p14:cNvPr>
                <p14:cNvContentPartPr/>
                <p14:nvPr/>
              </p14:nvContentPartPr>
              <p14:xfrm>
                <a:off x="8847099" y="2164842"/>
                <a:ext cx="755280" cy="53820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C7B9CE92-7167-A217-7283-8539B89E1C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05209" y="2123378"/>
                  <a:ext cx="838641" cy="621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6CF5E7BB-A82D-175B-0DD3-9B04B64B4092}"/>
                    </a:ext>
                  </a:extLst>
                </p14:cNvPr>
                <p14:cNvContentPartPr/>
                <p14:nvPr/>
              </p14:nvContentPartPr>
              <p14:xfrm>
                <a:off x="8930259" y="2761722"/>
                <a:ext cx="2610360" cy="93060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6CF5E7BB-A82D-175B-0DD3-9B04B64B40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88785" y="2720241"/>
                  <a:ext cx="2693727" cy="10139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B629C1EE-BE87-90F7-CBBB-FC0DA8F62C56}"/>
                    </a:ext>
                  </a:extLst>
                </p14:cNvPr>
                <p14:cNvContentPartPr/>
                <p14:nvPr/>
              </p14:nvContentPartPr>
              <p14:xfrm>
                <a:off x="8900739" y="3374082"/>
                <a:ext cx="3030480" cy="115308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B629C1EE-BE87-90F7-CBBB-FC0DA8F62C5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59266" y="3332601"/>
                  <a:ext cx="3113845" cy="12364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D9050D0C-5008-00C6-BC00-8BBB68952080}"/>
                    </a:ext>
                  </a:extLst>
                </p14:cNvPr>
                <p14:cNvContentPartPr/>
                <p14:nvPr/>
              </p14:nvContentPartPr>
              <p14:xfrm>
                <a:off x="8979579" y="4316922"/>
                <a:ext cx="2738880" cy="55584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D9050D0C-5008-00C6-BC00-8BBB689520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38106" y="4275035"/>
                  <a:ext cx="2822245" cy="6391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91ADFF40-51C2-AB1F-4A14-5290A9F31CA3}"/>
                    </a:ext>
                  </a:extLst>
                </p14:cNvPr>
                <p14:cNvContentPartPr/>
                <p14:nvPr/>
              </p14:nvContentPartPr>
              <p14:xfrm>
                <a:off x="10687059" y="2186802"/>
                <a:ext cx="1154880" cy="72648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91ADFF40-51C2-AB1F-4A14-5290A9F31C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45589" y="2144906"/>
                  <a:ext cx="1238239" cy="8098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AA270E98-096B-82B0-2F40-162155D2DB4D}"/>
                    </a:ext>
                  </a:extLst>
                </p14:cNvPr>
                <p14:cNvContentPartPr/>
                <p14:nvPr/>
              </p14:nvContentPartPr>
              <p14:xfrm>
                <a:off x="9545859" y="1879362"/>
                <a:ext cx="1525320" cy="69048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AA270E98-096B-82B0-2F40-162155D2DB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04385" y="1837464"/>
                  <a:ext cx="1608687" cy="7738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12DBC8E3-505F-2575-15CD-CF0747473364}"/>
                    </a:ext>
                  </a:extLst>
                </p14:cNvPr>
                <p14:cNvContentPartPr/>
                <p14:nvPr/>
              </p14:nvContentPartPr>
              <p14:xfrm>
                <a:off x="10994499" y="2431242"/>
                <a:ext cx="375840" cy="66528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12DBC8E3-505F-2575-15CD-CF07474733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53065" y="2389767"/>
                  <a:ext cx="459127" cy="7486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E71F9F22-12CF-E32E-358E-3D224FF99D4D}"/>
                    </a:ext>
                  </a:extLst>
                </p14:cNvPr>
                <p14:cNvContentPartPr/>
                <p14:nvPr/>
              </p14:nvContentPartPr>
              <p14:xfrm>
                <a:off x="10582299" y="3003642"/>
                <a:ext cx="956880" cy="3762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E71F9F22-12CF-E32E-358E-3D224FF99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540404" y="2962168"/>
                  <a:ext cx="1040251" cy="4595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72485114-9DF8-7E0A-F741-F6BE759DD70F}"/>
                    </a:ext>
                  </a:extLst>
                </p14:cNvPr>
                <p14:cNvContentPartPr/>
                <p14:nvPr/>
              </p14:nvContentPartPr>
              <p14:xfrm>
                <a:off x="11828259" y="2812842"/>
                <a:ext cx="308160" cy="25632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72485114-9DF8-7E0A-F741-F6BE759DD70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786389" y="2770960"/>
                  <a:ext cx="391480" cy="33966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C8974FFE-1376-A4E2-5C65-21198E6B21D2}"/>
              </a:ext>
            </a:extLst>
          </p:cNvPr>
          <p:cNvGrpSpPr/>
          <p:nvPr/>
        </p:nvGrpSpPr>
        <p:grpSpPr>
          <a:xfrm>
            <a:off x="4511619" y="2448882"/>
            <a:ext cx="2022840" cy="1395000"/>
            <a:chOff x="4511619" y="2448882"/>
            <a:chExt cx="2022840" cy="139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A2D090F8-4138-E4E6-4A3B-64ED8FF9901C}"/>
                    </a:ext>
                  </a:extLst>
                </p14:cNvPr>
                <p14:cNvContentPartPr/>
                <p14:nvPr/>
              </p14:nvContentPartPr>
              <p14:xfrm>
                <a:off x="4511619" y="2448882"/>
                <a:ext cx="1891800" cy="9684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A2D090F8-4138-E4E6-4A3B-64ED8FF990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75979" y="2413242"/>
                  <a:ext cx="1963440" cy="10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5D424F8D-4E58-F017-7123-279B290DAADB}"/>
                    </a:ext>
                  </a:extLst>
                </p14:cNvPr>
                <p14:cNvContentPartPr/>
                <p14:nvPr/>
              </p14:nvContentPartPr>
              <p14:xfrm>
                <a:off x="4587579" y="3458322"/>
                <a:ext cx="1946880" cy="38556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5D424F8D-4E58-F017-7123-279B290DAAD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51939" y="3422322"/>
                  <a:ext cx="2018520" cy="45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75" name="Freihand 3074">
                <a:extLst>
                  <a:ext uri="{FF2B5EF4-FFF2-40B4-BE49-F238E27FC236}">
                    <a16:creationId xmlns:a16="http://schemas.microsoft.com/office/drawing/2014/main" id="{28A35AB3-B18E-F8DD-06A6-1FAC7D58F854}"/>
                  </a:ext>
                </a:extLst>
              </p14:cNvPr>
              <p14:cNvContentPartPr/>
              <p14:nvPr/>
            </p14:nvContentPartPr>
            <p14:xfrm>
              <a:off x="6512694" y="2223325"/>
              <a:ext cx="177480" cy="318960"/>
            </p14:xfrm>
          </p:contentPart>
        </mc:Choice>
        <mc:Fallback xmlns="">
          <p:pic>
            <p:nvPicPr>
              <p:cNvPr id="3075" name="Freihand 3074">
                <a:extLst>
                  <a:ext uri="{FF2B5EF4-FFF2-40B4-BE49-F238E27FC236}">
                    <a16:creationId xmlns:a16="http://schemas.microsoft.com/office/drawing/2014/main" id="{28A35AB3-B18E-F8DD-06A6-1FAC7D58F85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77054" y="2187685"/>
                <a:ext cx="249120" cy="39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0148CED8-EFE2-656A-B7ED-8E4687700ABB}"/>
              </a:ext>
            </a:extLst>
          </p:cNvPr>
          <p:cNvGrpSpPr/>
          <p:nvPr/>
        </p:nvGrpSpPr>
        <p:grpSpPr>
          <a:xfrm>
            <a:off x="1226814" y="779005"/>
            <a:ext cx="1742400" cy="1974600"/>
            <a:chOff x="1226814" y="779005"/>
            <a:chExt cx="1742400" cy="197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2E7D8A8A-458C-16B3-27F6-840DB38173EA}"/>
                    </a:ext>
                  </a:extLst>
                </p14:cNvPr>
                <p14:cNvContentPartPr/>
                <p14:nvPr/>
              </p14:nvContentPartPr>
              <p14:xfrm>
                <a:off x="2532174" y="779005"/>
                <a:ext cx="156240" cy="358200"/>
              </p14:xfrm>
            </p:contentPart>
          </mc:Choice>
          <mc:Fallback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2E7D8A8A-458C-16B3-27F6-840DB38173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96174" y="743005"/>
                  <a:ext cx="2278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5587A278-3EA8-E083-F729-C60C4DEDEA81}"/>
                    </a:ext>
                  </a:extLst>
                </p14:cNvPr>
                <p14:cNvContentPartPr/>
                <p14:nvPr/>
              </p14:nvContentPartPr>
              <p14:xfrm>
                <a:off x="1467654" y="820765"/>
                <a:ext cx="182520" cy="376560"/>
              </p14:xfrm>
            </p:contentPart>
          </mc:Choice>
          <mc:Fallback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5587A278-3EA8-E083-F729-C60C4DEDEA8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32014" y="784765"/>
                  <a:ext cx="2541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41FC17EE-FB66-4EC6-A6BB-03F994397FC5}"/>
                    </a:ext>
                  </a:extLst>
                </p14:cNvPr>
                <p14:cNvContentPartPr/>
                <p14:nvPr/>
              </p14:nvContentPartPr>
              <p14:xfrm>
                <a:off x="1251654" y="928765"/>
                <a:ext cx="1496520" cy="61920"/>
              </p14:xfrm>
            </p:contentPart>
          </mc:Choice>
          <mc:Fallback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41FC17EE-FB66-4EC6-A6BB-03F994397FC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16014" y="892765"/>
                  <a:ext cx="15681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5313D627-32E2-858D-ABAF-35AF25D27A2D}"/>
                    </a:ext>
                  </a:extLst>
                </p14:cNvPr>
                <p14:cNvContentPartPr/>
                <p14:nvPr/>
              </p14:nvContentPartPr>
              <p14:xfrm>
                <a:off x="1226814" y="965845"/>
                <a:ext cx="88200" cy="1721160"/>
              </p14:xfrm>
            </p:contentPart>
          </mc:Choice>
          <mc:Fallback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5313D627-32E2-858D-ABAF-35AF25D27A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90814" y="929845"/>
                  <a:ext cx="159840" cy="179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34C195BE-CD56-BCE6-F4B2-20DB3D588BCE}"/>
                    </a:ext>
                  </a:extLst>
                </p14:cNvPr>
                <p14:cNvContentPartPr/>
                <p14:nvPr/>
              </p14:nvContentPartPr>
              <p14:xfrm>
                <a:off x="1268934" y="2408005"/>
                <a:ext cx="1586160" cy="345600"/>
              </p14:xfrm>
            </p:contentPart>
          </mc:Choice>
          <mc:Fallback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34C195BE-CD56-BCE6-F4B2-20DB3D588BC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33294" y="2372005"/>
                  <a:ext cx="16578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9006CD1E-1B78-B4F3-69DD-F7AB89A65562}"/>
                    </a:ext>
                  </a:extLst>
                </p14:cNvPr>
                <p14:cNvContentPartPr/>
                <p14:nvPr/>
              </p14:nvContentPartPr>
              <p14:xfrm>
                <a:off x="2839614" y="990685"/>
                <a:ext cx="124200" cy="1288440"/>
              </p14:xfrm>
            </p:contentPart>
          </mc:Choice>
          <mc:Fallback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9006CD1E-1B78-B4F3-69DD-F7AB89A6556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03614" y="954685"/>
                  <a:ext cx="195840" cy="13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65D0DE0C-4161-F420-91A4-A15FE95847E6}"/>
                    </a:ext>
                  </a:extLst>
                </p14:cNvPr>
                <p14:cNvContentPartPr/>
                <p14:nvPr/>
              </p14:nvContentPartPr>
              <p14:xfrm>
                <a:off x="2562774" y="2251765"/>
                <a:ext cx="406440" cy="493920"/>
              </p14:xfrm>
            </p:contentPart>
          </mc:Choice>
          <mc:Fallback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65D0DE0C-4161-F420-91A4-A15FE95847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26774" y="2215765"/>
                  <a:ext cx="47808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35E4B319-A510-B1BC-2084-89F3A97B4728}"/>
                    </a:ext>
                  </a:extLst>
                </p14:cNvPr>
                <p14:cNvContentPartPr/>
                <p14:nvPr/>
              </p14:nvContentPartPr>
              <p14:xfrm>
                <a:off x="1505454" y="2267965"/>
                <a:ext cx="328680" cy="270720"/>
              </p14:xfrm>
            </p:contentPart>
          </mc:Choice>
          <mc:Fallback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35E4B319-A510-B1BC-2084-89F3A97B472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69454" y="2232325"/>
                  <a:ext cx="4003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0917BC10-2B1A-D012-9FC0-246E6BAB5E1D}"/>
                    </a:ext>
                  </a:extLst>
                </p14:cNvPr>
                <p14:cNvContentPartPr/>
                <p14:nvPr/>
              </p14:nvContentPartPr>
              <p14:xfrm>
                <a:off x="2017014" y="2192005"/>
                <a:ext cx="309600" cy="307800"/>
              </p14:xfrm>
            </p:contentPart>
          </mc:Choice>
          <mc:Fallback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0917BC10-2B1A-D012-9FC0-246E6BAB5E1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81374" y="2156365"/>
                  <a:ext cx="3812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BF06EF52-65C0-E154-2D27-87A75333A3B2}"/>
                    </a:ext>
                  </a:extLst>
                </p14:cNvPr>
                <p14:cNvContentPartPr/>
                <p14:nvPr/>
              </p14:nvContentPartPr>
              <p14:xfrm>
                <a:off x="1427694" y="1800325"/>
                <a:ext cx="344160" cy="277200"/>
              </p14:xfrm>
            </p:contentPart>
          </mc:Choice>
          <mc:Fallback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BF06EF52-65C0-E154-2D27-87A75333A3B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92054" y="1764685"/>
                  <a:ext cx="4158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D491FB0A-7922-9EEB-6FB3-A31F42F35C1D}"/>
                    </a:ext>
                  </a:extLst>
                </p14:cNvPr>
                <p14:cNvContentPartPr/>
                <p14:nvPr/>
              </p14:nvContentPartPr>
              <p14:xfrm>
                <a:off x="1977774" y="1776925"/>
                <a:ext cx="327600" cy="274680"/>
              </p14:xfrm>
            </p:contentPart>
          </mc:Choice>
          <mc:Fallback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D491FB0A-7922-9EEB-6FB3-A31F42F35C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42134" y="1741285"/>
                  <a:ext cx="3992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98367AB5-D595-E9AE-DC0A-46D7977D479C}"/>
                    </a:ext>
                  </a:extLst>
                </p14:cNvPr>
                <p14:cNvContentPartPr/>
                <p14:nvPr/>
              </p14:nvContentPartPr>
              <p14:xfrm>
                <a:off x="2463054" y="1725085"/>
                <a:ext cx="316800" cy="278640"/>
              </p14:xfrm>
            </p:contentPart>
          </mc:Choice>
          <mc:Fallback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98367AB5-D595-E9AE-DC0A-46D7977D479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27414" y="1689085"/>
                  <a:ext cx="3884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89C83051-9115-68A3-C75E-CC6133683058}"/>
                    </a:ext>
                  </a:extLst>
                </p14:cNvPr>
                <p14:cNvContentPartPr/>
                <p14:nvPr/>
              </p14:nvContentPartPr>
              <p14:xfrm>
                <a:off x="1242654" y="1446445"/>
                <a:ext cx="1712880" cy="47520"/>
              </p14:xfrm>
            </p:contentPart>
          </mc:Choice>
          <mc:Fallback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89C83051-9115-68A3-C75E-CC613368305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06654" y="1410805"/>
                  <a:ext cx="178452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AFD2BE72-45ED-FE0E-05E7-B94B79B2CDA7}"/>
              </a:ext>
            </a:extLst>
          </p:cNvPr>
          <p:cNvGrpSpPr/>
          <p:nvPr/>
        </p:nvGrpSpPr>
        <p:grpSpPr>
          <a:xfrm>
            <a:off x="1111614" y="4016485"/>
            <a:ext cx="2022120" cy="1619640"/>
            <a:chOff x="1111614" y="4016485"/>
            <a:chExt cx="2022120" cy="161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1B97BE56-8164-A08F-C5FD-A262885431C8}"/>
                    </a:ext>
                  </a:extLst>
                </p14:cNvPr>
                <p14:cNvContentPartPr/>
                <p14:nvPr/>
              </p14:nvContentPartPr>
              <p14:xfrm>
                <a:off x="1111614" y="4484125"/>
                <a:ext cx="1503360" cy="1152000"/>
              </p14:xfrm>
            </p:contentPart>
          </mc:Choice>
          <mc:Fallback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1B97BE56-8164-A08F-C5FD-A262885431C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75614" y="4448485"/>
                  <a:ext cx="1575000" cy="12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33204356-560E-399C-E5E1-B1AEED19B9FD}"/>
                    </a:ext>
                  </a:extLst>
                </p14:cNvPr>
                <p14:cNvContentPartPr/>
                <p14:nvPr/>
              </p14:nvContentPartPr>
              <p14:xfrm>
                <a:off x="1304214" y="4260565"/>
                <a:ext cx="1429920" cy="1122120"/>
              </p14:xfrm>
            </p:contentPart>
          </mc:Choice>
          <mc:Fallback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33204356-560E-399C-E5E1-B1AEED19B9F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68214" y="4224925"/>
                  <a:ext cx="1501560" cy="11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7D7A99E0-E1DF-1A6F-AB91-C7EA61707A3D}"/>
                    </a:ext>
                  </a:extLst>
                </p14:cNvPr>
                <p14:cNvContentPartPr/>
                <p14:nvPr/>
              </p14:nvContentPartPr>
              <p14:xfrm>
                <a:off x="1538934" y="4016485"/>
                <a:ext cx="1594800" cy="1099080"/>
              </p14:xfrm>
            </p:contentPart>
          </mc:Choice>
          <mc:Fallback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7D7A99E0-E1DF-1A6F-AB91-C7EA61707A3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02934" y="3980485"/>
                  <a:ext cx="1666440" cy="11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FC34AD7C-04AE-BCA6-DE1C-5A93FB2FF6A9}"/>
                    </a:ext>
                  </a:extLst>
                </p14:cNvPr>
                <p14:cNvContentPartPr/>
                <p14:nvPr/>
              </p14:nvContentPartPr>
              <p14:xfrm>
                <a:off x="1999014" y="5317525"/>
                <a:ext cx="9360" cy="12600"/>
              </p14:xfrm>
            </p:contentPart>
          </mc:Choice>
          <mc:Fallback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FC34AD7C-04AE-BCA6-DE1C-5A93FB2FF6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63374" y="5281885"/>
                  <a:ext cx="81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1395E419-6206-1974-207D-9D5DC867782C}"/>
                    </a:ext>
                  </a:extLst>
                </p14:cNvPr>
                <p14:cNvContentPartPr/>
                <p14:nvPr/>
              </p14:nvContentPartPr>
              <p14:xfrm>
                <a:off x="2246694" y="5304925"/>
                <a:ext cx="31320" cy="5400"/>
              </p14:xfrm>
            </p:contentPart>
          </mc:Choice>
          <mc:Fallback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1395E419-6206-1974-207D-9D5DC867782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11054" y="5269285"/>
                  <a:ext cx="10296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1" name="Gruppieren 3080">
            <a:extLst>
              <a:ext uri="{FF2B5EF4-FFF2-40B4-BE49-F238E27FC236}">
                <a16:creationId xmlns:a16="http://schemas.microsoft.com/office/drawing/2014/main" id="{D532DB74-52C9-AD50-545C-BEBFB1FCD4BD}"/>
              </a:ext>
            </a:extLst>
          </p:cNvPr>
          <p:cNvGrpSpPr/>
          <p:nvPr/>
        </p:nvGrpSpPr>
        <p:grpSpPr>
          <a:xfrm>
            <a:off x="9066894" y="989245"/>
            <a:ext cx="2032200" cy="1632240"/>
            <a:chOff x="9066894" y="989245"/>
            <a:chExt cx="2032200" cy="163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4BDB1271-32FA-F1B0-9320-5D24C53C60B1}"/>
                    </a:ext>
                  </a:extLst>
                </p14:cNvPr>
                <p14:cNvContentPartPr/>
                <p14:nvPr/>
              </p14:nvContentPartPr>
              <p14:xfrm>
                <a:off x="9078774" y="992125"/>
                <a:ext cx="2020320" cy="1629360"/>
              </p14:xfrm>
            </p:contentPart>
          </mc:Choice>
          <mc:Fallback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4BDB1271-32FA-F1B0-9320-5D24C53C60B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43134" y="956485"/>
                  <a:ext cx="2091960" cy="17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2A42FCB7-18FB-A2C0-112C-2AE60C64E18B}"/>
                    </a:ext>
                  </a:extLst>
                </p14:cNvPr>
                <p14:cNvContentPartPr/>
                <p14:nvPr/>
              </p14:nvContentPartPr>
              <p14:xfrm>
                <a:off x="9066894" y="989245"/>
                <a:ext cx="1959480" cy="56520"/>
              </p14:xfrm>
            </p:contentPart>
          </mc:Choice>
          <mc:Fallback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2A42FCB7-18FB-A2C0-112C-2AE60C64E18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30894" y="953245"/>
                  <a:ext cx="20311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BE1BD80F-26D3-E0B0-C0DE-FD9A94C389FE}"/>
                    </a:ext>
                  </a:extLst>
                </p14:cNvPr>
                <p14:cNvContentPartPr/>
                <p14:nvPr/>
              </p14:nvContentPartPr>
              <p14:xfrm>
                <a:off x="9703374" y="1093285"/>
                <a:ext cx="87840" cy="1448280"/>
              </p14:xfrm>
            </p:contentPart>
          </mc:Choice>
          <mc:Fallback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BE1BD80F-26D3-E0B0-C0DE-FD9A94C389F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67374" y="1057285"/>
                  <a:ext cx="159480" cy="15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91BF7AA0-CAE4-E2AE-B2BE-D823B423CBC6}"/>
                    </a:ext>
                  </a:extLst>
                </p14:cNvPr>
                <p14:cNvContentPartPr/>
                <p14:nvPr/>
              </p14:nvContentPartPr>
              <p14:xfrm>
                <a:off x="10391694" y="989605"/>
                <a:ext cx="19080" cy="1553760"/>
              </p14:xfrm>
            </p:contentPart>
          </mc:Choice>
          <mc:Fallback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91BF7AA0-CAE4-E2AE-B2BE-D823B423CB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355694" y="953605"/>
                  <a:ext cx="90720" cy="162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6035E78B-C286-F53B-A760-50849334C4A1}"/>
                    </a:ext>
                  </a:extLst>
                </p14:cNvPr>
                <p14:cNvContentPartPr/>
                <p14:nvPr/>
              </p14:nvContentPartPr>
              <p14:xfrm>
                <a:off x="9211614" y="1418005"/>
                <a:ext cx="344160" cy="281160"/>
              </p14:xfrm>
            </p:contentPart>
          </mc:Choice>
          <mc:Fallback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6035E78B-C286-F53B-A760-50849334C4A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75974" y="1382005"/>
                  <a:ext cx="4158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7E577D84-DE88-FF8E-B8CB-4F113582F186}"/>
                    </a:ext>
                  </a:extLst>
                </p14:cNvPr>
                <p14:cNvContentPartPr/>
                <p14:nvPr/>
              </p14:nvContentPartPr>
              <p14:xfrm>
                <a:off x="9176694" y="1843885"/>
                <a:ext cx="410760" cy="286200"/>
              </p14:xfrm>
            </p:contentPart>
          </mc:Choice>
          <mc:Fallback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7E577D84-DE88-FF8E-B8CB-4F113582F18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40694" y="1807885"/>
                  <a:ext cx="482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86FC75D6-5B9F-0648-8F35-A58029BD914C}"/>
                    </a:ext>
                  </a:extLst>
                </p14:cNvPr>
                <p14:cNvContentPartPr/>
                <p14:nvPr/>
              </p14:nvContentPartPr>
              <p14:xfrm>
                <a:off x="9212694" y="2223325"/>
                <a:ext cx="397080" cy="331560"/>
              </p14:xfrm>
            </p:contentPart>
          </mc:Choice>
          <mc:Fallback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86FC75D6-5B9F-0648-8F35-A58029BD914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177054" y="2187685"/>
                  <a:ext cx="4687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F7AC5241-A049-B03D-32C9-8744E2B885A0}"/>
                    </a:ext>
                  </a:extLst>
                </p14:cNvPr>
                <p14:cNvContentPartPr/>
                <p14:nvPr/>
              </p14:nvContentPartPr>
              <p14:xfrm>
                <a:off x="10509414" y="1815805"/>
                <a:ext cx="388080" cy="10800"/>
              </p14:xfrm>
            </p:contentPart>
          </mc:Choice>
          <mc:Fallback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F7AC5241-A049-B03D-32C9-8744E2B885A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73414" y="1780165"/>
                  <a:ext cx="4597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A23C440F-B710-FB78-1F68-4967C713DEC2}"/>
                    </a:ext>
                  </a:extLst>
                </p14:cNvPr>
                <p14:cNvContentPartPr/>
                <p14:nvPr/>
              </p14:nvContentPartPr>
              <p14:xfrm>
                <a:off x="10493214" y="1865845"/>
                <a:ext cx="448560" cy="257040"/>
              </p14:xfrm>
            </p:contentPart>
          </mc:Choice>
          <mc:Fallback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A23C440F-B710-FB78-1F68-4967C713DEC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57574" y="1830205"/>
                  <a:ext cx="5202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35E11283-C6E1-AE3C-3C3B-0616D52A9CFB}"/>
                    </a:ext>
                  </a:extLst>
                </p14:cNvPr>
                <p14:cNvContentPartPr/>
                <p14:nvPr/>
              </p14:nvContentPartPr>
              <p14:xfrm>
                <a:off x="10441014" y="1382365"/>
                <a:ext cx="431280" cy="26280"/>
              </p14:xfrm>
            </p:contentPart>
          </mc:Choice>
          <mc:Fallback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35E11283-C6E1-AE3C-3C3B-0616D52A9CF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05374" y="1346725"/>
                  <a:ext cx="5029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0386764E-66FE-134C-FC20-446CCF615D50}"/>
                    </a:ext>
                  </a:extLst>
                </p14:cNvPr>
                <p14:cNvContentPartPr/>
                <p14:nvPr/>
              </p14:nvContentPartPr>
              <p14:xfrm>
                <a:off x="10478814" y="1409365"/>
                <a:ext cx="459360" cy="299160"/>
              </p14:xfrm>
            </p:contentPart>
          </mc:Choice>
          <mc:Fallback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0386764E-66FE-134C-FC20-446CCF615D5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442814" y="1373725"/>
                  <a:ext cx="5310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97EFC6CB-DC47-BABB-B068-50CE0C2B50C3}"/>
                    </a:ext>
                  </a:extLst>
                </p14:cNvPr>
                <p14:cNvContentPartPr/>
                <p14:nvPr/>
              </p14:nvContentPartPr>
              <p14:xfrm>
                <a:off x="9819654" y="1371205"/>
                <a:ext cx="454320" cy="329400"/>
              </p14:xfrm>
            </p:contentPart>
          </mc:Choice>
          <mc:Fallback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97EFC6CB-DC47-BABB-B068-50CE0C2B50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784014" y="1335205"/>
                  <a:ext cx="5259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C1907BED-58F7-41CF-776E-625D164F1FF3}"/>
                    </a:ext>
                  </a:extLst>
                </p14:cNvPr>
                <p14:cNvContentPartPr/>
                <p14:nvPr/>
              </p14:nvContentPartPr>
              <p14:xfrm>
                <a:off x="9327174" y="1162765"/>
                <a:ext cx="355320" cy="5400"/>
              </p14:xfrm>
            </p:contentPart>
          </mc:Choice>
          <mc:Fallback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C1907BED-58F7-41CF-776E-625D164F1FF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91534" y="1127125"/>
                  <a:ext cx="4269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072" name="Freihand 3071">
                  <a:extLst>
                    <a:ext uri="{FF2B5EF4-FFF2-40B4-BE49-F238E27FC236}">
                      <a16:creationId xmlns:a16="http://schemas.microsoft.com/office/drawing/2014/main" id="{729C7697-2AD7-2BDF-4C7B-2AA6C5932A11}"/>
                    </a:ext>
                  </a:extLst>
                </p14:cNvPr>
                <p14:cNvContentPartPr/>
                <p14:nvPr/>
              </p14:nvContentPartPr>
              <p14:xfrm>
                <a:off x="9976254" y="1146925"/>
                <a:ext cx="255960" cy="46800"/>
              </p14:xfrm>
            </p:contentPart>
          </mc:Choice>
          <mc:Fallback>
            <p:pic>
              <p:nvPicPr>
                <p:cNvPr id="3072" name="Freihand 3071">
                  <a:extLst>
                    <a:ext uri="{FF2B5EF4-FFF2-40B4-BE49-F238E27FC236}">
                      <a16:creationId xmlns:a16="http://schemas.microsoft.com/office/drawing/2014/main" id="{729C7697-2AD7-2BDF-4C7B-2AA6C5932A1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40254" y="1111285"/>
                  <a:ext cx="3276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073" name="Freihand 3072">
                  <a:extLst>
                    <a:ext uri="{FF2B5EF4-FFF2-40B4-BE49-F238E27FC236}">
                      <a16:creationId xmlns:a16="http://schemas.microsoft.com/office/drawing/2014/main" id="{4F9BC9CD-FE96-1B58-648E-0C4A5BF6A8D8}"/>
                    </a:ext>
                  </a:extLst>
                </p14:cNvPr>
                <p14:cNvContentPartPr/>
                <p14:nvPr/>
              </p14:nvContentPartPr>
              <p14:xfrm>
                <a:off x="10605534" y="1162405"/>
                <a:ext cx="340200" cy="12600"/>
              </p14:xfrm>
            </p:contentPart>
          </mc:Choice>
          <mc:Fallback>
            <p:pic>
              <p:nvPicPr>
                <p:cNvPr id="3073" name="Freihand 3072">
                  <a:extLst>
                    <a:ext uri="{FF2B5EF4-FFF2-40B4-BE49-F238E27FC236}">
                      <a16:creationId xmlns:a16="http://schemas.microsoft.com/office/drawing/2014/main" id="{4F9BC9CD-FE96-1B58-648E-0C4A5BF6A8D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569534" y="1126405"/>
                  <a:ext cx="4118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074" name="Freihand 3073">
                  <a:extLst>
                    <a:ext uri="{FF2B5EF4-FFF2-40B4-BE49-F238E27FC236}">
                      <a16:creationId xmlns:a16="http://schemas.microsoft.com/office/drawing/2014/main" id="{84A76BD6-5150-BC18-78BA-6965E9F5960E}"/>
                    </a:ext>
                  </a:extLst>
                </p14:cNvPr>
                <p14:cNvContentPartPr/>
                <p14:nvPr/>
              </p14:nvContentPartPr>
              <p14:xfrm>
                <a:off x="9282534" y="1508725"/>
                <a:ext cx="204480" cy="25920"/>
              </p14:xfrm>
            </p:contentPart>
          </mc:Choice>
          <mc:Fallback>
            <p:pic>
              <p:nvPicPr>
                <p:cNvPr id="3074" name="Freihand 3073">
                  <a:extLst>
                    <a:ext uri="{FF2B5EF4-FFF2-40B4-BE49-F238E27FC236}">
                      <a16:creationId xmlns:a16="http://schemas.microsoft.com/office/drawing/2014/main" id="{84A76BD6-5150-BC18-78BA-6965E9F5960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46534" y="1472725"/>
                  <a:ext cx="276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076" name="Freihand 3075">
                  <a:extLst>
                    <a:ext uri="{FF2B5EF4-FFF2-40B4-BE49-F238E27FC236}">
                      <a16:creationId xmlns:a16="http://schemas.microsoft.com/office/drawing/2014/main" id="{EEE670BB-5201-CD19-3F76-5DEE1C4D636A}"/>
                    </a:ext>
                  </a:extLst>
                </p14:cNvPr>
                <p14:cNvContentPartPr/>
                <p14:nvPr/>
              </p14:nvContentPartPr>
              <p14:xfrm>
                <a:off x="9230694" y="1925605"/>
                <a:ext cx="193320" cy="28440"/>
              </p14:xfrm>
            </p:contentPart>
          </mc:Choice>
          <mc:Fallback>
            <p:pic>
              <p:nvPicPr>
                <p:cNvPr id="3076" name="Freihand 3075">
                  <a:extLst>
                    <a:ext uri="{FF2B5EF4-FFF2-40B4-BE49-F238E27FC236}">
                      <a16:creationId xmlns:a16="http://schemas.microsoft.com/office/drawing/2014/main" id="{EEE670BB-5201-CD19-3F76-5DEE1C4D636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94694" y="1889965"/>
                  <a:ext cx="264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077" name="Freihand 3076">
                  <a:extLst>
                    <a:ext uri="{FF2B5EF4-FFF2-40B4-BE49-F238E27FC236}">
                      <a16:creationId xmlns:a16="http://schemas.microsoft.com/office/drawing/2014/main" id="{EEB156BD-EAAA-8D9F-6B61-B0FA9FAC4D49}"/>
                    </a:ext>
                  </a:extLst>
                </p14:cNvPr>
                <p14:cNvContentPartPr/>
                <p14:nvPr/>
              </p14:nvContentPartPr>
              <p14:xfrm>
                <a:off x="9306294" y="2387485"/>
                <a:ext cx="85320" cy="17640"/>
              </p14:xfrm>
            </p:contentPart>
          </mc:Choice>
          <mc:Fallback>
            <p:pic>
              <p:nvPicPr>
                <p:cNvPr id="3077" name="Freihand 3076">
                  <a:extLst>
                    <a:ext uri="{FF2B5EF4-FFF2-40B4-BE49-F238E27FC236}">
                      <a16:creationId xmlns:a16="http://schemas.microsoft.com/office/drawing/2014/main" id="{EEB156BD-EAAA-8D9F-6B61-B0FA9FAC4D4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270654" y="2351845"/>
                  <a:ext cx="1569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078" name="Freihand 3077">
                  <a:extLst>
                    <a:ext uri="{FF2B5EF4-FFF2-40B4-BE49-F238E27FC236}">
                      <a16:creationId xmlns:a16="http://schemas.microsoft.com/office/drawing/2014/main" id="{C09458AB-8383-9F50-9CC9-2025694D2C48}"/>
                    </a:ext>
                  </a:extLst>
                </p14:cNvPr>
                <p14:cNvContentPartPr/>
                <p14:nvPr/>
              </p14:nvContentPartPr>
              <p14:xfrm>
                <a:off x="9859614" y="1475605"/>
                <a:ext cx="248400" cy="22320"/>
              </p14:xfrm>
            </p:contentPart>
          </mc:Choice>
          <mc:Fallback>
            <p:pic>
              <p:nvPicPr>
                <p:cNvPr id="3078" name="Freihand 3077">
                  <a:extLst>
                    <a:ext uri="{FF2B5EF4-FFF2-40B4-BE49-F238E27FC236}">
                      <a16:creationId xmlns:a16="http://schemas.microsoft.com/office/drawing/2014/main" id="{C09458AB-8383-9F50-9CC9-2025694D2C4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823614" y="1439605"/>
                  <a:ext cx="3200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079" name="Freihand 3078">
                  <a:extLst>
                    <a:ext uri="{FF2B5EF4-FFF2-40B4-BE49-F238E27FC236}">
                      <a16:creationId xmlns:a16="http://schemas.microsoft.com/office/drawing/2014/main" id="{F63997E8-CC1B-05CD-6AF6-6DD1C699E150}"/>
                    </a:ext>
                  </a:extLst>
                </p14:cNvPr>
                <p14:cNvContentPartPr/>
                <p14:nvPr/>
              </p14:nvContentPartPr>
              <p14:xfrm>
                <a:off x="10575654" y="1521325"/>
                <a:ext cx="279360" cy="9000"/>
              </p14:xfrm>
            </p:contentPart>
          </mc:Choice>
          <mc:Fallback>
            <p:pic>
              <p:nvPicPr>
                <p:cNvPr id="3079" name="Freihand 3078">
                  <a:extLst>
                    <a:ext uri="{FF2B5EF4-FFF2-40B4-BE49-F238E27FC236}">
                      <a16:creationId xmlns:a16="http://schemas.microsoft.com/office/drawing/2014/main" id="{F63997E8-CC1B-05CD-6AF6-6DD1C699E15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39654" y="1485685"/>
                  <a:ext cx="3510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080" name="Freihand 3079">
                  <a:extLst>
                    <a:ext uri="{FF2B5EF4-FFF2-40B4-BE49-F238E27FC236}">
                      <a16:creationId xmlns:a16="http://schemas.microsoft.com/office/drawing/2014/main" id="{344FF8AD-CB20-6C4B-CB2E-8838A25DB586}"/>
                    </a:ext>
                  </a:extLst>
                </p14:cNvPr>
                <p14:cNvContentPartPr/>
                <p14:nvPr/>
              </p14:nvContentPartPr>
              <p14:xfrm>
                <a:off x="10568454" y="1994365"/>
                <a:ext cx="250920" cy="28440"/>
              </p14:xfrm>
            </p:contentPart>
          </mc:Choice>
          <mc:Fallback>
            <p:pic>
              <p:nvPicPr>
                <p:cNvPr id="3080" name="Freihand 3079">
                  <a:extLst>
                    <a:ext uri="{FF2B5EF4-FFF2-40B4-BE49-F238E27FC236}">
                      <a16:creationId xmlns:a16="http://schemas.microsoft.com/office/drawing/2014/main" id="{344FF8AD-CB20-6C4B-CB2E-8838A25DB58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532454" y="1958725"/>
                  <a:ext cx="32256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5" name="Gruppieren 3084">
            <a:extLst>
              <a:ext uri="{FF2B5EF4-FFF2-40B4-BE49-F238E27FC236}">
                <a16:creationId xmlns:a16="http://schemas.microsoft.com/office/drawing/2014/main" id="{6523ADDA-B251-C20E-4C39-46538ADE512D}"/>
              </a:ext>
            </a:extLst>
          </p:cNvPr>
          <p:cNvGrpSpPr/>
          <p:nvPr/>
        </p:nvGrpSpPr>
        <p:grpSpPr>
          <a:xfrm>
            <a:off x="9187854" y="4135285"/>
            <a:ext cx="1928160" cy="1531080"/>
            <a:chOff x="9187854" y="4135285"/>
            <a:chExt cx="1928160" cy="153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C81637AC-465A-932B-EA7E-A1A32AAB9492}"/>
                    </a:ext>
                  </a:extLst>
                </p14:cNvPr>
                <p14:cNvContentPartPr/>
                <p14:nvPr/>
              </p14:nvContentPartPr>
              <p14:xfrm>
                <a:off x="9861054" y="4437325"/>
                <a:ext cx="1254960" cy="1229040"/>
              </p14:xfrm>
            </p:contentPart>
          </mc:Choice>
          <mc:Fallback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C81637AC-465A-932B-EA7E-A1A32AAB949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25054" y="4401325"/>
                  <a:ext cx="1326600" cy="13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90E537A6-5A9C-FEB5-B36E-30F372B7D388}"/>
                    </a:ext>
                  </a:extLst>
                </p14:cNvPr>
                <p14:cNvContentPartPr/>
                <p14:nvPr/>
              </p14:nvContentPartPr>
              <p14:xfrm>
                <a:off x="9187854" y="4135285"/>
                <a:ext cx="1365840" cy="1431000"/>
              </p14:xfrm>
            </p:contentPart>
          </mc:Choice>
          <mc:Fallback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90E537A6-5A9C-FEB5-B36E-30F372B7D38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52214" y="4099285"/>
                  <a:ext cx="1437480" cy="15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11AF7589-8E26-0C68-F84E-7503BC69BD4F}"/>
                    </a:ext>
                  </a:extLst>
                </p14:cNvPr>
                <p14:cNvContentPartPr/>
                <p14:nvPr/>
              </p14:nvContentPartPr>
              <p14:xfrm>
                <a:off x="10686894" y="5010805"/>
                <a:ext cx="16200" cy="16200"/>
              </p14:xfrm>
            </p:contentPart>
          </mc:Choice>
          <mc:Fallback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11AF7589-8E26-0C68-F84E-7503BC69BD4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51254" y="4974805"/>
                  <a:ext cx="878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082" name="Freihand 3081">
                  <a:extLst>
                    <a:ext uri="{FF2B5EF4-FFF2-40B4-BE49-F238E27FC236}">
                      <a16:creationId xmlns:a16="http://schemas.microsoft.com/office/drawing/2014/main" id="{7B1AF5EA-5312-98E9-E775-1549396A645A}"/>
                    </a:ext>
                  </a:extLst>
                </p14:cNvPr>
                <p14:cNvContentPartPr/>
                <p14:nvPr/>
              </p14:nvContentPartPr>
              <p14:xfrm>
                <a:off x="10276494" y="5125285"/>
                <a:ext cx="360" cy="360"/>
              </p14:xfrm>
            </p:contentPart>
          </mc:Choice>
          <mc:Fallback>
            <p:pic>
              <p:nvPicPr>
                <p:cNvPr id="3082" name="Freihand 3081">
                  <a:extLst>
                    <a:ext uri="{FF2B5EF4-FFF2-40B4-BE49-F238E27FC236}">
                      <a16:creationId xmlns:a16="http://schemas.microsoft.com/office/drawing/2014/main" id="{7B1AF5EA-5312-98E9-E775-1549396A645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240854" y="508964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084" name="Freihand 3083">
                  <a:extLst>
                    <a:ext uri="{FF2B5EF4-FFF2-40B4-BE49-F238E27FC236}">
                      <a16:creationId xmlns:a16="http://schemas.microsoft.com/office/drawing/2014/main" id="{86BDF3E8-BDB3-8DB3-6E15-ECA898B57E71}"/>
                    </a:ext>
                  </a:extLst>
                </p14:cNvPr>
                <p14:cNvContentPartPr/>
                <p14:nvPr/>
              </p14:nvContentPartPr>
              <p14:xfrm>
                <a:off x="10452174" y="5091805"/>
                <a:ext cx="19080" cy="19800"/>
              </p14:xfrm>
            </p:contentPart>
          </mc:Choice>
          <mc:Fallback>
            <p:pic>
              <p:nvPicPr>
                <p:cNvPr id="3084" name="Freihand 3083">
                  <a:extLst>
                    <a:ext uri="{FF2B5EF4-FFF2-40B4-BE49-F238E27FC236}">
                      <a16:creationId xmlns:a16="http://schemas.microsoft.com/office/drawing/2014/main" id="{86BDF3E8-BDB3-8DB3-6E15-ECA898B57E7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416534" y="5055805"/>
                  <a:ext cx="90720" cy="91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092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4232D-D8DB-6A55-1479-2C5242FD3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7B4C-70FA-BBA6-559E-B0E4B972D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projektbasierend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49F8-7ECA-23FD-073D-F4F6D793A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0D2C027-917F-31B0-AC38-960F21029697}"/>
              </a:ext>
            </a:extLst>
          </p:cNvPr>
          <p:cNvCxnSpPr/>
          <p:nvPr/>
        </p:nvCxnSpPr>
        <p:spPr>
          <a:xfrm flipV="1">
            <a:off x="7536581" y="2470143"/>
            <a:ext cx="1029903" cy="454069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4584787-4B1B-FA45-F723-2C4FB4C3F45B}"/>
              </a:ext>
            </a:extLst>
          </p:cNvPr>
          <p:cNvCxnSpPr>
            <a:cxnSpLocks/>
          </p:cNvCxnSpPr>
          <p:nvPr/>
        </p:nvCxnSpPr>
        <p:spPr>
          <a:xfrm>
            <a:off x="7380972" y="3598306"/>
            <a:ext cx="1500071" cy="742688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A6B0A9B-B195-66AC-62D8-61667E2A6671}"/>
              </a:ext>
            </a:extLst>
          </p:cNvPr>
          <p:cNvCxnSpPr>
            <a:cxnSpLocks/>
          </p:cNvCxnSpPr>
          <p:nvPr/>
        </p:nvCxnSpPr>
        <p:spPr>
          <a:xfrm flipH="1">
            <a:off x="3394317" y="3398304"/>
            <a:ext cx="1011547" cy="590249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C72F86D-A065-E72C-25FA-889EBDC46119}"/>
              </a:ext>
            </a:extLst>
          </p:cNvPr>
          <p:cNvCxnSpPr>
            <a:cxnSpLocks/>
          </p:cNvCxnSpPr>
          <p:nvPr/>
        </p:nvCxnSpPr>
        <p:spPr>
          <a:xfrm flipH="1" flipV="1">
            <a:off x="3223836" y="2264027"/>
            <a:ext cx="1247796" cy="433150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D069C93-217B-D537-A5DD-7E00BE87AE81}"/>
              </a:ext>
            </a:extLst>
          </p:cNvPr>
          <p:cNvGrpSpPr/>
          <p:nvPr/>
        </p:nvGrpSpPr>
        <p:grpSpPr>
          <a:xfrm>
            <a:off x="4503913" y="1638132"/>
            <a:ext cx="2826437" cy="2572160"/>
            <a:chOff x="8847099" y="1879362"/>
            <a:chExt cx="3289320" cy="299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Freihand 4">
                  <a:extLst>
                    <a:ext uri="{FF2B5EF4-FFF2-40B4-BE49-F238E27FC236}">
                      <a16:creationId xmlns:a16="http://schemas.microsoft.com/office/drawing/2014/main" id="{9A9CE684-1F7A-1EB6-E3DC-726D21F0B3DC}"/>
                    </a:ext>
                  </a:extLst>
                </p14:cNvPr>
                <p14:cNvContentPartPr/>
                <p14:nvPr/>
              </p14:nvContentPartPr>
              <p14:xfrm>
                <a:off x="8847099" y="2164842"/>
                <a:ext cx="755280" cy="538200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C7B9CE92-7167-A217-7283-8539B89E1C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05209" y="2123378"/>
                  <a:ext cx="838641" cy="621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834744AA-ED91-22F1-729D-4809B6200011}"/>
                    </a:ext>
                  </a:extLst>
                </p14:cNvPr>
                <p14:cNvContentPartPr/>
                <p14:nvPr/>
              </p14:nvContentPartPr>
              <p14:xfrm>
                <a:off x="8930259" y="2761722"/>
                <a:ext cx="2610360" cy="93060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6CF5E7BB-A82D-175B-0DD3-9B04B64B40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88785" y="2720241"/>
                  <a:ext cx="2693727" cy="10139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40F569CA-310C-9CF1-4A78-5C770BEFE2C4}"/>
                    </a:ext>
                  </a:extLst>
                </p14:cNvPr>
                <p14:cNvContentPartPr/>
                <p14:nvPr/>
              </p14:nvContentPartPr>
              <p14:xfrm>
                <a:off x="8900739" y="3374082"/>
                <a:ext cx="3030480" cy="1153080"/>
              </p14:xfrm>
            </p:contentPart>
          </mc:Choice>
          <mc:Fallback xmlns=""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B629C1EE-BE87-90F7-CBBB-FC0DA8F62C5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59266" y="3332601"/>
                  <a:ext cx="3113845" cy="12364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9EA8B635-E0FE-6509-A1E5-86EF0609224A}"/>
                    </a:ext>
                  </a:extLst>
                </p14:cNvPr>
                <p14:cNvContentPartPr/>
                <p14:nvPr/>
              </p14:nvContentPartPr>
              <p14:xfrm>
                <a:off x="8979579" y="4316922"/>
                <a:ext cx="2738880" cy="555840"/>
              </p14:xfrm>
            </p:contentPart>
          </mc:Choice>
          <mc:Fallback xmlns=""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D9050D0C-5008-00C6-BC00-8BBB6895208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38106" y="4275035"/>
                  <a:ext cx="2822245" cy="6391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AB7C26EF-ED62-B93F-C170-7356004DC21F}"/>
                    </a:ext>
                  </a:extLst>
                </p14:cNvPr>
                <p14:cNvContentPartPr/>
                <p14:nvPr/>
              </p14:nvContentPartPr>
              <p14:xfrm>
                <a:off x="10687059" y="2186802"/>
                <a:ext cx="1154880" cy="726480"/>
              </p14:xfrm>
            </p:contentPart>
          </mc:Choice>
          <mc:Fallback xmlns=""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91ADFF40-51C2-AB1F-4A14-5290A9F31C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45589" y="2144906"/>
                  <a:ext cx="1238239" cy="8098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D08DCB73-2652-259B-D178-991FCE76F04A}"/>
                    </a:ext>
                  </a:extLst>
                </p14:cNvPr>
                <p14:cNvContentPartPr/>
                <p14:nvPr/>
              </p14:nvContentPartPr>
              <p14:xfrm>
                <a:off x="9545859" y="1879362"/>
                <a:ext cx="1525320" cy="690480"/>
              </p14:xfrm>
            </p:contentPart>
          </mc:Choice>
          <mc:Fallback xmlns=""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AA270E98-096B-82B0-2F40-162155D2DB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04385" y="1837464"/>
                  <a:ext cx="1608687" cy="7738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Freihand 14">
                  <a:extLst>
                    <a:ext uri="{FF2B5EF4-FFF2-40B4-BE49-F238E27FC236}">
                      <a16:creationId xmlns:a16="http://schemas.microsoft.com/office/drawing/2014/main" id="{7C386920-A6CA-F164-21F8-B0F25F29AE68}"/>
                    </a:ext>
                  </a:extLst>
                </p14:cNvPr>
                <p14:cNvContentPartPr/>
                <p14:nvPr/>
              </p14:nvContentPartPr>
              <p14:xfrm>
                <a:off x="10994499" y="2431242"/>
                <a:ext cx="375840" cy="665280"/>
              </p14:xfrm>
            </p:contentPart>
          </mc:Choice>
          <mc:Fallback xmlns="">
            <p:pic>
              <p:nvPicPr>
                <p:cNvPr id="43" name="Freihand 42">
                  <a:extLst>
                    <a:ext uri="{FF2B5EF4-FFF2-40B4-BE49-F238E27FC236}">
                      <a16:creationId xmlns:a16="http://schemas.microsoft.com/office/drawing/2014/main" id="{12DBC8E3-505F-2575-15CD-CF07474733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53065" y="2389767"/>
                  <a:ext cx="459127" cy="7486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05B0C0D5-FF42-D4F6-FA17-D8A9BB067B0B}"/>
                    </a:ext>
                  </a:extLst>
                </p14:cNvPr>
                <p14:cNvContentPartPr/>
                <p14:nvPr/>
              </p14:nvContentPartPr>
              <p14:xfrm>
                <a:off x="10582299" y="3003642"/>
                <a:ext cx="956880" cy="37620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E71F9F22-12CF-E32E-358E-3D224FF99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540404" y="2962168"/>
                  <a:ext cx="1040251" cy="4595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4494C446-B400-7B6E-50F5-716C814C9307}"/>
                    </a:ext>
                  </a:extLst>
                </p14:cNvPr>
                <p14:cNvContentPartPr/>
                <p14:nvPr/>
              </p14:nvContentPartPr>
              <p14:xfrm>
                <a:off x="11828259" y="2812842"/>
                <a:ext cx="308160" cy="25632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72485114-9DF8-7E0A-F741-F6BE759DD70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786389" y="2770960"/>
                  <a:ext cx="391480" cy="33966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BC5803C-CEA9-82CB-89A4-38064ADBDB81}"/>
              </a:ext>
            </a:extLst>
          </p:cNvPr>
          <p:cNvGrpSpPr/>
          <p:nvPr/>
        </p:nvGrpSpPr>
        <p:grpSpPr>
          <a:xfrm>
            <a:off x="4511619" y="2448882"/>
            <a:ext cx="2022840" cy="1395000"/>
            <a:chOff x="4511619" y="2448882"/>
            <a:chExt cx="2022840" cy="139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Freihand 18">
                  <a:extLst>
                    <a:ext uri="{FF2B5EF4-FFF2-40B4-BE49-F238E27FC236}">
                      <a16:creationId xmlns:a16="http://schemas.microsoft.com/office/drawing/2014/main" id="{D3BD9799-079E-61A4-FCC8-852BD0045BF9}"/>
                    </a:ext>
                  </a:extLst>
                </p14:cNvPr>
                <p14:cNvContentPartPr/>
                <p14:nvPr/>
              </p14:nvContentPartPr>
              <p14:xfrm>
                <a:off x="4511619" y="2448882"/>
                <a:ext cx="1891800" cy="96840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A2D090F8-4138-E4E6-4A3B-64ED8FF990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75979" y="2413242"/>
                  <a:ext cx="1963440" cy="10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4312576F-CDE6-61B4-E6D1-B76025852E89}"/>
                    </a:ext>
                  </a:extLst>
                </p14:cNvPr>
                <p14:cNvContentPartPr/>
                <p14:nvPr/>
              </p14:nvContentPartPr>
              <p14:xfrm>
                <a:off x="4587579" y="3458322"/>
                <a:ext cx="1946880" cy="38556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5D424F8D-4E58-F017-7123-279B290DAAD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51939" y="3422322"/>
                  <a:ext cx="2018520" cy="45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75" name="Freihand 3074">
                <a:extLst>
                  <a:ext uri="{FF2B5EF4-FFF2-40B4-BE49-F238E27FC236}">
                    <a16:creationId xmlns:a16="http://schemas.microsoft.com/office/drawing/2014/main" id="{136D1FE1-F8F7-15E0-4706-F0BEC4BC43C7}"/>
                  </a:ext>
                </a:extLst>
              </p14:cNvPr>
              <p14:cNvContentPartPr/>
              <p14:nvPr/>
            </p14:nvContentPartPr>
            <p14:xfrm>
              <a:off x="6512694" y="2223325"/>
              <a:ext cx="177480" cy="318960"/>
            </p14:xfrm>
          </p:contentPart>
        </mc:Choice>
        <mc:Fallback xmlns="">
          <p:pic>
            <p:nvPicPr>
              <p:cNvPr id="3075" name="Freihand 3074">
                <a:extLst>
                  <a:ext uri="{FF2B5EF4-FFF2-40B4-BE49-F238E27FC236}">
                    <a16:creationId xmlns:a16="http://schemas.microsoft.com/office/drawing/2014/main" id="{28A35AB3-B18E-F8DD-06A6-1FAC7D58F85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77054" y="2187685"/>
                <a:ext cx="249120" cy="39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74CF21BD-66E0-1CED-6C88-B1812620057F}"/>
              </a:ext>
            </a:extLst>
          </p:cNvPr>
          <p:cNvGrpSpPr/>
          <p:nvPr/>
        </p:nvGrpSpPr>
        <p:grpSpPr>
          <a:xfrm>
            <a:off x="1226814" y="779005"/>
            <a:ext cx="1742400" cy="1974600"/>
            <a:chOff x="1226814" y="779005"/>
            <a:chExt cx="1742400" cy="197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C9A62629-E930-3290-760C-2BF2B30487CA}"/>
                    </a:ext>
                  </a:extLst>
                </p14:cNvPr>
                <p14:cNvContentPartPr/>
                <p14:nvPr/>
              </p14:nvContentPartPr>
              <p14:xfrm>
                <a:off x="2532174" y="779005"/>
                <a:ext cx="156240" cy="358200"/>
              </p14:xfrm>
            </p:contentPart>
          </mc:Choice>
          <mc:Fallback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C9A62629-E930-3290-760C-2BF2B30487C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96174" y="743005"/>
                  <a:ext cx="22788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B28F0850-DB24-96CD-07E7-18777C88105E}"/>
                    </a:ext>
                  </a:extLst>
                </p14:cNvPr>
                <p14:cNvContentPartPr/>
                <p14:nvPr/>
              </p14:nvContentPartPr>
              <p14:xfrm>
                <a:off x="1467654" y="820765"/>
                <a:ext cx="182520" cy="376560"/>
              </p14:xfrm>
            </p:contentPart>
          </mc:Choice>
          <mc:Fallback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B28F0850-DB24-96CD-07E7-18777C8810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32014" y="784765"/>
                  <a:ext cx="25416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82F90A18-CBA4-74AB-3A42-19D32032C546}"/>
                    </a:ext>
                  </a:extLst>
                </p14:cNvPr>
                <p14:cNvContentPartPr/>
                <p14:nvPr/>
              </p14:nvContentPartPr>
              <p14:xfrm>
                <a:off x="1251654" y="928765"/>
                <a:ext cx="1496520" cy="61920"/>
              </p14:xfrm>
            </p:contentPart>
          </mc:Choice>
          <mc:Fallback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82F90A18-CBA4-74AB-3A42-19D32032C54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16014" y="892765"/>
                  <a:ext cx="15681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3F3CA284-106A-1FFF-A080-0CB546AE9CE1}"/>
                    </a:ext>
                  </a:extLst>
                </p14:cNvPr>
                <p14:cNvContentPartPr/>
                <p14:nvPr/>
              </p14:nvContentPartPr>
              <p14:xfrm>
                <a:off x="1226814" y="965845"/>
                <a:ext cx="88200" cy="1721160"/>
              </p14:xfrm>
            </p:contentPart>
          </mc:Choice>
          <mc:Fallback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3F3CA284-106A-1FFF-A080-0CB546AE9CE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90814" y="929845"/>
                  <a:ext cx="159840" cy="179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CC0798E1-A529-7E76-C344-E1617B92CA5B}"/>
                    </a:ext>
                  </a:extLst>
                </p14:cNvPr>
                <p14:cNvContentPartPr/>
                <p14:nvPr/>
              </p14:nvContentPartPr>
              <p14:xfrm>
                <a:off x="1268934" y="2408005"/>
                <a:ext cx="1586160" cy="345600"/>
              </p14:xfrm>
            </p:contentPart>
          </mc:Choice>
          <mc:Fallback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CC0798E1-A529-7E76-C344-E1617B92CA5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33294" y="2372005"/>
                  <a:ext cx="16578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9B7347D5-0E3D-37BA-D914-F4386B96C983}"/>
                    </a:ext>
                  </a:extLst>
                </p14:cNvPr>
                <p14:cNvContentPartPr/>
                <p14:nvPr/>
              </p14:nvContentPartPr>
              <p14:xfrm>
                <a:off x="2839614" y="990685"/>
                <a:ext cx="124200" cy="1288440"/>
              </p14:xfrm>
            </p:contentPart>
          </mc:Choice>
          <mc:Fallback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9B7347D5-0E3D-37BA-D914-F4386B96C9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03614" y="954685"/>
                  <a:ext cx="195840" cy="13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7D7DB1E3-BD30-56E2-2237-94AE200C2C45}"/>
                    </a:ext>
                  </a:extLst>
                </p14:cNvPr>
                <p14:cNvContentPartPr/>
                <p14:nvPr/>
              </p14:nvContentPartPr>
              <p14:xfrm>
                <a:off x="2562774" y="2251765"/>
                <a:ext cx="406440" cy="493920"/>
              </p14:xfrm>
            </p:contentPart>
          </mc:Choice>
          <mc:Fallback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7D7DB1E3-BD30-56E2-2237-94AE200C2C4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26774" y="2215765"/>
                  <a:ext cx="47808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Freihand 30">
                  <a:extLst>
                    <a:ext uri="{FF2B5EF4-FFF2-40B4-BE49-F238E27FC236}">
                      <a16:creationId xmlns:a16="http://schemas.microsoft.com/office/drawing/2014/main" id="{11078D0C-5EE4-540F-0F1F-CC30D8A5BE3A}"/>
                    </a:ext>
                  </a:extLst>
                </p14:cNvPr>
                <p14:cNvContentPartPr/>
                <p14:nvPr/>
              </p14:nvContentPartPr>
              <p14:xfrm>
                <a:off x="1505454" y="2267965"/>
                <a:ext cx="328680" cy="270720"/>
              </p14:xfrm>
            </p:contentPart>
          </mc:Choice>
          <mc:Fallback>
            <p:pic>
              <p:nvPicPr>
                <p:cNvPr id="31" name="Freihand 30">
                  <a:extLst>
                    <a:ext uri="{FF2B5EF4-FFF2-40B4-BE49-F238E27FC236}">
                      <a16:creationId xmlns:a16="http://schemas.microsoft.com/office/drawing/2014/main" id="{11078D0C-5EE4-540F-0F1F-CC30D8A5BE3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69454" y="2232325"/>
                  <a:ext cx="4003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C82FB5DB-3D94-70D2-9ADF-32CE0A8A52AD}"/>
                    </a:ext>
                  </a:extLst>
                </p14:cNvPr>
                <p14:cNvContentPartPr/>
                <p14:nvPr/>
              </p14:nvContentPartPr>
              <p14:xfrm>
                <a:off x="2017014" y="2192005"/>
                <a:ext cx="309600" cy="307800"/>
              </p14:xfrm>
            </p:contentPart>
          </mc:Choice>
          <mc:Fallback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C82FB5DB-3D94-70D2-9ADF-32CE0A8A52A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981374" y="2156365"/>
                  <a:ext cx="3812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4240A0F6-6633-4CCA-499A-4D8E5B6EB802}"/>
                    </a:ext>
                  </a:extLst>
                </p14:cNvPr>
                <p14:cNvContentPartPr/>
                <p14:nvPr/>
              </p14:nvContentPartPr>
              <p14:xfrm>
                <a:off x="1427694" y="1800325"/>
                <a:ext cx="344160" cy="277200"/>
              </p14:xfrm>
            </p:contentPart>
          </mc:Choice>
          <mc:Fallback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4240A0F6-6633-4CCA-499A-4D8E5B6EB8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392054" y="1764685"/>
                  <a:ext cx="4158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2CF58FEA-0054-702F-D6BB-672A3755A086}"/>
                    </a:ext>
                  </a:extLst>
                </p14:cNvPr>
                <p14:cNvContentPartPr/>
                <p14:nvPr/>
              </p14:nvContentPartPr>
              <p14:xfrm>
                <a:off x="1977774" y="1776925"/>
                <a:ext cx="327600" cy="274680"/>
              </p14:xfrm>
            </p:contentPart>
          </mc:Choice>
          <mc:Fallback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2CF58FEA-0054-702F-D6BB-672A3755A08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42134" y="1741285"/>
                  <a:ext cx="39924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30D2B5A8-AB5C-4D53-65D2-42C032D11AE8}"/>
                    </a:ext>
                  </a:extLst>
                </p14:cNvPr>
                <p14:cNvContentPartPr/>
                <p14:nvPr/>
              </p14:nvContentPartPr>
              <p14:xfrm>
                <a:off x="2463054" y="1725085"/>
                <a:ext cx="316800" cy="278640"/>
              </p14:xfrm>
            </p:contentPart>
          </mc:Choice>
          <mc:Fallback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30D2B5A8-AB5C-4D53-65D2-42C032D11A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27414" y="1689085"/>
                  <a:ext cx="3884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5546C523-0DE8-18EA-2289-2AE03AC64A33}"/>
                    </a:ext>
                  </a:extLst>
                </p14:cNvPr>
                <p14:cNvContentPartPr/>
                <p14:nvPr/>
              </p14:nvContentPartPr>
              <p14:xfrm>
                <a:off x="1242654" y="1446445"/>
                <a:ext cx="1712880" cy="47520"/>
              </p14:xfrm>
            </p:contentPart>
          </mc:Choice>
          <mc:Fallback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5546C523-0DE8-18EA-2289-2AE03AC64A3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06654" y="1410805"/>
                  <a:ext cx="178452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550F0F2A-AACB-3420-2F65-042B3D20736B}"/>
              </a:ext>
            </a:extLst>
          </p:cNvPr>
          <p:cNvGrpSpPr/>
          <p:nvPr/>
        </p:nvGrpSpPr>
        <p:grpSpPr>
          <a:xfrm>
            <a:off x="1111614" y="4016485"/>
            <a:ext cx="2022120" cy="1619640"/>
            <a:chOff x="1111614" y="4016485"/>
            <a:chExt cx="2022120" cy="161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A96675D6-2425-CC86-B171-6BE6D281DC3C}"/>
                    </a:ext>
                  </a:extLst>
                </p14:cNvPr>
                <p14:cNvContentPartPr/>
                <p14:nvPr/>
              </p14:nvContentPartPr>
              <p14:xfrm>
                <a:off x="1111614" y="4484125"/>
                <a:ext cx="1503360" cy="1152000"/>
              </p14:xfrm>
            </p:contentPart>
          </mc:Choice>
          <mc:Fallback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A96675D6-2425-CC86-B171-6BE6D281DC3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75614" y="4448485"/>
                  <a:ext cx="1575000" cy="12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9CA0C814-E23F-74A0-CE11-D719A8290F79}"/>
                    </a:ext>
                  </a:extLst>
                </p14:cNvPr>
                <p14:cNvContentPartPr/>
                <p14:nvPr/>
              </p14:nvContentPartPr>
              <p14:xfrm>
                <a:off x="1304214" y="4260565"/>
                <a:ext cx="1429920" cy="1122120"/>
              </p14:xfrm>
            </p:contentPart>
          </mc:Choice>
          <mc:Fallback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9CA0C814-E23F-74A0-CE11-D719A8290F7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68214" y="4224925"/>
                  <a:ext cx="1501560" cy="11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Freihand 39">
                  <a:extLst>
                    <a:ext uri="{FF2B5EF4-FFF2-40B4-BE49-F238E27FC236}">
                      <a16:creationId xmlns:a16="http://schemas.microsoft.com/office/drawing/2014/main" id="{B8571B3E-9AB8-81DB-5678-2384E72F61E1}"/>
                    </a:ext>
                  </a:extLst>
                </p14:cNvPr>
                <p14:cNvContentPartPr/>
                <p14:nvPr/>
              </p14:nvContentPartPr>
              <p14:xfrm>
                <a:off x="1538934" y="4016485"/>
                <a:ext cx="1594800" cy="1099080"/>
              </p14:xfrm>
            </p:contentPart>
          </mc:Choice>
          <mc:Fallback>
            <p:pic>
              <p:nvPicPr>
                <p:cNvPr id="40" name="Freihand 39">
                  <a:extLst>
                    <a:ext uri="{FF2B5EF4-FFF2-40B4-BE49-F238E27FC236}">
                      <a16:creationId xmlns:a16="http://schemas.microsoft.com/office/drawing/2014/main" id="{B8571B3E-9AB8-81DB-5678-2384E72F61E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02934" y="3980485"/>
                  <a:ext cx="1666440" cy="11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Freihand 40">
                  <a:extLst>
                    <a:ext uri="{FF2B5EF4-FFF2-40B4-BE49-F238E27FC236}">
                      <a16:creationId xmlns:a16="http://schemas.microsoft.com/office/drawing/2014/main" id="{15230397-8001-D897-72C4-764FBEB089B4}"/>
                    </a:ext>
                  </a:extLst>
                </p14:cNvPr>
                <p14:cNvContentPartPr/>
                <p14:nvPr/>
              </p14:nvContentPartPr>
              <p14:xfrm>
                <a:off x="1999014" y="5317525"/>
                <a:ext cx="9360" cy="12600"/>
              </p14:xfrm>
            </p:contentPart>
          </mc:Choice>
          <mc:Fallback>
            <p:pic>
              <p:nvPicPr>
                <p:cNvPr id="41" name="Freihand 40">
                  <a:extLst>
                    <a:ext uri="{FF2B5EF4-FFF2-40B4-BE49-F238E27FC236}">
                      <a16:creationId xmlns:a16="http://schemas.microsoft.com/office/drawing/2014/main" id="{15230397-8001-D897-72C4-764FBEB089B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63374" y="5281885"/>
                  <a:ext cx="81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Freihand 41">
                  <a:extLst>
                    <a:ext uri="{FF2B5EF4-FFF2-40B4-BE49-F238E27FC236}">
                      <a16:creationId xmlns:a16="http://schemas.microsoft.com/office/drawing/2014/main" id="{0195C7D8-3E16-E108-DF15-590586FF2C0B}"/>
                    </a:ext>
                  </a:extLst>
                </p14:cNvPr>
                <p14:cNvContentPartPr/>
                <p14:nvPr/>
              </p14:nvContentPartPr>
              <p14:xfrm>
                <a:off x="2246694" y="5304925"/>
                <a:ext cx="31320" cy="5400"/>
              </p14:xfrm>
            </p:contentPart>
          </mc:Choice>
          <mc:Fallback>
            <p:pic>
              <p:nvPicPr>
                <p:cNvPr id="42" name="Freihand 41">
                  <a:extLst>
                    <a:ext uri="{FF2B5EF4-FFF2-40B4-BE49-F238E27FC236}">
                      <a16:creationId xmlns:a16="http://schemas.microsoft.com/office/drawing/2014/main" id="{0195C7D8-3E16-E108-DF15-590586FF2C0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11054" y="5269285"/>
                  <a:ext cx="10296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1" name="Gruppieren 3080">
            <a:extLst>
              <a:ext uri="{FF2B5EF4-FFF2-40B4-BE49-F238E27FC236}">
                <a16:creationId xmlns:a16="http://schemas.microsoft.com/office/drawing/2014/main" id="{BAB466DB-8937-9CDA-B299-1553208A30FD}"/>
              </a:ext>
            </a:extLst>
          </p:cNvPr>
          <p:cNvGrpSpPr/>
          <p:nvPr/>
        </p:nvGrpSpPr>
        <p:grpSpPr>
          <a:xfrm>
            <a:off x="9066894" y="989245"/>
            <a:ext cx="2032200" cy="1632240"/>
            <a:chOff x="9066894" y="989245"/>
            <a:chExt cx="2032200" cy="163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273A8D38-3A1B-8AD2-C2D5-686995B6B2AC}"/>
                    </a:ext>
                  </a:extLst>
                </p14:cNvPr>
                <p14:cNvContentPartPr/>
                <p14:nvPr/>
              </p14:nvContentPartPr>
              <p14:xfrm>
                <a:off x="9078774" y="992125"/>
                <a:ext cx="2020320" cy="1629360"/>
              </p14:xfrm>
            </p:contentPart>
          </mc:Choice>
          <mc:Fallback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273A8D38-3A1B-8AD2-C2D5-686995B6B2A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43134" y="956485"/>
                  <a:ext cx="2091960" cy="17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A6D73F96-D4A0-0296-A770-6180D337D12F}"/>
                    </a:ext>
                  </a:extLst>
                </p14:cNvPr>
                <p14:cNvContentPartPr/>
                <p14:nvPr/>
              </p14:nvContentPartPr>
              <p14:xfrm>
                <a:off x="9066894" y="989245"/>
                <a:ext cx="1959480" cy="56520"/>
              </p14:xfrm>
            </p:contentPart>
          </mc:Choice>
          <mc:Fallback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A6D73F96-D4A0-0296-A770-6180D337D12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30894" y="953245"/>
                  <a:ext cx="20311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F65CC2F3-1C16-B572-1457-B6367E9336C1}"/>
                    </a:ext>
                  </a:extLst>
                </p14:cNvPr>
                <p14:cNvContentPartPr/>
                <p14:nvPr/>
              </p14:nvContentPartPr>
              <p14:xfrm>
                <a:off x="9703374" y="1093285"/>
                <a:ext cx="87840" cy="1448280"/>
              </p14:xfrm>
            </p:contentPart>
          </mc:Choice>
          <mc:Fallback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F65CC2F3-1C16-B572-1457-B6367E9336C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67374" y="1057285"/>
                  <a:ext cx="159480" cy="15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F3C2199E-94F1-3C25-57F6-CB1360A49A0B}"/>
                    </a:ext>
                  </a:extLst>
                </p14:cNvPr>
                <p14:cNvContentPartPr/>
                <p14:nvPr/>
              </p14:nvContentPartPr>
              <p14:xfrm>
                <a:off x="10391694" y="989605"/>
                <a:ext cx="19080" cy="1553760"/>
              </p14:xfrm>
            </p:contentPart>
          </mc:Choice>
          <mc:Fallback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F3C2199E-94F1-3C25-57F6-CB1360A49A0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355694" y="953605"/>
                  <a:ext cx="90720" cy="162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5" name="Freihand 54">
                  <a:extLst>
                    <a:ext uri="{FF2B5EF4-FFF2-40B4-BE49-F238E27FC236}">
                      <a16:creationId xmlns:a16="http://schemas.microsoft.com/office/drawing/2014/main" id="{5559DAA3-3310-5211-AD10-C02A04FBA9E5}"/>
                    </a:ext>
                  </a:extLst>
                </p14:cNvPr>
                <p14:cNvContentPartPr/>
                <p14:nvPr/>
              </p14:nvContentPartPr>
              <p14:xfrm>
                <a:off x="9211614" y="1418005"/>
                <a:ext cx="344160" cy="281160"/>
              </p14:xfrm>
            </p:contentPart>
          </mc:Choice>
          <mc:Fallback>
            <p:pic>
              <p:nvPicPr>
                <p:cNvPr id="55" name="Freihand 54">
                  <a:extLst>
                    <a:ext uri="{FF2B5EF4-FFF2-40B4-BE49-F238E27FC236}">
                      <a16:creationId xmlns:a16="http://schemas.microsoft.com/office/drawing/2014/main" id="{5559DAA3-3310-5211-AD10-C02A04FBA9E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75974" y="1382005"/>
                  <a:ext cx="4158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E1B737B7-99A8-06F2-5673-A5ABD9D4AE52}"/>
                    </a:ext>
                  </a:extLst>
                </p14:cNvPr>
                <p14:cNvContentPartPr/>
                <p14:nvPr/>
              </p14:nvContentPartPr>
              <p14:xfrm>
                <a:off x="9176694" y="1843885"/>
                <a:ext cx="410760" cy="286200"/>
              </p14:xfrm>
            </p:contentPart>
          </mc:Choice>
          <mc:Fallback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E1B737B7-99A8-06F2-5673-A5ABD9D4AE5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40694" y="1807885"/>
                  <a:ext cx="482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7" name="Freihand 56">
                  <a:extLst>
                    <a:ext uri="{FF2B5EF4-FFF2-40B4-BE49-F238E27FC236}">
                      <a16:creationId xmlns:a16="http://schemas.microsoft.com/office/drawing/2014/main" id="{760CC74F-664A-2534-147C-D7C4C91F38B8}"/>
                    </a:ext>
                  </a:extLst>
                </p14:cNvPr>
                <p14:cNvContentPartPr/>
                <p14:nvPr/>
              </p14:nvContentPartPr>
              <p14:xfrm>
                <a:off x="9212694" y="2223325"/>
                <a:ext cx="397080" cy="331560"/>
              </p14:xfrm>
            </p:contentPart>
          </mc:Choice>
          <mc:Fallback>
            <p:pic>
              <p:nvPicPr>
                <p:cNvPr id="57" name="Freihand 56">
                  <a:extLst>
                    <a:ext uri="{FF2B5EF4-FFF2-40B4-BE49-F238E27FC236}">
                      <a16:creationId xmlns:a16="http://schemas.microsoft.com/office/drawing/2014/main" id="{760CC74F-664A-2534-147C-D7C4C91F38B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177054" y="2187685"/>
                  <a:ext cx="4687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DCF27D35-FC9C-B8A0-8544-7CBEDBAC7F97}"/>
                    </a:ext>
                  </a:extLst>
                </p14:cNvPr>
                <p14:cNvContentPartPr/>
                <p14:nvPr/>
              </p14:nvContentPartPr>
              <p14:xfrm>
                <a:off x="10509414" y="1815805"/>
                <a:ext cx="388080" cy="10800"/>
              </p14:xfrm>
            </p:contentPart>
          </mc:Choice>
          <mc:Fallback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DCF27D35-FC9C-B8A0-8544-7CBEDBAC7F9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73414" y="1780165"/>
                  <a:ext cx="4597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7BF58813-3AC9-254F-6E27-8D8C7F6E27D4}"/>
                    </a:ext>
                  </a:extLst>
                </p14:cNvPr>
                <p14:cNvContentPartPr/>
                <p14:nvPr/>
              </p14:nvContentPartPr>
              <p14:xfrm>
                <a:off x="10493214" y="1865845"/>
                <a:ext cx="448560" cy="257040"/>
              </p14:xfrm>
            </p:contentPart>
          </mc:Choice>
          <mc:Fallback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7BF58813-3AC9-254F-6E27-8D8C7F6E27D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57574" y="1830205"/>
                  <a:ext cx="5202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95C2CA0A-E285-42DC-4DB0-10F5000FE012}"/>
                    </a:ext>
                  </a:extLst>
                </p14:cNvPr>
                <p14:cNvContentPartPr/>
                <p14:nvPr/>
              </p14:nvContentPartPr>
              <p14:xfrm>
                <a:off x="10441014" y="1382365"/>
                <a:ext cx="431280" cy="26280"/>
              </p14:xfrm>
            </p:contentPart>
          </mc:Choice>
          <mc:Fallback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95C2CA0A-E285-42DC-4DB0-10F5000FE01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05374" y="1346725"/>
                  <a:ext cx="5029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BD620ED4-9714-8A2C-FBFF-D3AA8906FE88}"/>
                    </a:ext>
                  </a:extLst>
                </p14:cNvPr>
                <p14:cNvContentPartPr/>
                <p14:nvPr/>
              </p14:nvContentPartPr>
              <p14:xfrm>
                <a:off x="10478814" y="1409365"/>
                <a:ext cx="459360" cy="299160"/>
              </p14:xfrm>
            </p:contentPart>
          </mc:Choice>
          <mc:Fallback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BD620ED4-9714-8A2C-FBFF-D3AA8906FE8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442814" y="1373725"/>
                  <a:ext cx="5310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A8D11954-D34E-ABF7-BB5C-F164E14509BC}"/>
                    </a:ext>
                  </a:extLst>
                </p14:cNvPr>
                <p14:cNvContentPartPr/>
                <p14:nvPr/>
              </p14:nvContentPartPr>
              <p14:xfrm>
                <a:off x="9819654" y="1371205"/>
                <a:ext cx="454320" cy="329400"/>
              </p14:xfrm>
            </p:contentPart>
          </mc:Choice>
          <mc:Fallback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A8D11954-D34E-ABF7-BB5C-F164E14509B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784014" y="1335205"/>
                  <a:ext cx="5259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7A1BB518-FD04-160B-457A-C5F9445E5122}"/>
                    </a:ext>
                  </a:extLst>
                </p14:cNvPr>
                <p14:cNvContentPartPr/>
                <p14:nvPr/>
              </p14:nvContentPartPr>
              <p14:xfrm>
                <a:off x="9327174" y="1162765"/>
                <a:ext cx="355320" cy="5400"/>
              </p14:xfrm>
            </p:contentPart>
          </mc:Choice>
          <mc:Fallback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7A1BB518-FD04-160B-457A-C5F9445E512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91534" y="1127125"/>
                  <a:ext cx="4269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072" name="Freihand 3071">
                  <a:extLst>
                    <a:ext uri="{FF2B5EF4-FFF2-40B4-BE49-F238E27FC236}">
                      <a16:creationId xmlns:a16="http://schemas.microsoft.com/office/drawing/2014/main" id="{01624723-EF75-82A8-B898-493A24B0C5C7}"/>
                    </a:ext>
                  </a:extLst>
                </p14:cNvPr>
                <p14:cNvContentPartPr/>
                <p14:nvPr/>
              </p14:nvContentPartPr>
              <p14:xfrm>
                <a:off x="9976254" y="1146925"/>
                <a:ext cx="255960" cy="46800"/>
              </p14:xfrm>
            </p:contentPart>
          </mc:Choice>
          <mc:Fallback>
            <p:pic>
              <p:nvPicPr>
                <p:cNvPr id="3072" name="Freihand 3071">
                  <a:extLst>
                    <a:ext uri="{FF2B5EF4-FFF2-40B4-BE49-F238E27FC236}">
                      <a16:creationId xmlns:a16="http://schemas.microsoft.com/office/drawing/2014/main" id="{01624723-EF75-82A8-B898-493A24B0C5C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940254" y="1111285"/>
                  <a:ext cx="3276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073" name="Freihand 3072">
                  <a:extLst>
                    <a:ext uri="{FF2B5EF4-FFF2-40B4-BE49-F238E27FC236}">
                      <a16:creationId xmlns:a16="http://schemas.microsoft.com/office/drawing/2014/main" id="{4962F219-C3ED-7FCF-7739-6DCFCF135D69}"/>
                    </a:ext>
                  </a:extLst>
                </p14:cNvPr>
                <p14:cNvContentPartPr/>
                <p14:nvPr/>
              </p14:nvContentPartPr>
              <p14:xfrm>
                <a:off x="10605534" y="1162405"/>
                <a:ext cx="340200" cy="12600"/>
              </p14:xfrm>
            </p:contentPart>
          </mc:Choice>
          <mc:Fallback>
            <p:pic>
              <p:nvPicPr>
                <p:cNvPr id="3073" name="Freihand 3072">
                  <a:extLst>
                    <a:ext uri="{FF2B5EF4-FFF2-40B4-BE49-F238E27FC236}">
                      <a16:creationId xmlns:a16="http://schemas.microsoft.com/office/drawing/2014/main" id="{4962F219-C3ED-7FCF-7739-6DCFCF135D6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569534" y="1126405"/>
                  <a:ext cx="4118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074" name="Freihand 3073">
                  <a:extLst>
                    <a:ext uri="{FF2B5EF4-FFF2-40B4-BE49-F238E27FC236}">
                      <a16:creationId xmlns:a16="http://schemas.microsoft.com/office/drawing/2014/main" id="{6CFDDCE3-4EDF-17DE-466D-DE66C4C3458E}"/>
                    </a:ext>
                  </a:extLst>
                </p14:cNvPr>
                <p14:cNvContentPartPr/>
                <p14:nvPr/>
              </p14:nvContentPartPr>
              <p14:xfrm>
                <a:off x="9282534" y="1508725"/>
                <a:ext cx="204480" cy="25920"/>
              </p14:xfrm>
            </p:contentPart>
          </mc:Choice>
          <mc:Fallback>
            <p:pic>
              <p:nvPicPr>
                <p:cNvPr id="3074" name="Freihand 3073">
                  <a:extLst>
                    <a:ext uri="{FF2B5EF4-FFF2-40B4-BE49-F238E27FC236}">
                      <a16:creationId xmlns:a16="http://schemas.microsoft.com/office/drawing/2014/main" id="{6CFDDCE3-4EDF-17DE-466D-DE66C4C3458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46534" y="1472725"/>
                  <a:ext cx="276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076" name="Freihand 3075">
                  <a:extLst>
                    <a:ext uri="{FF2B5EF4-FFF2-40B4-BE49-F238E27FC236}">
                      <a16:creationId xmlns:a16="http://schemas.microsoft.com/office/drawing/2014/main" id="{08FEACEB-1DE0-DAB4-2307-8E5F883640B2}"/>
                    </a:ext>
                  </a:extLst>
                </p14:cNvPr>
                <p14:cNvContentPartPr/>
                <p14:nvPr/>
              </p14:nvContentPartPr>
              <p14:xfrm>
                <a:off x="9230694" y="1925605"/>
                <a:ext cx="193320" cy="28440"/>
              </p14:xfrm>
            </p:contentPart>
          </mc:Choice>
          <mc:Fallback>
            <p:pic>
              <p:nvPicPr>
                <p:cNvPr id="3076" name="Freihand 3075">
                  <a:extLst>
                    <a:ext uri="{FF2B5EF4-FFF2-40B4-BE49-F238E27FC236}">
                      <a16:creationId xmlns:a16="http://schemas.microsoft.com/office/drawing/2014/main" id="{08FEACEB-1DE0-DAB4-2307-8E5F883640B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94694" y="1889965"/>
                  <a:ext cx="264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077" name="Freihand 3076">
                  <a:extLst>
                    <a:ext uri="{FF2B5EF4-FFF2-40B4-BE49-F238E27FC236}">
                      <a16:creationId xmlns:a16="http://schemas.microsoft.com/office/drawing/2014/main" id="{E440263D-94DF-E0FC-9478-3C2AE1DC185B}"/>
                    </a:ext>
                  </a:extLst>
                </p14:cNvPr>
                <p14:cNvContentPartPr/>
                <p14:nvPr/>
              </p14:nvContentPartPr>
              <p14:xfrm>
                <a:off x="9306294" y="2387485"/>
                <a:ext cx="85320" cy="17640"/>
              </p14:xfrm>
            </p:contentPart>
          </mc:Choice>
          <mc:Fallback>
            <p:pic>
              <p:nvPicPr>
                <p:cNvPr id="3077" name="Freihand 3076">
                  <a:extLst>
                    <a:ext uri="{FF2B5EF4-FFF2-40B4-BE49-F238E27FC236}">
                      <a16:creationId xmlns:a16="http://schemas.microsoft.com/office/drawing/2014/main" id="{E440263D-94DF-E0FC-9478-3C2AE1DC185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270654" y="2351845"/>
                  <a:ext cx="1569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078" name="Freihand 3077">
                  <a:extLst>
                    <a:ext uri="{FF2B5EF4-FFF2-40B4-BE49-F238E27FC236}">
                      <a16:creationId xmlns:a16="http://schemas.microsoft.com/office/drawing/2014/main" id="{93855E30-319F-103E-9AC8-2824188DAC8C}"/>
                    </a:ext>
                  </a:extLst>
                </p14:cNvPr>
                <p14:cNvContentPartPr/>
                <p14:nvPr/>
              </p14:nvContentPartPr>
              <p14:xfrm>
                <a:off x="9859614" y="1475605"/>
                <a:ext cx="248400" cy="22320"/>
              </p14:xfrm>
            </p:contentPart>
          </mc:Choice>
          <mc:Fallback>
            <p:pic>
              <p:nvPicPr>
                <p:cNvPr id="3078" name="Freihand 3077">
                  <a:extLst>
                    <a:ext uri="{FF2B5EF4-FFF2-40B4-BE49-F238E27FC236}">
                      <a16:creationId xmlns:a16="http://schemas.microsoft.com/office/drawing/2014/main" id="{93855E30-319F-103E-9AC8-2824188DAC8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823614" y="1439605"/>
                  <a:ext cx="3200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079" name="Freihand 3078">
                  <a:extLst>
                    <a:ext uri="{FF2B5EF4-FFF2-40B4-BE49-F238E27FC236}">
                      <a16:creationId xmlns:a16="http://schemas.microsoft.com/office/drawing/2014/main" id="{9885B3C8-9768-EEDA-CA3A-3E3DBD23250D}"/>
                    </a:ext>
                  </a:extLst>
                </p14:cNvPr>
                <p14:cNvContentPartPr/>
                <p14:nvPr/>
              </p14:nvContentPartPr>
              <p14:xfrm>
                <a:off x="10575654" y="1521325"/>
                <a:ext cx="279360" cy="9000"/>
              </p14:xfrm>
            </p:contentPart>
          </mc:Choice>
          <mc:Fallback>
            <p:pic>
              <p:nvPicPr>
                <p:cNvPr id="3079" name="Freihand 3078">
                  <a:extLst>
                    <a:ext uri="{FF2B5EF4-FFF2-40B4-BE49-F238E27FC236}">
                      <a16:creationId xmlns:a16="http://schemas.microsoft.com/office/drawing/2014/main" id="{9885B3C8-9768-EEDA-CA3A-3E3DBD23250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39654" y="1485685"/>
                  <a:ext cx="3510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080" name="Freihand 3079">
                  <a:extLst>
                    <a:ext uri="{FF2B5EF4-FFF2-40B4-BE49-F238E27FC236}">
                      <a16:creationId xmlns:a16="http://schemas.microsoft.com/office/drawing/2014/main" id="{33B95BE5-04D4-88A4-B781-94A98AFF41A8}"/>
                    </a:ext>
                  </a:extLst>
                </p14:cNvPr>
                <p14:cNvContentPartPr/>
                <p14:nvPr/>
              </p14:nvContentPartPr>
              <p14:xfrm>
                <a:off x="10568454" y="1994365"/>
                <a:ext cx="250920" cy="28440"/>
              </p14:xfrm>
            </p:contentPart>
          </mc:Choice>
          <mc:Fallback>
            <p:pic>
              <p:nvPicPr>
                <p:cNvPr id="3080" name="Freihand 3079">
                  <a:extLst>
                    <a:ext uri="{FF2B5EF4-FFF2-40B4-BE49-F238E27FC236}">
                      <a16:creationId xmlns:a16="http://schemas.microsoft.com/office/drawing/2014/main" id="{33B95BE5-04D4-88A4-B781-94A98AFF41A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532454" y="1958725"/>
                  <a:ext cx="32256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5" name="Gruppieren 3084">
            <a:extLst>
              <a:ext uri="{FF2B5EF4-FFF2-40B4-BE49-F238E27FC236}">
                <a16:creationId xmlns:a16="http://schemas.microsoft.com/office/drawing/2014/main" id="{91F0CC9E-0E6D-0668-BC8A-59C9B915EC81}"/>
              </a:ext>
            </a:extLst>
          </p:cNvPr>
          <p:cNvGrpSpPr/>
          <p:nvPr/>
        </p:nvGrpSpPr>
        <p:grpSpPr>
          <a:xfrm>
            <a:off x="9187854" y="4135285"/>
            <a:ext cx="1928160" cy="1531080"/>
            <a:chOff x="9187854" y="4135285"/>
            <a:chExt cx="1928160" cy="153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E53A0205-8553-1765-0551-4923657C4058}"/>
                    </a:ext>
                  </a:extLst>
                </p14:cNvPr>
                <p14:cNvContentPartPr/>
                <p14:nvPr/>
              </p14:nvContentPartPr>
              <p14:xfrm>
                <a:off x="9861054" y="4437325"/>
                <a:ext cx="1254960" cy="1229040"/>
              </p14:xfrm>
            </p:contentPart>
          </mc:Choice>
          <mc:Fallback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E53A0205-8553-1765-0551-4923657C405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825054" y="4401325"/>
                  <a:ext cx="1326600" cy="13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C99169AD-75DF-E389-15DF-0F23EF8825F0}"/>
                    </a:ext>
                  </a:extLst>
                </p14:cNvPr>
                <p14:cNvContentPartPr/>
                <p14:nvPr/>
              </p14:nvContentPartPr>
              <p14:xfrm>
                <a:off x="9187854" y="4135285"/>
                <a:ext cx="1365840" cy="1431000"/>
              </p14:xfrm>
            </p:contentPart>
          </mc:Choice>
          <mc:Fallback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C99169AD-75DF-E389-15DF-0F23EF8825F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52214" y="4099285"/>
                  <a:ext cx="1437480" cy="150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8" name="Freihand 47">
                  <a:extLst>
                    <a:ext uri="{FF2B5EF4-FFF2-40B4-BE49-F238E27FC236}">
                      <a16:creationId xmlns:a16="http://schemas.microsoft.com/office/drawing/2014/main" id="{D5F07294-8D93-F648-3B30-49644A243FF9}"/>
                    </a:ext>
                  </a:extLst>
                </p14:cNvPr>
                <p14:cNvContentPartPr/>
                <p14:nvPr/>
              </p14:nvContentPartPr>
              <p14:xfrm>
                <a:off x="10686894" y="5010805"/>
                <a:ext cx="16200" cy="16200"/>
              </p14:xfrm>
            </p:contentPart>
          </mc:Choice>
          <mc:Fallback>
            <p:pic>
              <p:nvPicPr>
                <p:cNvPr id="48" name="Freihand 47">
                  <a:extLst>
                    <a:ext uri="{FF2B5EF4-FFF2-40B4-BE49-F238E27FC236}">
                      <a16:creationId xmlns:a16="http://schemas.microsoft.com/office/drawing/2014/main" id="{D5F07294-8D93-F648-3B30-49644A243FF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51254" y="4974805"/>
                  <a:ext cx="878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082" name="Freihand 3081">
                  <a:extLst>
                    <a:ext uri="{FF2B5EF4-FFF2-40B4-BE49-F238E27FC236}">
                      <a16:creationId xmlns:a16="http://schemas.microsoft.com/office/drawing/2014/main" id="{8EA8055A-F7E3-631F-E73E-199F31E9F031}"/>
                    </a:ext>
                  </a:extLst>
                </p14:cNvPr>
                <p14:cNvContentPartPr/>
                <p14:nvPr/>
              </p14:nvContentPartPr>
              <p14:xfrm>
                <a:off x="10276494" y="5125285"/>
                <a:ext cx="360" cy="360"/>
              </p14:xfrm>
            </p:contentPart>
          </mc:Choice>
          <mc:Fallback>
            <p:pic>
              <p:nvPicPr>
                <p:cNvPr id="3082" name="Freihand 3081">
                  <a:extLst>
                    <a:ext uri="{FF2B5EF4-FFF2-40B4-BE49-F238E27FC236}">
                      <a16:creationId xmlns:a16="http://schemas.microsoft.com/office/drawing/2014/main" id="{8EA8055A-F7E3-631F-E73E-199F31E9F03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240854" y="5089645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3084" name="Freihand 3083">
                  <a:extLst>
                    <a:ext uri="{FF2B5EF4-FFF2-40B4-BE49-F238E27FC236}">
                      <a16:creationId xmlns:a16="http://schemas.microsoft.com/office/drawing/2014/main" id="{CC6C057E-4E94-915D-E3C2-8C4E489FABDB}"/>
                    </a:ext>
                  </a:extLst>
                </p14:cNvPr>
                <p14:cNvContentPartPr/>
                <p14:nvPr/>
              </p14:nvContentPartPr>
              <p14:xfrm>
                <a:off x="10452174" y="5091805"/>
                <a:ext cx="19080" cy="19800"/>
              </p14:xfrm>
            </p:contentPart>
          </mc:Choice>
          <mc:Fallback>
            <p:pic>
              <p:nvPicPr>
                <p:cNvPr id="3084" name="Freihand 3083">
                  <a:extLst>
                    <a:ext uri="{FF2B5EF4-FFF2-40B4-BE49-F238E27FC236}">
                      <a16:creationId xmlns:a16="http://schemas.microsoft.com/office/drawing/2014/main" id="{CC6C057E-4E94-915D-E3C2-8C4E489FABD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416534" y="5055805"/>
                  <a:ext cx="9072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9" name="Gruppieren 3088">
            <a:extLst>
              <a:ext uri="{FF2B5EF4-FFF2-40B4-BE49-F238E27FC236}">
                <a16:creationId xmlns:a16="http://schemas.microsoft.com/office/drawing/2014/main" id="{F014E74B-2B0D-D2A5-AF7A-B3DC446AB0ED}"/>
              </a:ext>
            </a:extLst>
          </p:cNvPr>
          <p:cNvGrpSpPr/>
          <p:nvPr/>
        </p:nvGrpSpPr>
        <p:grpSpPr>
          <a:xfrm>
            <a:off x="1438134" y="2012005"/>
            <a:ext cx="9379080" cy="3632040"/>
            <a:chOff x="1438134" y="2012005"/>
            <a:chExt cx="9379080" cy="3632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AA055DE4-413F-1FE2-70C3-449669049A86}"/>
                    </a:ext>
                  </a:extLst>
                </p14:cNvPr>
                <p14:cNvContentPartPr/>
                <p14:nvPr/>
              </p14:nvContentPartPr>
              <p14:xfrm>
                <a:off x="1438134" y="4332925"/>
                <a:ext cx="1306080" cy="1311120"/>
              </p14:xfrm>
            </p:contentPart>
          </mc:Choice>
          <mc:Fallback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AA055DE4-413F-1FE2-70C3-449669049A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375134" y="4269925"/>
                  <a:ext cx="1431720" cy="14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058DA828-F28C-93E6-6931-3FF43C8A7986}"/>
                    </a:ext>
                  </a:extLst>
                </p14:cNvPr>
                <p14:cNvContentPartPr/>
                <p14:nvPr/>
              </p14:nvContentPartPr>
              <p14:xfrm>
                <a:off x="1481334" y="4364245"/>
                <a:ext cx="1301400" cy="1043280"/>
              </p14:xfrm>
            </p:contentPart>
          </mc:Choice>
          <mc:Fallback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058DA828-F28C-93E6-6931-3FF43C8A798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418694" y="4301605"/>
                  <a:ext cx="1427040" cy="11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2AB93A29-D83D-E8DA-3617-BE5B927E635F}"/>
                    </a:ext>
                  </a:extLst>
                </p14:cNvPr>
                <p14:cNvContentPartPr/>
                <p14:nvPr/>
              </p14:nvContentPartPr>
              <p14:xfrm>
                <a:off x="9585294" y="4555045"/>
                <a:ext cx="1231920" cy="983160"/>
              </p14:xfrm>
            </p:contentPart>
          </mc:Choice>
          <mc:Fallback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2AB93A29-D83D-E8DA-3617-BE5B927E635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522294" y="4492045"/>
                  <a:ext cx="1357560" cy="11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083" name="Freihand 3082">
                  <a:extLst>
                    <a:ext uri="{FF2B5EF4-FFF2-40B4-BE49-F238E27FC236}">
                      <a16:creationId xmlns:a16="http://schemas.microsoft.com/office/drawing/2014/main" id="{5B061C05-63F2-08CB-00B7-E1C1123BF173}"/>
                    </a:ext>
                  </a:extLst>
                </p14:cNvPr>
                <p14:cNvContentPartPr/>
                <p14:nvPr/>
              </p14:nvContentPartPr>
              <p14:xfrm>
                <a:off x="9709494" y="4686445"/>
                <a:ext cx="981000" cy="563760"/>
              </p14:xfrm>
            </p:contentPart>
          </mc:Choice>
          <mc:Fallback>
            <p:pic>
              <p:nvPicPr>
                <p:cNvPr id="3083" name="Freihand 3082">
                  <a:extLst>
                    <a:ext uri="{FF2B5EF4-FFF2-40B4-BE49-F238E27FC236}">
                      <a16:creationId xmlns:a16="http://schemas.microsoft.com/office/drawing/2014/main" id="{5B061C05-63F2-08CB-00B7-E1C1123BF17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646494" y="4623805"/>
                  <a:ext cx="1106640" cy="68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087" name="Freihand 3086">
                  <a:extLst>
                    <a:ext uri="{FF2B5EF4-FFF2-40B4-BE49-F238E27FC236}">
                      <a16:creationId xmlns:a16="http://schemas.microsoft.com/office/drawing/2014/main" id="{BBD023E2-A49E-15A4-9310-B6546BE08A5E}"/>
                    </a:ext>
                  </a:extLst>
                </p14:cNvPr>
                <p14:cNvContentPartPr/>
                <p14:nvPr/>
              </p14:nvContentPartPr>
              <p14:xfrm>
                <a:off x="4645374" y="2336725"/>
                <a:ext cx="2505240" cy="1909440"/>
              </p14:xfrm>
            </p:contentPart>
          </mc:Choice>
          <mc:Fallback>
            <p:pic>
              <p:nvPicPr>
                <p:cNvPr id="3087" name="Freihand 3086">
                  <a:extLst>
                    <a:ext uri="{FF2B5EF4-FFF2-40B4-BE49-F238E27FC236}">
                      <a16:creationId xmlns:a16="http://schemas.microsoft.com/office/drawing/2014/main" id="{BBD023E2-A49E-15A4-9310-B6546BE08A5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82374" y="2273725"/>
                  <a:ext cx="2630880" cy="20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088" name="Freihand 3087">
                  <a:extLst>
                    <a:ext uri="{FF2B5EF4-FFF2-40B4-BE49-F238E27FC236}">
                      <a16:creationId xmlns:a16="http://schemas.microsoft.com/office/drawing/2014/main" id="{A52E0593-CD71-A746-D7CE-367795AEA107}"/>
                    </a:ext>
                  </a:extLst>
                </p14:cNvPr>
                <p14:cNvContentPartPr/>
                <p14:nvPr/>
              </p14:nvContentPartPr>
              <p14:xfrm>
                <a:off x="4270614" y="2012005"/>
                <a:ext cx="2813040" cy="2736360"/>
              </p14:xfrm>
            </p:contentPart>
          </mc:Choice>
          <mc:Fallback>
            <p:pic>
              <p:nvPicPr>
                <p:cNvPr id="3088" name="Freihand 3087">
                  <a:extLst>
                    <a:ext uri="{FF2B5EF4-FFF2-40B4-BE49-F238E27FC236}">
                      <a16:creationId xmlns:a16="http://schemas.microsoft.com/office/drawing/2014/main" id="{A52E0593-CD71-A746-D7CE-367795AEA10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07974" y="1949005"/>
                  <a:ext cx="2938680" cy="286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4995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EBAE6-7A44-A5DB-BAF6-0B4A220CC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AF553-EA7A-05E6-604F-5B346965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projektorganisation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CF6D2-E071-45B7-C2DE-8D1C4161A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LID4096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C6BE31DE-BF71-B2A6-B912-F35291142411}"/>
                  </a:ext>
                </a:extLst>
              </p14:cNvPr>
              <p14:cNvContentPartPr/>
              <p14:nvPr/>
            </p14:nvContentPartPr>
            <p14:xfrm>
              <a:off x="2140371" y="-613762"/>
              <a:ext cx="360" cy="36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C6BE31DE-BF71-B2A6-B912-F352911424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7371" y="-67640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7FED49F-7887-034C-F93E-65F3A2505523}"/>
                  </a:ext>
                </a:extLst>
              </p14:cNvPr>
              <p14:cNvContentPartPr/>
              <p14:nvPr/>
            </p14:nvContentPartPr>
            <p14:xfrm>
              <a:off x="2389690" y="2227598"/>
              <a:ext cx="732600" cy="75636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7FED49F-7887-034C-F93E-65F3A25055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3690" y="2191958"/>
                <a:ext cx="804240" cy="82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4E891AE8-85CC-D0AC-98FC-B752EBAA610D}"/>
                  </a:ext>
                </a:extLst>
              </p14:cNvPr>
              <p14:cNvContentPartPr/>
              <p14:nvPr/>
            </p14:nvContentPartPr>
            <p14:xfrm>
              <a:off x="2472490" y="3237398"/>
              <a:ext cx="719640" cy="18180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4E891AE8-85CC-D0AC-98FC-B752EBAA61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36850" y="3201398"/>
                <a:ext cx="7912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D8E64B8E-9815-A626-63E9-ECA92EA043B8}"/>
                  </a:ext>
                </a:extLst>
              </p14:cNvPr>
              <p14:cNvContentPartPr/>
              <p14:nvPr/>
            </p14:nvContentPartPr>
            <p14:xfrm>
              <a:off x="2485810" y="3318398"/>
              <a:ext cx="708120" cy="133488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D8E64B8E-9815-A626-63E9-ECA92EA043B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50170" y="3282758"/>
                <a:ext cx="779760" cy="140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2182A35E-18EC-1EC7-DD32-0AD657C09B96}"/>
              </a:ext>
            </a:extLst>
          </p:cNvPr>
          <p:cNvGrpSpPr/>
          <p:nvPr/>
        </p:nvGrpSpPr>
        <p:grpSpPr>
          <a:xfrm>
            <a:off x="2022850" y="4985198"/>
            <a:ext cx="1266120" cy="471960"/>
            <a:chOff x="2022850" y="4985198"/>
            <a:chExt cx="1266120" cy="47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17EEADFE-29EF-5C4C-E6FB-31E2525FBEE9}"/>
                    </a:ext>
                  </a:extLst>
                </p14:cNvPr>
                <p14:cNvContentPartPr/>
                <p14:nvPr/>
              </p14:nvContentPartPr>
              <p14:xfrm>
                <a:off x="2022850" y="5014358"/>
                <a:ext cx="61200" cy="42444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17EEADFE-29EF-5C4C-E6FB-31E2525FBEE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86850" y="4978718"/>
                  <a:ext cx="13284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245B75BA-1A2C-5A66-2596-D33DE0636003}"/>
                    </a:ext>
                  </a:extLst>
                </p14:cNvPr>
                <p14:cNvContentPartPr/>
                <p14:nvPr/>
              </p14:nvContentPartPr>
              <p14:xfrm>
                <a:off x="2023210" y="4999958"/>
                <a:ext cx="360360" cy="457200"/>
              </p14:xfrm>
            </p:contentPart>
          </mc:Choice>
          <mc:Fallback xmlns=""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245B75BA-1A2C-5A66-2596-D33DE063600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87210" y="4963958"/>
                  <a:ext cx="43200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B2FAF70A-BD3E-5B68-99A3-F9018C61E3D7}"/>
                    </a:ext>
                  </a:extLst>
                </p14:cNvPr>
                <p14:cNvContentPartPr/>
                <p14:nvPr/>
              </p14:nvContentPartPr>
              <p14:xfrm>
                <a:off x="2552770" y="5034158"/>
                <a:ext cx="302400" cy="361080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B2FAF70A-BD3E-5B68-99A3-F9018C61E3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16770" y="4998158"/>
                  <a:ext cx="3740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Freihand 17">
                  <a:extLst>
                    <a:ext uri="{FF2B5EF4-FFF2-40B4-BE49-F238E27FC236}">
                      <a16:creationId xmlns:a16="http://schemas.microsoft.com/office/drawing/2014/main" id="{D030DF10-4AD1-A30E-EDCD-F1CDB4C3933C}"/>
                    </a:ext>
                  </a:extLst>
                </p14:cNvPr>
                <p14:cNvContentPartPr/>
                <p14:nvPr/>
              </p14:nvContentPartPr>
              <p14:xfrm>
                <a:off x="2977930" y="4985198"/>
                <a:ext cx="311040" cy="367200"/>
              </p14:xfrm>
            </p:contentPart>
          </mc:Choice>
          <mc:Fallback xmlns="">
            <p:pic>
              <p:nvPicPr>
                <p:cNvPr id="18" name="Freihand 17">
                  <a:extLst>
                    <a:ext uri="{FF2B5EF4-FFF2-40B4-BE49-F238E27FC236}">
                      <a16:creationId xmlns:a16="http://schemas.microsoft.com/office/drawing/2014/main" id="{D030DF10-4AD1-A30E-EDCD-F1CDB4C393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42290" y="4949198"/>
                  <a:ext cx="382680" cy="438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8" name="Freihand 57">
                <a:extLst>
                  <a:ext uri="{FF2B5EF4-FFF2-40B4-BE49-F238E27FC236}">
                    <a16:creationId xmlns:a16="http://schemas.microsoft.com/office/drawing/2014/main" id="{B525A0E8-6D71-CFD1-684D-935F5E2BE185}"/>
                  </a:ext>
                </a:extLst>
              </p14:cNvPr>
              <p14:cNvContentPartPr/>
              <p14:nvPr/>
            </p14:nvContentPartPr>
            <p14:xfrm>
              <a:off x="7022170" y="4827878"/>
              <a:ext cx="453960" cy="27720"/>
            </p14:xfrm>
          </p:contentPart>
        </mc:Choice>
        <mc:Fallback xmlns="">
          <p:pic>
            <p:nvPicPr>
              <p:cNvPr id="58" name="Freihand 57">
                <a:extLst>
                  <a:ext uri="{FF2B5EF4-FFF2-40B4-BE49-F238E27FC236}">
                    <a16:creationId xmlns:a16="http://schemas.microsoft.com/office/drawing/2014/main" id="{B525A0E8-6D71-CFD1-684D-935F5E2BE1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86530" y="4791878"/>
                <a:ext cx="5256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9" name="Freihand 58">
                <a:extLst>
                  <a:ext uri="{FF2B5EF4-FFF2-40B4-BE49-F238E27FC236}">
                    <a16:creationId xmlns:a16="http://schemas.microsoft.com/office/drawing/2014/main" id="{DD47CD6E-3FC8-2C7A-A153-C22B3D66D3C2}"/>
                  </a:ext>
                </a:extLst>
              </p14:cNvPr>
              <p14:cNvContentPartPr/>
              <p14:nvPr/>
            </p14:nvContentPartPr>
            <p14:xfrm>
              <a:off x="7263730" y="4890878"/>
              <a:ext cx="118800" cy="500400"/>
            </p14:xfrm>
          </p:contentPart>
        </mc:Choice>
        <mc:Fallback xmlns="">
          <p:pic>
            <p:nvPicPr>
              <p:cNvPr id="59" name="Freihand 58">
                <a:extLst>
                  <a:ext uri="{FF2B5EF4-FFF2-40B4-BE49-F238E27FC236}">
                    <a16:creationId xmlns:a16="http://schemas.microsoft.com/office/drawing/2014/main" id="{DD47CD6E-3FC8-2C7A-A153-C22B3D66D3C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27730" y="4855238"/>
                <a:ext cx="19044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0" name="Freihand 59">
                <a:extLst>
                  <a:ext uri="{FF2B5EF4-FFF2-40B4-BE49-F238E27FC236}">
                    <a16:creationId xmlns:a16="http://schemas.microsoft.com/office/drawing/2014/main" id="{8B81D7FC-A406-8D46-3CC9-B6482BB974A2}"/>
                  </a:ext>
                </a:extLst>
              </p14:cNvPr>
              <p14:cNvContentPartPr/>
              <p14:nvPr/>
            </p14:nvContentPartPr>
            <p14:xfrm>
              <a:off x="7554250" y="4966478"/>
              <a:ext cx="349920" cy="390600"/>
            </p14:xfrm>
          </p:contentPart>
        </mc:Choice>
        <mc:Fallback xmlns="">
          <p:pic>
            <p:nvPicPr>
              <p:cNvPr id="60" name="Freihand 59">
                <a:extLst>
                  <a:ext uri="{FF2B5EF4-FFF2-40B4-BE49-F238E27FC236}">
                    <a16:creationId xmlns:a16="http://schemas.microsoft.com/office/drawing/2014/main" id="{8B81D7FC-A406-8D46-3CC9-B6482BB974A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18610" y="4930478"/>
                <a:ext cx="421560" cy="46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066E90BD-54A0-BD59-0A19-929FDA89BF62}"/>
              </a:ext>
            </a:extLst>
          </p:cNvPr>
          <p:cNvGrpSpPr/>
          <p:nvPr/>
        </p:nvGrpSpPr>
        <p:grpSpPr>
          <a:xfrm>
            <a:off x="8084170" y="4762718"/>
            <a:ext cx="697320" cy="659880"/>
            <a:chOff x="8084170" y="4762718"/>
            <a:chExt cx="697320" cy="65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1" name="Freihand 70">
                  <a:extLst>
                    <a:ext uri="{FF2B5EF4-FFF2-40B4-BE49-F238E27FC236}">
                      <a16:creationId xmlns:a16="http://schemas.microsoft.com/office/drawing/2014/main" id="{75E0D0BF-C0AC-CE7D-61EB-4336F7655641}"/>
                    </a:ext>
                  </a:extLst>
                </p14:cNvPr>
                <p14:cNvContentPartPr/>
                <p14:nvPr/>
              </p14:nvContentPartPr>
              <p14:xfrm>
                <a:off x="8084170" y="4950998"/>
                <a:ext cx="314280" cy="392760"/>
              </p14:xfrm>
            </p:contentPart>
          </mc:Choice>
          <mc:Fallback xmlns="">
            <p:pic>
              <p:nvPicPr>
                <p:cNvPr id="71" name="Freihand 70">
                  <a:extLst>
                    <a:ext uri="{FF2B5EF4-FFF2-40B4-BE49-F238E27FC236}">
                      <a16:creationId xmlns:a16="http://schemas.microsoft.com/office/drawing/2014/main" id="{75E0D0BF-C0AC-CE7D-61EB-4336F765564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48170" y="4915358"/>
                  <a:ext cx="38592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2" name="Freihand 71">
                  <a:extLst>
                    <a:ext uri="{FF2B5EF4-FFF2-40B4-BE49-F238E27FC236}">
                      <a16:creationId xmlns:a16="http://schemas.microsoft.com/office/drawing/2014/main" id="{1A8B9C5C-F4DF-1D3E-172A-80CBB8A8F00B}"/>
                    </a:ext>
                  </a:extLst>
                </p14:cNvPr>
                <p14:cNvContentPartPr/>
                <p14:nvPr/>
              </p14:nvContentPartPr>
              <p14:xfrm>
                <a:off x="8458210" y="4965038"/>
                <a:ext cx="244440" cy="16200"/>
              </p14:xfrm>
            </p:contentPart>
          </mc:Choice>
          <mc:Fallback xmlns="">
            <p:pic>
              <p:nvPicPr>
                <p:cNvPr id="72" name="Freihand 71">
                  <a:extLst>
                    <a:ext uri="{FF2B5EF4-FFF2-40B4-BE49-F238E27FC236}">
                      <a16:creationId xmlns:a16="http://schemas.microsoft.com/office/drawing/2014/main" id="{1A8B9C5C-F4DF-1D3E-172A-80CBB8A8F00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22210" y="4929038"/>
                  <a:ext cx="316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3" name="Freihand 72">
                  <a:extLst>
                    <a:ext uri="{FF2B5EF4-FFF2-40B4-BE49-F238E27FC236}">
                      <a16:creationId xmlns:a16="http://schemas.microsoft.com/office/drawing/2014/main" id="{108CD8B1-FDED-961A-FA24-CCFA2648FC81}"/>
                    </a:ext>
                  </a:extLst>
                </p14:cNvPr>
                <p14:cNvContentPartPr/>
                <p14:nvPr/>
              </p14:nvContentPartPr>
              <p14:xfrm>
                <a:off x="8550730" y="4762718"/>
                <a:ext cx="230760" cy="659880"/>
              </p14:xfrm>
            </p:contentPart>
          </mc:Choice>
          <mc:Fallback xmlns="">
            <p:pic>
              <p:nvPicPr>
                <p:cNvPr id="73" name="Freihand 72">
                  <a:extLst>
                    <a:ext uri="{FF2B5EF4-FFF2-40B4-BE49-F238E27FC236}">
                      <a16:creationId xmlns:a16="http://schemas.microsoft.com/office/drawing/2014/main" id="{108CD8B1-FDED-961A-FA24-CCFA2648FC8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15090" y="4727078"/>
                  <a:ext cx="302400" cy="73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A725BD43-E445-D4A6-AFBF-F49AA9D628A9}"/>
              </a:ext>
            </a:extLst>
          </p:cNvPr>
          <p:cNvGrpSpPr/>
          <p:nvPr/>
        </p:nvGrpSpPr>
        <p:grpSpPr>
          <a:xfrm>
            <a:off x="6718690" y="2144438"/>
            <a:ext cx="2506082" cy="2305127"/>
            <a:chOff x="6718690" y="2144438"/>
            <a:chExt cx="2506082" cy="230512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Freihand 19">
                  <a:extLst>
                    <a:ext uri="{FF2B5EF4-FFF2-40B4-BE49-F238E27FC236}">
                      <a16:creationId xmlns:a16="http://schemas.microsoft.com/office/drawing/2014/main" id="{1BAC2563-F17B-CC4D-A050-55B7BE5F9F60}"/>
                    </a:ext>
                  </a:extLst>
                </p14:cNvPr>
                <p14:cNvContentPartPr/>
                <p14:nvPr/>
              </p14:nvContentPartPr>
              <p14:xfrm>
                <a:off x="6718690" y="2163158"/>
                <a:ext cx="605520" cy="663480"/>
              </p14:xfrm>
            </p:contentPart>
          </mc:Choice>
          <mc:Fallback xmlns="">
            <p:pic>
              <p:nvPicPr>
                <p:cNvPr id="20" name="Freihand 19">
                  <a:extLst>
                    <a:ext uri="{FF2B5EF4-FFF2-40B4-BE49-F238E27FC236}">
                      <a16:creationId xmlns:a16="http://schemas.microsoft.com/office/drawing/2014/main" id="{1BAC2563-F17B-CC4D-A050-55B7BE5F9F6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83050" y="2127158"/>
                  <a:ext cx="677160" cy="7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CFBA5988-32D8-7ACA-09F5-04546E7DD6DE}"/>
                    </a:ext>
                  </a:extLst>
                </p14:cNvPr>
                <p14:cNvContentPartPr/>
                <p14:nvPr/>
              </p14:nvContentPartPr>
              <p14:xfrm>
                <a:off x="7574410" y="2144438"/>
                <a:ext cx="673560" cy="685800"/>
              </p14:xfrm>
            </p:contentPart>
          </mc:Choice>
          <mc:Fallback xmlns=""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CFBA5988-32D8-7ACA-09F5-04546E7DD6D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38770" y="2108438"/>
                  <a:ext cx="745200" cy="75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Freihand 21">
                  <a:extLst>
                    <a:ext uri="{FF2B5EF4-FFF2-40B4-BE49-F238E27FC236}">
                      <a16:creationId xmlns:a16="http://schemas.microsoft.com/office/drawing/2014/main" id="{D54DB21B-0B40-9FF3-35F2-1467FF8A45B5}"/>
                    </a:ext>
                  </a:extLst>
                </p14:cNvPr>
                <p14:cNvContentPartPr/>
                <p14:nvPr/>
              </p14:nvContentPartPr>
              <p14:xfrm>
                <a:off x="8497810" y="2157758"/>
                <a:ext cx="661680" cy="659520"/>
              </p14:xfrm>
            </p:contentPart>
          </mc:Choice>
          <mc:Fallback xmlns="">
            <p:pic>
              <p:nvPicPr>
                <p:cNvPr id="22" name="Freihand 21">
                  <a:extLst>
                    <a:ext uri="{FF2B5EF4-FFF2-40B4-BE49-F238E27FC236}">
                      <a16:creationId xmlns:a16="http://schemas.microsoft.com/office/drawing/2014/main" id="{D54DB21B-0B40-9FF3-35F2-1467FF8A45B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61810" y="2122118"/>
                  <a:ext cx="733320" cy="7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456D65C3-B72B-4908-DE97-A3E9439DCF4B}"/>
                    </a:ext>
                  </a:extLst>
                </p14:cNvPr>
                <p14:cNvContentPartPr/>
                <p14:nvPr/>
              </p14:nvContentPartPr>
              <p14:xfrm>
                <a:off x="6730930" y="3076118"/>
                <a:ext cx="631440" cy="152640"/>
              </p14:xfrm>
            </p:contentPart>
          </mc:Choice>
          <mc:Fallback xmlns=""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456D65C3-B72B-4908-DE97-A3E9439DCF4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94930" y="3040118"/>
                  <a:ext cx="703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DFF8E1AC-EB56-B18B-07C1-9A70A1334C88}"/>
                    </a:ext>
                  </a:extLst>
                </p14:cNvPr>
                <p14:cNvContentPartPr/>
                <p14:nvPr/>
              </p14:nvContentPartPr>
              <p14:xfrm>
                <a:off x="7612570" y="3038318"/>
                <a:ext cx="579960" cy="14760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DFF8E1AC-EB56-B18B-07C1-9A70A1334C8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76570" y="3002318"/>
                  <a:ext cx="6516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1B9C8E42-9588-5591-6427-944346E0E716}"/>
                    </a:ext>
                  </a:extLst>
                </p14:cNvPr>
                <p14:cNvContentPartPr/>
                <p14:nvPr/>
              </p14:nvContentPartPr>
              <p14:xfrm>
                <a:off x="8506450" y="3045878"/>
                <a:ext cx="682920" cy="12276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1B9C8E42-9588-5591-6427-944346E0E71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70450" y="3010238"/>
                  <a:ext cx="7545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7" name="Freihand 76">
                  <a:extLst>
                    <a:ext uri="{FF2B5EF4-FFF2-40B4-BE49-F238E27FC236}">
                      <a16:creationId xmlns:a16="http://schemas.microsoft.com/office/drawing/2014/main" id="{960B48C7-198B-3BFC-8D85-BD14E9CAF25E}"/>
                    </a:ext>
                  </a:extLst>
                </p14:cNvPr>
                <p14:cNvContentPartPr/>
                <p14:nvPr/>
              </p14:nvContentPartPr>
              <p14:xfrm>
                <a:off x="6746532" y="3224125"/>
                <a:ext cx="387720" cy="1211040"/>
              </p14:xfrm>
            </p:contentPart>
          </mc:Choice>
          <mc:Fallback xmlns="">
            <p:pic>
              <p:nvPicPr>
                <p:cNvPr id="77" name="Freihand 76">
                  <a:extLst>
                    <a:ext uri="{FF2B5EF4-FFF2-40B4-BE49-F238E27FC236}">
                      <a16:creationId xmlns:a16="http://schemas.microsoft.com/office/drawing/2014/main" id="{960B48C7-198B-3BFC-8D85-BD14E9CAF25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10892" y="3188125"/>
                  <a:ext cx="459360" cy="12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8" name="Freihand 77">
                  <a:extLst>
                    <a:ext uri="{FF2B5EF4-FFF2-40B4-BE49-F238E27FC236}">
                      <a16:creationId xmlns:a16="http://schemas.microsoft.com/office/drawing/2014/main" id="{7910E6DC-9106-61AB-B9D4-A659189AFA91}"/>
                    </a:ext>
                  </a:extLst>
                </p14:cNvPr>
                <p14:cNvContentPartPr/>
                <p14:nvPr/>
              </p14:nvContentPartPr>
              <p14:xfrm>
                <a:off x="7156572" y="3196765"/>
                <a:ext cx="228240" cy="1231200"/>
              </p14:xfrm>
            </p:contentPart>
          </mc:Choice>
          <mc:Fallback xmlns="">
            <p:pic>
              <p:nvPicPr>
                <p:cNvPr id="78" name="Freihand 77">
                  <a:extLst>
                    <a:ext uri="{FF2B5EF4-FFF2-40B4-BE49-F238E27FC236}">
                      <a16:creationId xmlns:a16="http://schemas.microsoft.com/office/drawing/2014/main" id="{7910E6DC-9106-61AB-B9D4-A659189AFA9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20932" y="3161125"/>
                  <a:ext cx="299880" cy="13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9" name="Freihand 78">
                  <a:extLst>
                    <a:ext uri="{FF2B5EF4-FFF2-40B4-BE49-F238E27FC236}">
                      <a16:creationId xmlns:a16="http://schemas.microsoft.com/office/drawing/2014/main" id="{FCB9AE03-E066-DDE4-7624-E9F6CA60DC05}"/>
                    </a:ext>
                  </a:extLst>
                </p14:cNvPr>
                <p14:cNvContentPartPr/>
                <p14:nvPr/>
              </p14:nvContentPartPr>
              <p14:xfrm>
                <a:off x="7605492" y="3182005"/>
                <a:ext cx="302040" cy="1267560"/>
              </p14:xfrm>
            </p:contentPart>
          </mc:Choice>
          <mc:Fallback xmlns="">
            <p:pic>
              <p:nvPicPr>
                <p:cNvPr id="79" name="Freihand 78">
                  <a:extLst>
                    <a:ext uri="{FF2B5EF4-FFF2-40B4-BE49-F238E27FC236}">
                      <a16:creationId xmlns:a16="http://schemas.microsoft.com/office/drawing/2014/main" id="{FCB9AE03-E066-DDE4-7624-E9F6CA60DC0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569852" y="3146365"/>
                  <a:ext cx="373680" cy="13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0" name="Freihand 79">
                  <a:extLst>
                    <a:ext uri="{FF2B5EF4-FFF2-40B4-BE49-F238E27FC236}">
                      <a16:creationId xmlns:a16="http://schemas.microsoft.com/office/drawing/2014/main" id="{7CE081FE-2032-58CD-4435-C2C7926919FD}"/>
                    </a:ext>
                  </a:extLst>
                </p14:cNvPr>
                <p14:cNvContentPartPr/>
                <p14:nvPr/>
              </p14:nvContentPartPr>
              <p14:xfrm>
                <a:off x="7909692" y="3155365"/>
                <a:ext cx="299520" cy="1275120"/>
              </p14:xfrm>
            </p:contentPart>
          </mc:Choice>
          <mc:Fallback xmlns="">
            <p:pic>
              <p:nvPicPr>
                <p:cNvPr id="80" name="Freihand 79">
                  <a:extLst>
                    <a:ext uri="{FF2B5EF4-FFF2-40B4-BE49-F238E27FC236}">
                      <a16:creationId xmlns:a16="http://schemas.microsoft.com/office/drawing/2014/main" id="{7CE081FE-2032-58CD-4435-C2C7926919F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873692" y="3119725"/>
                  <a:ext cx="371160" cy="13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1" name="Freihand 80">
                  <a:extLst>
                    <a:ext uri="{FF2B5EF4-FFF2-40B4-BE49-F238E27FC236}">
                      <a16:creationId xmlns:a16="http://schemas.microsoft.com/office/drawing/2014/main" id="{133A1EF8-3754-1297-86CA-4B2B037B194C}"/>
                    </a:ext>
                  </a:extLst>
                </p14:cNvPr>
                <p14:cNvContentPartPr/>
                <p14:nvPr/>
              </p14:nvContentPartPr>
              <p14:xfrm>
                <a:off x="8525292" y="3168685"/>
                <a:ext cx="302760" cy="1248840"/>
              </p14:xfrm>
            </p:contentPart>
          </mc:Choice>
          <mc:Fallback xmlns="">
            <p:pic>
              <p:nvPicPr>
                <p:cNvPr id="81" name="Freihand 80">
                  <a:extLst>
                    <a:ext uri="{FF2B5EF4-FFF2-40B4-BE49-F238E27FC236}">
                      <a16:creationId xmlns:a16="http://schemas.microsoft.com/office/drawing/2014/main" id="{133A1EF8-3754-1297-86CA-4B2B037B194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89652" y="3133045"/>
                  <a:ext cx="374400" cy="13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2" name="Freihand 81">
                  <a:extLst>
                    <a:ext uri="{FF2B5EF4-FFF2-40B4-BE49-F238E27FC236}">
                      <a16:creationId xmlns:a16="http://schemas.microsoft.com/office/drawing/2014/main" id="{ACBF12C3-B531-DA46-60FE-805F41E39B3B}"/>
                    </a:ext>
                  </a:extLst>
                </p14:cNvPr>
                <p14:cNvContentPartPr/>
                <p14:nvPr/>
              </p14:nvContentPartPr>
              <p14:xfrm>
                <a:off x="8816172" y="3182725"/>
                <a:ext cx="408600" cy="1221840"/>
              </p14:xfrm>
            </p:contentPart>
          </mc:Choice>
          <mc:Fallback xmlns="">
            <p:pic>
              <p:nvPicPr>
                <p:cNvPr id="82" name="Freihand 81">
                  <a:extLst>
                    <a:ext uri="{FF2B5EF4-FFF2-40B4-BE49-F238E27FC236}">
                      <a16:creationId xmlns:a16="http://schemas.microsoft.com/office/drawing/2014/main" id="{ACBF12C3-B531-DA46-60FE-805F41E39B3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780532" y="3147085"/>
                  <a:ext cx="480240" cy="1293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164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6A1CA-4B91-8E11-A719-8EBD5B3A6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5BA7-1681-FE7E-504C-612BB109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projektziele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AAC35-F996-A8C0-DA71-F598DEBD5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de-CH" sz="2800" b="1" dirty="0"/>
              <a:t>Man kann Ressourcen pro Woche pro User festlegen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581D585B-C5C2-6242-5630-BBEEF1157237}"/>
                  </a:ext>
                </a:extLst>
              </p14:cNvPr>
              <p14:cNvContentPartPr/>
              <p14:nvPr/>
            </p14:nvContentPartPr>
            <p14:xfrm>
              <a:off x="5331411" y="2114678"/>
              <a:ext cx="506880" cy="64980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581D585B-C5C2-6242-5630-BBEEF115723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95411" y="2078678"/>
                <a:ext cx="57852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Freihand 16">
                <a:extLst>
                  <a:ext uri="{FF2B5EF4-FFF2-40B4-BE49-F238E27FC236}">
                    <a16:creationId xmlns:a16="http://schemas.microsoft.com/office/drawing/2014/main" id="{1ECAB6B4-BDC7-8D8A-A55F-50D3A07F4FC2}"/>
                  </a:ext>
                </a:extLst>
              </p14:cNvPr>
              <p14:cNvContentPartPr/>
              <p14:nvPr/>
            </p14:nvContentPartPr>
            <p14:xfrm>
              <a:off x="6232491" y="2185238"/>
              <a:ext cx="229680" cy="684000"/>
            </p14:xfrm>
          </p:contentPart>
        </mc:Choice>
        <mc:Fallback xmlns="">
          <p:pic>
            <p:nvPicPr>
              <p:cNvPr id="17" name="Freihand 16">
                <a:extLst>
                  <a:ext uri="{FF2B5EF4-FFF2-40B4-BE49-F238E27FC236}">
                    <a16:creationId xmlns:a16="http://schemas.microsoft.com/office/drawing/2014/main" id="{1ECAB6B4-BDC7-8D8A-A55F-50D3A07F4F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96851" y="2149238"/>
                <a:ext cx="301320" cy="75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8D70E5CD-04BC-F95D-68E3-5564721F572D}"/>
                  </a:ext>
                </a:extLst>
              </p14:cNvPr>
              <p14:cNvContentPartPr/>
              <p14:nvPr/>
            </p14:nvContentPartPr>
            <p14:xfrm>
              <a:off x="6079131" y="2118278"/>
              <a:ext cx="150840" cy="23400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8D70E5CD-04BC-F95D-68E3-5564721F57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43491" y="2082278"/>
                <a:ext cx="22248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Freihand 18">
                <a:extLst>
                  <a:ext uri="{FF2B5EF4-FFF2-40B4-BE49-F238E27FC236}">
                    <a16:creationId xmlns:a16="http://schemas.microsoft.com/office/drawing/2014/main" id="{5919D827-D4DB-19FD-78E9-9EC7F3799CBF}"/>
                  </a:ext>
                </a:extLst>
              </p14:cNvPr>
              <p14:cNvContentPartPr/>
              <p14:nvPr/>
            </p14:nvContentPartPr>
            <p14:xfrm>
              <a:off x="6484491" y="2521838"/>
              <a:ext cx="196920" cy="314280"/>
            </p14:xfrm>
          </p:contentPart>
        </mc:Choice>
        <mc:Fallback xmlns="">
          <p:pic>
            <p:nvPicPr>
              <p:cNvPr id="19" name="Freihand 18">
                <a:extLst>
                  <a:ext uri="{FF2B5EF4-FFF2-40B4-BE49-F238E27FC236}">
                    <a16:creationId xmlns:a16="http://schemas.microsoft.com/office/drawing/2014/main" id="{5919D827-D4DB-19FD-78E9-9EC7F3799CB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48491" y="2486198"/>
                <a:ext cx="268560" cy="38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72" name="Gruppieren 3071">
            <a:extLst>
              <a:ext uri="{FF2B5EF4-FFF2-40B4-BE49-F238E27FC236}">
                <a16:creationId xmlns:a16="http://schemas.microsoft.com/office/drawing/2014/main" id="{B6CC9EBC-D27A-5C86-F9E3-732CA22EB55A}"/>
              </a:ext>
            </a:extLst>
          </p:cNvPr>
          <p:cNvGrpSpPr/>
          <p:nvPr/>
        </p:nvGrpSpPr>
        <p:grpSpPr>
          <a:xfrm>
            <a:off x="7563051" y="2924318"/>
            <a:ext cx="3781440" cy="1830960"/>
            <a:chOff x="7563051" y="2924318"/>
            <a:chExt cx="3781440" cy="183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DC37B023-387F-0962-14D7-273ACAC5D469}"/>
                    </a:ext>
                  </a:extLst>
                </p14:cNvPr>
                <p14:cNvContentPartPr/>
                <p14:nvPr/>
              </p14:nvContentPartPr>
              <p14:xfrm>
                <a:off x="7563051" y="3092438"/>
                <a:ext cx="188280" cy="159912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DC37B023-387F-0962-14D7-273ACAC5D46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27411" y="3056438"/>
                  <a:ext cx="259920" cy="167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BA666DA5-3769-9BC6-FA09-E14DCF7E009F}"/>
                    </a:ext>
                  </a:extLst>
                </p14:cNvPr>
                <p14:cNvContentPartPr/>
                <p14:nvPr/>
              </p14:nvContentPartPr>
              <p14:xfrm>
                <a:off x="7590051" y="2951678"/>
                <a:ext cx="2993040" cy="13824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BA666DA5-3769-9BC6-FA09-E14DCF7E00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54051" y="2916038"/>
                  <a:ext cx="30646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2E5FB0FE-5ECF-8853-2B36-FD0DEF1F618F}"/>
                    </a:ext>
                  </a:extLst>
                </p14:cNvPr>
                <p14:cNvContentPartPr/>
                <p14:nvPr/>
              </p14:nvContentPartPr>
              <p14:xfrm>
                <a:off x="7831611" y="4557638"/>
                <a:ext cx="2966760" cy="19764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2E5FB0FE-5ECF-8853-2B36-FD0DEF1F618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95971" y="4521998"/>
                  <a:ext cx="30384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1" name="Freihand 50">
                  <a:extLst>
                    <a:ext uri="{FF2B5EF4-FFF2-40B4-BE49-F238E27FC236}">
                      <a16:creationId xmlns:a16="http://schemas.microsoft.com/office/drawing/2014/main" id="{373B4F03-FB80-5EB5-FD37-1DF38AB16EFD}"/>
                    </a:ext>
                  </a:extLst>
                </p14:cNvPr>
                <p14:cNvContentPartPr/>
                <p14:nvPr/>
              </p14:nvContentPartPr>
              <p14:xfrm>
                <a:off x="10515411" y="3001358"/>
                <a:ext cx="120240" cy="1577160"/>
              </p14:xfrm>
            </p:contentPart>
          </mc:Choice>
          <mc:Fallback xmlns="">
            <p:pic>
              <p:nvPicPr>
                <p:cNvPr id="51" name="Freihand 50">
                  <a:extLst>
                    <a:ext uri="{FF2B5EF4-FFF2-40B4-BE49-F238E27FC236}">
                      <a16:creationId xmlns:a16="http://schemas.microsoft.com/office/drawing/2014/main" id="{373B4F03-FB80-5EB5-FD37-1DF38AB16E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79411" y="2965718"/>
                  <a:ext cx="191880" cy="16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AFA2120C-F1A3-54D1-7881-8DC3362391FB}"/>
                    </a:ext>
                  </a:extLst>
                </p14:cNvPr>
                <p14:cNvContentPartPr/>
                <p14:nvPr/>
              </p14:nvContentPartPr>
              <p14:xfrm>
                <a:off x="8441811" y="3118718"/>
                <a:ext cx="184320" cy="118512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AFA2120C-F1A3-54D1-7881-8DC3362391F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05811" y="3083078"/>
                  <a:ext cx="255960" cy="12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4" name="Freihand 53">
                  <a:extLst>
                    <a:ext uri="{FF2B5EF4-FFF2-40B4-BE49-F238E27FC236}">
                      <a16:creationId xmlns:a16="http://schemas.microsoft.com/office/drawing/2014/main" id="{50215329-E903-877B-5A61-C59E32134487}"/>
                    </a:ext>
                  </a:extLst>
                </p14:cNvPr>
                <p14:cNvContentPartPr/>
                <p14:nvPr/>
              </p14:nvContentPartPr>
              <p14:xfrm>
                <a:off x="9219411" y="3057518"/>
                <a:ext cx="176040" cy="1488600"/>
              </p14:xfrm>
            </p:contentPart>
          </mc:Choice>
          <mc:Fallback xmlns="">
            <p:pic>
              <p:nvPicPr>
                <p:cNvPr id="54" name="Freihand 53">
                  <a:extLst>
                    <a:ext uri="{FF2B5EF4-FFF2-40B4-BE49-F238E27FC236}">
                      <a16:creationId xmlns:a16="http://schemas.microsoft.com/office/drawing/2014/main" id="{50215329-E903-877B-5A61-C59E3213448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183411" y="3021518"/>
                  <a:ext cx="247680" cy="15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6" name="Freihand 55">
                  <a:extLst>
                    <a:ext uri="{FF2B5EF4-FFF2-40B4-BE49-F238E27FC236}">
                      <a16:creationId xmlns:a16="http://schemas.microsoft.com/office/drawing/2014/main" id="{789E26DC-1241-3DA9-DFC0-3D875B8D232E}"/>
                    </a:ext>
                  </a:extLst>
                </p14:cNvPr>
                <p14:cNvContentPartPr/>
                <p14:nvPr/>
              </p14:nvContentPartPr>
              <p14:xfrm>
                <a:off x="9818091" y="3089558"/>
                <a:ext cx="145800" cy="1449720"/>
              </p14:xfrm>
            </p:contentPart>
          </mc:Choice>
          <mc:Fallback xmlns="">
            <p:pic>
              <p:nvPicPr>
                <p:cNvPr id="56" name="Freihand 55">
                  <a:extLst>
                    <a:ext uri="{FF2B5EF4-FFF2-40B4-BE49-F238E27FC236}">
                      <a16:creationId xmlns:a16="http://schemas.microsoft.com/office/drawing/2014/main" id="{789E26DC-1241-3DA9-DFC0-3D875B8D232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82451" y="3053558"/>
                  <a:ext cx="217440" cy="15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8" name="Freihand 57">
                  <a:extLst>
                    <a:ext uri="{FF2B5EF4-FFF2-40B4-BE49-F238E27FC236}">
                      <a16:creationId xmlns:a16="http://schemas.microsoft.com/office/drawing/2014/main" id="{AE7D50DA-302A-B535-BA23-A7F036C240FE}"/>
                    </a:ext>
                  </a:extLst>
                </p14:cNvPr>
                <p14:cNvContentPartPr/>
                <p14:nvPr/>
              </p14:nvContentPartPr>
              <p14:xfrm>
                <a:off x="7740171" y="3143198"/>
                <a:ext cx="738000" cy="1494000"/>
              </p14:xfrm>
            </p:contentPart>
          </mc:Choice>
          <mc:Fallback xmlns="">
            <p:pic>
              <p:nvPicPr>
                <p:cNvPr id="58" name="Freihand 57">
                  <a:extLst>
                    <a:ext uri="{FF2B5EF4-FFF2-40B4-BE49-F238E27FC236}">
                      <a16:creationId xmlns:a16="http://schemas.microsoft.com/office/drawing/2014/main" id="{AE7D50DA-302A-B535-BA23-A7F036C240F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04171" y="3107558"/>
                  <a:ext cx="809640" cy="15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9" name="Freihand 58">
                  <a:extLst>
                    <a:ext uri="{FF2B5EF4-FFF2-40B4-BE49-F238E27FC236}">
                      <a16:creationId xmlns:a16="http://schemas.microsoft.com/office/drawing/2014/main" id="{D40FA74E-DDD0-96F7-ABFB-A51526ABE4D2}"/>
                    </a:ext>
                  </a:extLst>
                </p14:cNvPr>
                <p14:cNvContentPartPr/>
                <p14:nvPr/>
              </p14:nvContentPartPr>
              <p14:xfrm>
                <a:off x="8634051" y="3077318"/>
                <a:ext cx="726120" cy="1565280"/>
              </p14:xfrm>
            </p:contentPart>
          </mc:Choice>
          <mc:Fallback xmlns="">
            <p:pic>
              <p:nvPicPr>
                <p:cNvPr id="59" name="Freihand 58">
                  <a:extLst>
                    <a:ext uri="{FF2B5EF4-FFF2-40B4-BE49-F238E27FC236}">
                      <a16:creationId xmlns:a16="http://schemas.microsoft.com/office/drawing/2014/main" id="{D40FA74E-DDD0-96F7-ABFB-A51526ABE4D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98411" y="3041678"/>
                  <a:ext cx="797760" cy="163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Freihand 59">
                  <a:extLst>
                    <a:ext uri="{FF2B5EF4-FFF2-40B4-BE49-F238E27FC236}">
                      <a16:creationId xmlns:a16="http://schemas.microsoft.com/office/drawing/2014/main" id="{9EF3FC27-D5DB-4E3B-334E-65226275ED24}"/>
                    </a:ext>
                  </a:extLst>
                </p14:cNvPr>
                <p14:cNvContentPartPr/>
                <p14:nvPr/>
              </p14:nvContentPartPr>
              <p14:xfrm>
                <a:off x="9876051" y="3026558"/>
                <a:ext cx="680760" cy="1499760"/>
              </p14:xfrm>
            </p:contentPart>
          </mc:Choice>
          <mc:Fallback xmlns="">
            <p:pic>
              <p:nvPicPr>
                <p:cNvPr id="60" name="Freihand 59">
                  <a:extLst>
                    <a:ext uri="{FF2B5EF4-FFF2-40B4-BE49-F238E27FC236}">
                      <a16:creationId xmlns:a16="http://schemas.microsoft.com/office/drawing/2014/main" id="{9EF3FC27-D5DB-4E3B-334E-65226275ED2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40411" y="2990558"/>
                  <a:ext cx="752400" cy="15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1" name="Freihand 60">
                  <a:extLst>
                    <a:ext uri="{FF2B5EF4-FFF2-40B4-BE49-F238E27FC236}">
                      <a16:creationId xmlns:a16="http://schemas.microsoft.com/office/drawing/2014/main" id="{839B6A49-7A53-A773-9D59-F76DCA5A24E7}"/>
                    </a:ext>
                  </a:extLst>
                </p14:cNvPr>
                <p14:cNvContentPartPr/>
                <p14:nvPr/>
              </p14:nvContentPartPr>
              <p14:xfrm>
                <a:off x="10493811" y="2949518"/>
                <a:ext cx="787320" cy="34560"/>
              </p14:xfrm>
            </p:contentPart>
          </mc:Choice>
          <mc:Fallback xmlns="">
            <p:pic>
              <p:nvPicPr>
                <p:cNvPr id="61" name="Freihand 60">
                  <a:extLst>
                    <a:ext uri="{FF2B5EF4-FFF2-40B4-BE49-F238E27FC236}">
                      <a16:creationId xmlns:a16="http://schemas.microsoft.com/office/drawing/2014/main" id="{839B6A49-7A53-A773-9D59-F76DCA5A24E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57811" y="2913518"/>
                  <a:ext cx="858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2" name="Freihand 61">
                  <a:extLst>
                    <a:ext uri="{FF2B5EF4-FFF2-40B4-BE49-F238E27FC236}">
                      <a16:creationId xmlns:a16="http://schemas.microsoft.com/office/drawing/2014/main" id="{EB7609F5-5415-FE6F-AC4A-4CA894F190FE}"/>
                    </a:ext>
                  </a:extLst>
                </p14:cNvPr>
                <p14:cNvContentPartPr/>
                <p14:nvPr/>
              </p14:nvContentPartPr>
              <p14:xfrm>
                <a:off x="10705131" y="2924318"/>
                <a:ext cx="639360" cy="1640520"/>
              </p14:xfrm>
            </p:contentPart>
          </mc:Choice>
          <mc:Fallback xmlns="">
            <p:pic>
              <p:nvPicPr>
                <p:cNvPr id="62" name="Freihand 61">
                  <a:extLst>
                    <a:ext uri="{FF2B5EF4-FFF2-40B4-BE49-F238E27FC236}">
                      <a16:creationId xmlns:a16="http://schemas.microsoft.com/office/drawing/2014/main" id="{EB7609F5-5415-FE6F-AC4A-4CA894F190F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669491" y="2888318"/>
                  <a:ext cx="711000" cy="171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3" name="Freihand 62">
                  <a:extLst>
                    <a:ext uri="{FF2B5EF4-FFF2-40B4-BE49-F238E27FC236}">
                      <a16:creationId xmlns:a16="http://schemas.microsoft.com/office/drawing/2014/main" id="{BBEE0A77-A5E3-6399-CCC4-EFFE5935F142}"/>
                    </a:ext>
                  </a:extLst>
                </p14:cNvPr>
                <p14:cNvContentPartPr/>
                <p14:nvPr/>
              </p14:nvContentPartPr>
              <p14:xfrm>
                <a:off x="10612971" y="3015758"/>
                <a:ext cx="673920" cy="1585440"/>
              </p14:xfrm>
            </p:contentPart>
          </mc:Choice>
          <mc:Fallback xmlns="">
            <p:pic>
              <p:nvPicPr>
                <p:cNvPr id="63" name="Freihand 62">
                  <a:extLst>
                    <a:ext uri="{FF2B5EF4-FFF2-40B4-BE49-F238E27FC236}">
                      <a16:creationId xmlns:a16="http://schemas.microsoft.com/office/drawing/2014/main" id="{BBEE0A77-A5E3-6399-CCC4-EFFE5935F14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577331" y="2980118"/>
                  <a:ext cx="745560" cy="165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2" name="Gruppieren 3091">
            <a:extLst>
              <a:ext uri="{FF2B5EF4-FFF2-40B4-BE49-F238E27FC236}">
                <a16:creationId xmlns:a16="http://schemas.microsoft.com/office/drawing/2014/main" id="{BF7E74C1-623D-4E60-2BBF-1C37D4C7662C}"/>
              </a:ext>
            </a:extLst>
          </p:cNvPr>
          <p:cNvGrpSpPr/>
          <p:nvPr/>
        </p:nvGrpSpPr>
        <p:grpSpPr>
          <a:xfrm>
            <a:off x="5702421" y="3482082"/>
            <a:ext cx="1218240" cy="478080"/>
            <a:chOff x="5702421" y="3482082"/>
            <a:chExt cx="1218240" cy="47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85" name="Freihand 3084">
                  <a:extLst>
                    <a:ext uri="{FF2B5EF4-FFF2-40B4-BE49-F238E27FC236}">
                      <a16:creationId xmlns:a16="http://schemas.microsoft.com/office/drawing/2014/main" id="{97F47B46-F9AD-F51F-E12D-A9283E2D4AE4}"/>
                    </a:ext>
                  </a:extLst>
                </p14:cNvPr>
                <p14:cNvContentPartPr/>
                <p14:nvPr/>
              </p14:nvContentPartPr>
              <p14:xfrm>
                <a:off x="5702421" y="3679722"/>
                <a:ext cx="1024200" cy="221760"/>
              </p14:xfrm>
            </p:contentPart>
          </mc:Choice>
          <mc:Fallback xmlns="">
            <p:pic>
              <p:nvPicPr>
                <p:cNvPr id="3085" name="Freihand 3084">
                  <a:extLst>
                    <a:ext uri="{FF2B5EF4-FFF2-40B4-BE49-F238E27FC236}">
                      <a16:creationId xmlns:a16="http://schemas.microsoft.com/office/drawing/2014/main" id="{97F47B46-F9AD-F51F-E12D-A9283E2D4AE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66781" y="3644082"/>
                  <a:ext cx="10958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91" name="Freihand 3090">
                  <a:extLst>
                    <a:ext uri="{FF2B5EF4-FFF2-40B4-BE49-F238E27FC236}">
                      <a16:creationId xmlns:a16="http://schemas.microsoft.com/office/drawing/2014/main" id="{344A3FA2-F4DB-ED7F-F16E-9A99A2078556}"/>
                    </a:ext>
                  </a:extLst>
                </p14:cNvPr>
                <p14:cNvContentPartPr/>
                <p14:nvPr/>
              </p14:nvContentPartPr>
              <p14:xfrm>
                <a:off x="6325581" y="3482082"/>
                <a:ext cx="595080" cy="478080"/>
              </p14:xfrm>
            </p:contentPart>
          </mc:Choice>
          <mc:Fallback xmlns="">
            <p:pic>
              <p:nvPicPr>
                <p:cNvPr id="3091" name="Freihand 3090">
                  <a:extLst>
                    <a:ext uri="{FF2B5EF4-FFF2-40B4-BE49-F238E27FC236}">
                      <a16:creationId xmlns:a16="http://schemas.microsoft.com/office/drawing/2014/main" id="{344A3FA2-F4DB-ED7F-F16E-9A99A207855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89581" y="3446442"/>
                  <a:ext cx="666720" cy="54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93" name="Freihand 3092">
                <a:extLst>
                  <a:ext uri="{FF2B5EF4-FFF2-40B4-BE49-F238E27FC236}">
                    <a16:creationId xmlns:a16="http://schemas.microsoft.com/office/drawing/2014/main" id="{87B75779-0FAE-9C45-8A4E-CE04FC9B7C45}"/>
                  </a:ext>
                </a:extLst>
              </p14:cNvPr>
              <p14:cNvContentPartPr/>
              <p14:nvPr/>
            </p14:nvContentPartPr>
            <p14:xfrm>
              <a:off x="7592061" y="2411802"/>
              <a:ext cx="69480" cy="346680"/>
            </p14:xfrm>
          </p:contentPart>
        </mc:Choice>
        <mc:Fallback xmlns="">
          <p:pic>
            <p:nvPicPr>
              <p:cNvPr id="3093" name="Freihand 3092">
                <a:extLst>
                  <a:ext uri="{FF2B5EF4-FFF2-40B4-BE49-F238E27FC236}">
                    <a16:creationId xmlns:a16="http://schemas.microsoft.com/office/drawing/2014/main" id="{87B75779-0FAE-9C45-8A4E-CE04FC9B7C4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556421" y="2375802"/>
                <a:ext cx="14112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094" name="Freihand 3093">
                <a:extLst>
                  <a:ext uri="{FF2B5EF4-FFF2-40B4-BE49-F238E27FC236}">
                    <a16:creationId xmlns:a16="http://schemas.microsoft.com/office/drawing/2014/main" id="{28091851-B699-991D-7471-493DBB204539}"/>
                  </a:ext>
                </a:extLst>
              </p14:cNvPr>
              <p14:cNvContentPartPr/>
              <p14:nvPr/>
            </p14:nvContentPartPr>
            <p14:xfrm>
              <a:off x="7564701" y="2378682"/>
              <a:ext cx="370800" cy="295560"/>
            </p14:xfrm>
          </p:contentPart>
        </mc:Choice>
        <mc:Fallback xmlns="">
          <p:pic>
            <p:nvPicPr>
              <p:cNvPr id="3094" name="Freihand 3093">
                <a:extLst>
                  <a:ext uri="{FF2B5EF4-FFF2-40B4-BE49-F238E27FC236}">
                    <a16:creationId xmlns:a16="http://schemas.microsoft.com/office/drawing/2014/main" id="{28091851-B699-991D-7471-493DBB20453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528701" y="2343042"/>
                <a:ext cx="44244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97" name="Freihand 3096">
                <a:extLst>
                  <a:ext uri="{FF2B5EF4-FFF2-40B4-BE49-F238E27FC236}">
                    <a16:creationId xmlns:a16="http://schemas.microsoft.com/office/drawing/2014/main" id="{0F4E9167-A13E-6757-B1F0-6A1F34475CEE}"/>
                  </a:ext>
                </a:extLst>
              </p14:cNvPr>
              <p14:cNvContentPartPr/>
              <p14:nvPr/>
            </p14:nvContentPartPr>
            <p14:xfrm>
              <a:off x="8643981" y="2425122"/>
              <a:ext cx="54360" cy="290880"/>
            </p14:xfrm>
          </p:contentPart>
        </mc:Choice>
        <mc:Fallback xmlns="">
          <p:pic>
            <p:nvPicPr>
              <p:cNvPr id="3097" name="Freihand 3096">
                <a:extLst>
                  <a:ext uri="{FF2B5EF4-FFF2-40B4-BE49-F238E27FC236}">
                    <a16:creationId xmlns:a16="http://schemas.microsoft.com/office/drawing/2014/main" id="{0F4E9167-A13E-6757-B1F0-6A1F34475CE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607981" y="2389122"/>
                <a:ext cx="12600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98" name="Freihand 3097">
                <a:extLst>
                  <a:ext uri="{FF2B5EF4-FFF2-40B4-BE49-F238E27FC236}">
                    <a16:creationId xmlns:a16="http://schemas.microsoft.com/office/drawing/2014/main" id="{C05CD353-1D73-4E94-A948-09D5DA645CF1}"/>
                  </a:ext>
                </a:extLst>
              </p14:cNvPr>
              <p14:cNvContentPartPr/>
              <p14:nvPr/>
            </p14:nvContentPartPr>
            <p14:xfrm>
              <a:off x="8630301" y="2360682"/>
              <a:ext cx="312480" cy="382680"/>
            </p14:xfrm>
          </p:contentPart>
        </mc:Choice>
        <mc:Fallback xmlns="">
          <p:pic>
            <p:nvPicPr>
              <p:cNvPr id="3098" name="Freihand 3097">
                <a:extLst>
                  <a:ext uri="{FF2B5EF4-FFF2-40B4-BE49-F238E27FC236}">
                    <a16:creationId xmlns:a16="http://schemas.microsoft.com/office/drawing/2014/main" id="{C05CD353-1D73-4E94-A948-09D5DA645CF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594661" y="2325042"/>
                <a:ext cx="38412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99" name="Freihand 3098">
                <a:extLst>
                  <a:ext uri="{FF2B5EF4-FFF2-40B4-BE49-F238E27FC236}">
                    <a16:creationId xmlns:a16="http://schemas.microsoft.com/office/drawing/2014/main" id="{6B69541C-8F1F-8CA4-C09A-3D3F4FB48306}"/>
                  </a:ext>
                </a:extLst>
              </p14:cNvPr>
              <p14:cNvContentPartPr/>
              <p14:nvPr/>
            </p14:nvContentPartPr>
            <p14:xfrm>
              <a:off x="9372621" y="2407842"/>
              <a:ext cx="55800" cy="292320"/>
            </p14:xfrm>
          </p:contentPart>
        </mc:Choice>
        <mc:Fallback xmlns="">
          <p:pic>
            <p:nvPicPr>
              <p:cNvPr id="3099" name="Freihand 3098">
                <a:extLst>
                  <a:ext uri="{FF2B5EF4-FFF2-40B4-BE49-F238E27FC236}">
                    <a16:creationId xmlns:a16="http://schemas.microsoft.com/office/drawing/2014/main" id="{6B69541C-8F1F-8CA4-C09A-3D3F4FB4830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336981" y="2372202"/>
                <a:ext cx="12744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00" name="Freihand 3099">
                <a:extLst>
                  <a:ext uri="{FF2B5EF4-FFF2-40B4-BE49-F238E27FC236}">
                    <a16:creationId xmlns:a16="http://schemas.microsoft.com/office/drawing/2014/main" id="{03CFBDE7-C16B-DB14-1F6A-1CC7A0EA7FAD}"/>
                  </a:ext>
                </a:extLst>
              </p14:cNvPr>
              <p14:cNvContentPartPr/>
              <p14:nvPr/>
            </p14:nvContentPartPr>
            <p14:xfrm>
              <a:off x="9354981" y="2350602"/>
              <a:ext cx="344160" cy="308160"/>
            </p14:xfrm>
          </p:contentPart>
        </mc:Choice>
        <mc:Fallback xmlns="">
          <p:pic>
            <p:nvPicPr>
              <p:cNvPr id="3100" name="Freihand 3099">
                <a:extLst>
                  <a:ext uri="{FF2B5EF4-FFF2-40B4-BE49-F238E27FC236}">
                    <a16:creationId xmlns:a16="http://schemas.microsoft.com/office/drawing/2014/main" id="{03CFBDE7-C16B-DB14-1F6A-1CC7A0EA7FA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318981" y="2314602"/>
                <a:ext cx="41580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01" name="Freihand 3100">
                <a:extLst>
                  <a:ext uri="{FF2B5EF4-FFF2-40B4-BE49-F238E27FC236}">
                    <a16:creationId xmlns:a16="http://schemas.microsoft.com/office/drawing/2014/main" id="{360EC1B0-EF8B-2446-BBED-70A727A44D5A}"/>
                  </a:ext>
                </a:extLst>
              </p14:cNvPr>
              <p14:cNvContentPartPr/>
              <p14:nvPr/>
            </p14:nvContentPartPr>
            <p14:xfrm>
              <a:off x="9990021" y="2378322"/>
              <a:ext cx="68040" cy="342360"/>
            </p14:xfrm>
          </p:contentPart>
        </mc:Choice>
        <mc:Fallback xmlns="">
          <p:pic>
            <p:nvPicPr>
              <p:cNvPr id="3101" name="Freihand 3100">
                <a:extLst>
                  <a:ext uri="{FF2B5EF4-FFF2-40B4-BE49-F238E27FC236}">
                    <a16:creationId xmlns:a16="http://schemas.microsoft.com/office/drawing/2014/main" id="{360EC1B0-EF8B-2446-BBED-70A727A44D5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954381" y="2342322"/>
                <a:ext cx="13968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02" name="Freihand 3101">
                <a:extLst>
                  <a:ext uri="{FF2B5EF4-FFF2-40B4-BE49-F238E27FC236}">
                    <a16:creationId xmlns:a16="http://schemas.microsoft.com/office/drawing/2014/main" id="{D60840CF-92FA-A8DF-9F72-202296D5D759}"/>
                  </a:ext>
                </a:extLst>
              </p14:cNvPr>
              <p14:cNvContentPartPr/>
              <p14:nvPr/>
            </p14:nvContentPartPr>
            <p14:xfrm>
              <a:off x="9973821" y="2373282"/>
              <a:ext cx="259200" cy="385200"/>
            </p14:xfrm>
          </p:contentPart>
        </mc:Choice>
        <mc:Fallback xmlns="">
          <p:pic>
            <p:nvPicPr>
              <p:cNvPr id="3102" name="Freihand 3101">
                <a:extLst>
                  <a:ext uri="{FF2B5EF4-FFF2-40B4-BE49-F238E27FC236}">
                    <a16:creationId xmlns:a16="http://schemas.microsoft.com/office/drawing/2014/main" id="{D60840CF-92FA-A8DF-9F72-202296D5D75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938181" y="2337282"/>
                <a:ext cx="33084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103" name="Freihand 3102">
                <a:extLst>
                  <a:ext uri="{FF2B5EF4-FFF2-40B4-BE49-F238E27FC236}">
                    <a16:creationId xmlns:a16="http://schemas.microsoft.com/office/drawing/2014/main" id="{B092755A-A5B6-ECCA-13C0-C7C5D9EFC24C}"/>
                  </a:ext>
                </a:extLst>
              </p14:cNvPr>
              <p14:cNvContentPartPr/>
              <p14:nvPr/>
            </p14:nvContentPartPr>
            <p14:xfrm>
              <a:off x="10663581" y="2361042"/>
              <a:ext cx="12600" cy="282240"/>
            </p14:xfrm>
          </p:contentPart>
        </mc:Choice>
        <mc:Fallback xmlns="">
          <p:pic>
            <p:nvPicPr>
              <p:cNvPr id="3103" name="Freihand 3102">
                <a:extLst>
                  <a:ext uri="{FF2B5EF4-FFF2-40B4-BE49-F238E27FC236}">
                    <a16:creationId xmlns:a16="http://schemas.microsoft.com/office/drawing/2014/main" id="{B092755A-A5B6-ECCA-13C0-C7C5D9EFC24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627941" y="2325402"/>
                <a:ext cx="8424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104" name="Freihand 3103">
                <a:extLst>
                  <a:ext uri="{FF2B5EF4-FFF2-40B4-BE49-F238E27FC236}">
                    <a16:creationId xmlns:a16="http://schemas.microsoft.com/office/drawing/2014/main" id="{2D361063-D0D1-36F8-7CBA-6CD43002D9CC}"/>
                  </a:ext>
                </a:extLst>
              </p14:cNvPr>
              <p14:cNvContentPartPr/>
              <p14:nvPr/>
            </p14:nvContentPartPr>
            <p14:xfrm>
              <a:off x="10602741" y="2301282"/>
              <a:ext cx="271800" cy="56880"/>
            </p14:xfrm>
          </p:contentPart>
        </mc:Choice>
        <mc:Fallback xmlns="">
          <p:pic>
            <p:nvPicPr>
              <p:cNvPr id="3104" name="Freihand 3103">
                <a:extLst>
                  <a:ext uri="{FF2B5EF4-FFF2-40B4-BE49-F238E27FC236}">
                    <a16:creationId xmlns:a16="http://schemas.microsoft.com/office/drawing/2014/main" id="{2D361063-D0D1-36F8-7CBA-6CD43002D9C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566741" y="2265282"/>
                <a:ext cx="343440" cy="12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11" name="Gruppieren 3110">
            <a:extLst>
              <a:ext uri="{FF2B5EF4-FFF2-40B4-BE49-F238E27FC236}">
                <a16:creationId xmlns:a16="http://schemas.microsoft.com/office/drawing/2014/main" id="{1AC7ADA7-A62B-4793-90BD-57B3F4043971}"/>
              </a:ext>
            </a:extLst>
          </p:cNvPr>
          <p:cNvGrpSpPr/>
          <p:nvPr/>
        </p:nvGrpSpPr>
        <p:grpSpPr>
          <a:xfrm>
            <a:off x="2774181" y="1946322"/>
            <a:ext cx="1054080" cy="3281760"/>
            <a:chOff x="2774181" y="1946322"/>
            <a:chExt cx="1054080" cy="328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109" name="Freihand 3108">
                  <a:extLst>
                    <a:ext uri="{FF2B5EF4-FFF2-40B4-BE49-F238E27FC236}">
                      <a16:creationId xmlns:a16="http://schemas.microsoft.com/office/drawing/2014/main" id="{D5671EFA-CD74-5C99-12A6-1F42B1924B57}"/>
                    </a:ext>
                  </a:extLst>
                </p14:cNvPr>
                <p14:cNvContentPartPr/>
                <p14:nvPr/>
              </p14:nvContentPartPr>
              <p14:xfrm>
                <a:off x="2863821" y="1946322"/>
                <a:ext cx="824760" cy="996120"/>
              </p14:xfrm>
            </p:contentPart>
          </mc:Choice>
          <mc:Fallback xmlns="">
            <p:pic>
              <p:nvPicPr>
                <p:cNvPr id="3109" name="Freihand 3108">
                  <a:extLst>
                    <a:ext uri="{FF2B5EF4-FFF2-40B4-BE49-F238E27FC236}">
                      <a16:creationId xmlns:a16="http://schemas.microsoft.com/office/drawing/2014/main" id="{D5671EFA-CD74-5C99-12A6-1F42B1924B5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28181" y="1910682"/>
                  <a:ext cx="896400" cy="10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110" name="Freihand 3109">
                  <a:extLst>
                    <a:ext uri="{FF2B5EF4-FFF2-40B4-BE49-F238E27FC236}">
                      <a16:creationId xmlns:a16="http://schemas.microsoft.com/office/drawing/2014/main" id="{74C54BA9-45B3-0D62-80FE-3DC58474C1C2}"/>
                    </a:ext>
                  </a:extLst>
                </p14:cNvPr>
                <p14:cNvContentPartPr/>
                <p14:nvPr/>
              </p14:nvContentPartPr>
              <p14:xfrm>
                <a:off x="2774181" y="3249522"/>
                <a:ext cx="1054080" cy="1978560"/>
              </p14:xfrm>
            </p:contentPart>
          </mc:Choice>
          <mc:Fallback xmlns="">
            <p:pic>
              <p:nvPicPr>
                <p:cNvPr id="3110" name="Freihand 3109">
                  <a:extLst>
                    <a:ext uri="{FF2B5EF4-FFF2-40B4-BE49-F238E27FC236}">
                      <a16:creationId xmlns:a16="http://schemas.microsoft.com/office/drawing/2014/main" id="{74C54BA9-45B3-0D62-80FE-3DC58474C1C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38181" y="3213522"/>
                  <a:ext cx="1125720" cy="205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CD991C87-6468-7D30-2F49-5873CA6DFC15}"/>
                  </a:ext>
                </a:extLst>
              </p14:cNvPr>
              <p14:cNvContentPartPr/>
              <p14:nvPr/>
            </p14:nvContentPartPr>
            <p14:xfrm>
              <a:off x="4747147" y="2140926"/>
              <a:ext cx="373680" cy="64908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CD991C87-6468-7D30-2F49-5873CA6DFC1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711147" y="2104926"/>
                <a:ext cx="445320" cy="72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0384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4D9CB-77F7-8966-8482-022FDC051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C29AE-CE87-FC42-42E7-AAE9C215F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projektziele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2010A-92D1-7017-7A13-ADA311D6D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de-CH" sz="2800" b="1" dirty="0"/>
              <a:t>Alle Tasks können geschätzt, terminiert und zugeteilt werden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Freihand 3">
                <a:extLst>
                  <a:ext uri="{FF2B5EF4-FFF2-40B4-BE49-F238E27FC236}">
                    <a16:creationId xmlns:a16="http://schemas.microsoft.com/office/drawing/2014/main" id="{E5816447-8F6F-D0C8-B7EE-CCDBF374839F}"/>
                  </a:ext>
                </a:extLst>
              </p14:cNvPr>
              <p14:cNvContentPartPr/>
              <p14:nvPr/>
            </p14:nvContentPartPr>
            <p14:xfrm>
              <a:off x="2950279" y="2285799"/>
              <a:ext cx="2644200" cy="1940400"/>
            </p14:xfrm>
          </p:contentPart>
        </mc:Choice>
        <mc:Fallback xmlns="">
          <p:pic>
            <p:nvPicPr>
              <p:cNvPr id="4" name="Freihand 3">
                <a:extLst>
                  <a:ext uri="{FF2B5EF4-FFF2-40B4-BE49-F238E27FC236}">
                    <a16:creationId xmlns:a16="http://schemas.microsoft.com/office/drawing/2014/main" id="{E5816447-8F6F-D0C8-B7EE-CCDBF37483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4639" y="2250159"/>
                <a:ext cx="2715840" cy="20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1DC72F15-5BE5-43FC-6190-58E8EF442346}"/>
                  </a:ext>
                </a:extLst>
              </p14:cNvPr>
              <p14:cNvContentPartPr/>
              <p14:nvPr/>
            </p14:nvContentPartPr>
            <p14:xfrm>
              <a:off x="3197599" y="2012559"/>
              <a:ext cx="2761920" cy="160272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1DC72F15-5BE5-43FC-6190-58E8EF44234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1959" y="1976559"/>
                <a:ext cx="2833560" cy="167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E07CBA34-50CF-840B-5677-FD9E2745EBF3}"/>
                  </a:ext>
                </a:extLst>
              </p14:cNvPr>
              <p14:cNvContentPartPr/>
              <p14:nvPr/>
            </p14:nvContentPartPr>
            <p14:xfrm>
              <a:off x="6048799" y="2281479"/>
              <a:ext cx="1089000" cy="28836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E07CBA34-50CF-840B-5677-FD9E2745EB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13159" y="2245839"/>
                <a:ext cx="11606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2529F0B2-AE64-1DC0-F4DF-02D5BC851599}"/>
                  </a:ext>
                </a:extLst>
              </p14:cNvPr>
              <p14:cNvContentPartPr/>
              <p14:nvPr/>
            </p14:nvContentPartPr>
            <p14:xfrm>
              <a:off x="6047719" y="2202279"/>
              <a:ext cx="328320" cy="43560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2529F0B2-AE64-1DC0-F4DF-02D5BC8515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11719" y="2166279"/>
                <a:ext cx="39996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Freihand 14">
                <a:extLst>
                  <a:ext uri="{FF2B5EF4-FFF2-40B4-BE49-F238E27FC236}">
                    <a16:creationId xmlns:a16="http://schemas.microsoft.com/office/drawing/2014/main" id="{C38DB981-CC92-3638-EF62-8E37C50D0980}"/>
                  </a:ext>
                </a:extLst>
              </p14:cNvPr>
              <p14:cNvContentPartPr/>
              <p14:nvPr/>
            </p14:nvContentPartPr>
            <p14:xfrm>
              <a:off x="6229159" y="3105519"/>
              <a:ext cx="518400" cy="560520"/>
            </p14:xfrm>
          </p:contentPart>
        </mc:Choice>
        <mc:Fallback xmlns="">
          <p:pic>
            <p:nvPicPr>
              <p:cNvPr id="15" name="Freihand 14">
                <a:extLst>
                  <a:ext uri="{FF2B5EF4-FFF2-40B4-BE49-F238E27FC236}">
                    <a16:creationId xmlns:a16="http://schemas.microsoft.com/office/drawing/2014/main" id="{C38DB981-CC92-3638-EF62-8E37C50D098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193519" y="3069879"/>
                <a:ext cx="59004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Freihand 15">
                <a:extLst>
                  <a:ext uri="{FF2B5EF4-FFF2-40B4-BE49-F238E27FC236}">
                    <a16:creationId xmlns:a16="http://schemas.microsoft.com/office/drawing/2014/main" id="{40BF3CD6-9EE7-F52F-7E93-5FF1676D02A4}"/>
                  </a:ext>
                </a:extLst>
              </p14:cNvPr>
              <p14:cNvContentPartPr/>
              <p14:nvPr/>
            </p14:nvContentPartPr>
            <p14:xfrm>
              <a:off x="6302599" y="3294519"/>
              <a:ext cx="1159560" cy="182880"/>
            </p14:xfrm>
          </p:contentPart>
        </mc:Choice>
        <mc:Fallback xmlns="">
          <p:pic>
            <p:nvPicPr>
              <p:cNvPr id="16" name="Freihand 15">
                <a:extLst>
                  <a:ext uri="{FF2B5EF4-FFF2-40B4-BE49-F238E27FC236}">
                    <a16:creationId xmlns:a16="http://schemas.microsoft.com/office/drawing/2014/main" id="{40BF3CD6-9EE7-F52F-7E93-5FF1676D02A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66959" y="3258519"/>
                <a:ext cx="12312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64379C8E-BA0A-F0AC-49A3-FCD6B563EA6C}"/>
                  </a:ext>
                </a:extLst>
              </p14:cNvPr>
              <p14:cNvContentPartPr/>
              <p14:nvPr/>
            </p14:nvContentPartPr>
            <p14:xfrm>
              <a:off x="3195799" y="2354199"/>
              <a:ext cx="1615320" cy="44532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64379C8E-BA0A-F0AC-49A3-FCD6B563EA6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59799" y="2318199"/>
                <a:ext cx="1686960" cy="51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Freihand 25">
                <a:extLst>
                  <a:ext uri="{FF2B5EF4-FFF2-40B4-BE49-F238E27FC236}">
                    <a16:creationId xmlns:a16="http://schemas.microsoft.com/office/drawing/2014/main" id="{9766CB45-F33A-E6ED-FD97-5A48EC3635EB}"/>
                  </a:ext>
                </a:extLst>
              </p14:cNvPr>
              <p14:cNvContentPartPr/>
              <p14:nvPr/>
            </p14:nvContentPartPr>
            <p14:xfrm>
              <a:off x="2579479" y="4162119"/>
              <a:ext cx="717480" cy="1161720"/>
            </p14:xfrm>
          </p:contentPart>
        </mc:Choice>
        <mc:Fallback xmlns="">
          <p:pic>
            <p:nvPicPr>
              <p:cNvPr id="26" name="Freihand 25">
                <a:extLst>
                  <a:ext uri="{FF2B5EF4-FFF2-40B4-BE49-F238E27FC236}">
                    <a16:creationId xmlns:a16="http://schemas.microsoft.com/office/drawing/2014/main" id="{9766CB45-F33A-E6ED-FD97-5A48EC3635E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43839" y="4126119"/>
                <a:ext cx="789120" cy="12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Freihand 26">
                <a:extLst>
                  <a:ext uri="{FF2B5EF4-FFF2-40B4-BE49-F238E27FC236}">
                    <a16:creationId xmlns:a16="http://schemas.microsoft.com/office/drawing/2014/main" id="{481FA11A-9B36-276D-5F4C-FFA8F5E7CB3E}"/>
                  </a:ext>
                </a:extLst>
              </p14:cNvPr>
              <p14:cNvContentPartPr/>
              <p14:nvPr/>
            </p14:nvContentPartPr>
            <p14:xfrm>
              <a:off x="3624559" y="5096679"/>
              <a:ext cx="320760" cy="371520"/>
            </p14:xfrm>
          </p:contentPart>
        </mc:Choice>
        <mc:Fallback xmlns="">
          <p:pic>
            <p:nvPicPr>
              <p:cNvPr id="27" name="Freihand 26">
                <a:extLst>
                  <a:ext uri="{FF2B5EF4-FFF2-40B4-BE49-F238E27FC236}">
                    <a16:creationId xmlns:a16="http://schemas.microsoft.com/office/drawing/2014/main" id="{481FA11A-9B36-276D-5F4C-FFA8F5E7CB3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88919" y="5061039"/>
                <a:ext cx="39240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9" name="Freihand 58">
                <a:extLst>
                  <a:ext uri="{FF2B5EF4-FFF2-40B4-BE49-F238E27FC236}">
                    <a16:creationId xmlns:a16="http://schemas.microsoft.com/office/drawing/2014/main" id="{12960AC8-2540-D789-C635-B5B06FFC8A21}"/>
                  </a:ext>
                </a:extLst>
              </p14:cNvPr>
              <p14:cNvContentPartPr/>
              <p14:nvPr/>
            </p14:nvContentPartPr>
            <p14:xfrm>
              <a:off x="7121239" y="3745959"/>
              <a:ext cx="1315080" cy="1365480"/>
            </p14:xfrm>
          </p:contentPart>
        </mc:Choice>
        <mc:Fallback xmlns="">
          <p:pic>
            <p:nvPicPr>
              <p:cNvPr id="59" name="Freihand 58">
                <a:extLst>
                  <a:ext uri="{FF2B5EF4-FFF2-40B4-BE49-F238E27FC236}">
                    <a16:creationId xmlns:a16="http://schemas.microsoft.com/office/drawing/2014/main" id="{12960AC8-2540-D789-C635-B5B06FFC8A2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085239" y="3709959"/>
                <a:ext cx="1386720" cy="14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1" name="Freihand 60">
                <a:extLst>
                  <a:ext uri="{FF2B5EF4-FFF2-40B4-BE49-F238E27FC236}">
                    <a16:creationId xmlns:a16="http://schemas.microsoft.com/office/drawing/2014/main" id="{DE12FA7E-EC5F-F194-6DEC-094403319E36}"/>
                  </a:ext>
                </a:extLst>
              </p14:cNvPr>
              <p14:cNvContentPartPr/>
              <p14:nvPr/>
            </p14:nvContentPartPr>
            <p14:xfrm>
              <a:off x="7710559" y="3817959"/>
              <a:ext cx="526320" cy="883800"/>
            </p14:xfrm>
          </p:contentPart>
        </mc:Choice>
        <mc:Fallback xmlns="">
          <p:pic>
            <p:nvPicPr>
              <p:cNvPr id="61" name="Freihand 60">
                <a:extLst>
                  <a:ext uri="{FF2B5EF4-FFF2-40B4-BE49-F238E27FC236}">
                    <a16:creationId xmlns:a16="http://schemas.microsoft.com/office/drawing/2014/main" id="{DE12FA7E-EC5F-F194-6DEC-094403319E3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74919" y="3782319"/>
                <a:ext cx="597960" cy="9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3" name="Freihand 62">
                <a:extLst>
                  <a:ext uri="{FF2B5EF4-FFF2-40B4-BE49-F238E27FC236}">
                    <a16:creationId xmlns:a16="http://schemas.microsoft.com/office/drawing/2014/main" id="{290DC89D-2043-430A-6E4D-BF8EC4311149}"/>
                  </a:ext>
                </a:extLst>
              </p14:cNvPr>
              <p14:cNvContentPartPr/>
              <p14:nvPr/>
            </p14:nvContentPartPr>
            <p14:xfrm>
              <a:off x="7791919" y="3836319"/>
              <a:ext cx="378360" cy="632520"/>
            </p14:xfrm>
          </p:contentPart>
        </mc:Choice>
        <mc:Fallback xmlns="">
          <p:pic>
            <p:nvPicPr>
              <p:cNvPr id="63" name="Freihand 62">
                <a:extLst>
                  <a:ext uri="{FF2B5EF4-FFF2-40B4-BE49-F238E27FC236}">
                    <a16:creationId xmlns:a16="http://schemas.microsoft.com/office/drawing/2014/main" id="{290DC89D-2043-430A-6E4D-BF8EC431114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755919" y="3800679"/>
                <a:ext cx="450000" cy="7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5" name="Freihand 54">
                <a:extLst>
                  <a:ext uri="{FF2B5EF4-FFF2-40B4-BE49-F238E27FC236}">
                    <a16:creationId xmlns:a16="http://schemas.microsoft.com/office/drawing/2014/main" id="{E0FBE742-DF3A-D318-2063-FCB164353172}"/>
                  </a:ext>
                </a:extLst>
              </p14:cNvPr>
              <p14:cNvContentPartPr/>
              <p14:nvPr/>
            </p14:nvContentPartPr>
            <p14:xfrm>
              <a:off x="8128159" y="1589425"/>
              <a:ext cx="546480" cy="595440"/>
            </p14:xfrm>
          </p:contentPart>
        </mc:Choice>
        <mc:Fallback xmlns="">
          <p:pic>
            <p:nvPicPr>
              <p:cNvPr id="55" name="Freihand 54">
                <a:extLst>
                  <a:ext uri="{FF2B5EF4-FFF2-40B4-BE49-F238E27FC236}">
                    <a16:creationId xmlns:a16="http://schemas.microsoft.com/office/drawing/2014/main" id="{E0FBE742-DF3A-D318-2063-FCB16435317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92159" y="1553425"/>
                <a:ext cx="61812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6" name="Freihand 55">
                <a:extLst>
                  <a:ext uri="{FF2B5EF4-FFF2-40B4-BE49-F238E27FC236}">
                    <a16:creationId xmlns:a16="http://schemas.microsoft.com/office/drawing/2014/main" id="{A6E7A00B-75B7-109B-6979-DCAEE6A19099}"/>
                  </a:ext>
                </a:extLst>
              </p14:cNvPr>
              <p14:cNvContentPartPr/>
              <p14:nvPr/>
            </p14:nvContentPartPr>
            <p14:xfrm>
              <a:off x="7967959" y="2390919"/>
              <a:ext cx="866880" cy="117720"/>
            </p14:xfrm>
          </p:contentPart>
        </mc:Choice>
        <mc:Fallback xmlns="">
          <p:pic>
            <p:nvPicPr>
              <p:cNvPr id="56" name="Freihand 55">
                <a:extLst>
                  <a:ext uri="{FF2B5EF4-FFF2-40B4-BE49-F238E27FC236}">
                    <a16:creationId xmlns:a16="http://schemas.microsoft.com/office/drawing/2014/main" id="{A6E7A00B-75B7-109B-6979-DCAEE6A1909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932319" y="2354919"/>
                <a:ext cx="93852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7" name="Freihand 56">
                <a:extLst>
                  <a:ext uri="{FF2B5EF4-FFF2-40B4-BE49-F238E27FC236}">
                    <a16:creationId xmlns:a16="http://schemas.microsoft.com/office/drawing/2014/main" id="{44151883-F65D-2D61-15EB-D7427975DE93}"/>
                  </a:ext>
                </a:extLst>
              </p14:cNvPr>
              <p14:cNvContentPartPr/>
              <p14:nvPr/>
            </p14:nvContentPartPr>
            <p14:xfrm>
              <a:off x="7929439" y="2586399"/>
              <a:ext cx="900720" cy="716760"/>
            </p14:xfrm>
          </p:contentPart>
        </mc:Choice>
        <mc:Fallback xmlns="">
          <p:pic>
            <p:nvPicPr>
              <p:cNvPr id="57" name="Freihand 56">
                <a:extLst>
                  <a:ext uri="{FF2B5EF4-FFF2-40B4-BE49-F238E27FC236}">
                    <a16:creationId xmlns:a16="http://schemas.microsoft.com/office/drawing/2014/main" id="{44151883-F65D-2D61-15EB-D7427975DE9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893439" y="2550759"/>
                <a:ext cx="972360" cy="78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78D86F7E-BC70-DC60-32EB-732C6F08FBD8}"/>
              </a:ext>
            </a:extLst>
          </p:cNvPr>
          <p:cNvGrpSpPr/>
          <p:nvPr/>
        </p:nvGrpSpPr>
        <p:grpSpPr>
          <a:xfrm>
            <a:off x="4446799" y="4739199"/>
            <a:ext cx="1231200" cy="1098720"/>
            <a:chOff x="3326211" y="4800998"/>
            <a:chExt cx="1231200" cy="109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4" name="Freihand 43">
                  <a:extLst>
                    <a:ext uri="{FF2B5EF4-FFF2-40B4-BE49-F238E27FC236}">
                      <a16:creationId xmlns:a16="http://schemas.microsoft.com/office/drawing/2014/main" id="{AE22C163-4A91-9AEC-2C68-CB20F1F874EA}"/>
                    </a:ext>
                  </a:extLst>
                </p14:cNvPr>
                <p14:cNvContentPartPr/>
                <p14:nvPr/>
              </p14:nvContentPartPr>
              <p14:xfrm>
                <a:off x="3326211" y="4810718"/>
                <a:ext cx="861480" cy="1072080"/>
              </p14:xfrm>
            </p:contentPart>
          </mc:Choice>
          <mc:Fallback xmlns="">
            <p:pic>
              <p:nvPicPr>
                <p:cNvPr id="44" name="Freihand 43">
                  <a:extLst>
                    <a:ext uri="{FF2B5EF4-FFF2-40B4-BE49-F238E27FC236}">
                      <a16:creationId xmlns:a16="http://schemas.microsoft.com/office/drawing/2014/main" id="{AE22C163-4A91-9AEC-2C68-CB20F1F874E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90571" y="4774718"/>
                  <a:ext cx="933120" cy="11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5" name="Freihand 44">
                  <a:extLst>
                    <a:ext uri="{FF2B5EF4-FFF2-40B4-BE49-F238E27FC236}">
                      <a16:creationId xmlns:a16="http://schemas.microsoft.com/office/drawing/2014/main" id="{4BA48786-2334-634F-9338-74B1642EF098}"/>
                    </a:ext>
                  </a:extLst>
                </p14:cNvPr>
                <p14:cNvContentPartPr/>
                <p14:nvPr/>
              </p14:nvContentPartPr>
              <p14:xfrm>
                <a:off x="4212891" y="5619998"/>
                <a:ext cx="344520" cy="279720"/>
              </p14:xfrm>
            </p:contentPart>
          </mc:Choice>
          <mc:Fallback xmlns="">
            <p:pic>
              <p:nvPicPr>
                <p:cNvPr id="45" name="Freihand 44">
                  <a:extLst>
                    <a:ext uri="{FF2B5EF4-FFF2-40B4-BE49-F238E27FC236}">
                      <a16:creationId xmlns:a16="http://schemas.microsoft.com/office/drawing/2014/main" id="{4BA48786-2334-634F-9338-74B1642EF09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77251" y="5583998"/>
                  <a:ext cx="4161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" name="Freihand 45">
                  <a:extLst>
                    <a:ext uri="{FF2B5EF4-FFF2-40B4-BE49-F238E27FC236}">
                      <a16:creationId xmlns:a16="http://schemas.microsoft.com/office/drawing/2014/main" id="{ED467130-027D-4E49-0DDE-6F8C9E03607D}"/>
                    </a:ext>
                  </a:extLst>
                </p14:cNvPr>
                <p14:cNvContentPartPr/>
                <p14:nvPr/>
              </p14:nvContentPartPr>
              <p14:xfrm>
                <a:off x="4473891" y="4854278"/>
                <a:ext cx="82800" cy="759240"/>
              </p14:xfrm>
            </p:contentPart>
          </mc:Choice>
          <mc:Fallback xmlns="">
            <p:pic>
              <p:nvPicPr>
                <p:cNvPr id="46" name="Freihand 45">
                  <a:extLst>
                    <a:ext uri="{FF2B5EF4-FFF2-40B4-BE49-F238E27FC236}">
                      <a16:creationId xmlns:a16="http://schemas.microsoft.com/office/drawing/2014/main" id="{ED467130-027D-4E49-0DDE-6F8C9E03607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37891" y="4818278"/>
                  <a:ext cx="154440" cy="83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Freihand 46">
                  <a:extLst>
                    <a:ext uri="{FF2B5EF4-FFF2-40B4-BE49-F238E27FC236}">
                      <a16:creationId xmlns:a16="http://schemas.microsoft.com/office/drawing/2014/main" id="{2CCEF286-B2C6-785C-CF70-8D858A0D5421}"/>
                    </a:ext>
                  </a:extLst>
                </p14:cNvPr>
                <p14:cNvContentPartPr/>
                <p14:nvPr/>
              </p14:nvContentPartPr>
              <p14:xfrm>
                <a:off x="3362931" y="4800998"/>
                <a:ext cx="1033200" cy="67320"/>
              </p14:xfrm>
            </p:contentPart>
          </mc:Choice>
          <mc:Fallback xmlns="">
            <p:pic>
              <p:nvPicPr>
                <p:cNvPr id="47" name="Freihand 46">
                  <a:extLst>
                    <a:ext uri="{FF2B5EF4-FFF2-40B4-BE49-F238E27FC236}">
                      <a16:creationId xmlns:a16="http://schemas.microsoft.com/office/drawing/2014/main" id="{2CCEF286-B2C6-785C-CF70-8D858A0D542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27291" y="4765358"/>
                  <a:ext cx="11048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Freihand 48">
                  <a:extLst>
                    <a:ext uri="{FF2B5EF4-FFF2-40B4-BE49-F238E27FC236}">
                      <a16:creationId xmlns:a16="http://schemas.microsoft.com/office/drawing/2014/main" id="{850D33CC-09D3-D833-3241-D1AC4FA73FDF}"/>
                    </a:ext>
                  </a:extLst>
                </p14:cNvPr>
                <p14:cNvContentPartPr/>
                <p14:nvPr/>
              </p14:nvContentPartPr>
              <p14:xfrm>
                <a:off x="4080771" y="4857158"/>
                <a:ext cx="149400" cy="974520"/>
              </p14:xfrm>
            </p:contentPart>
          </mc:Choice>
          <mc:Fallback xmlns="">
            <p:pic>
              <p:nvPicPr>
                <p:cNvPr id="49" name="Freihand 48">
                  <a:extLst>
                    <a:ext uri="{FF2B5EF4-FFF2-40B4-BE49-F238E27FC236}">
                      <a16:creationId xmlns:a16="http://schemas.microsoft.com/office/drawing/2014/main" id="{850D33CC-09D3-D833-3241-D1AC4FA73F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044771" y="4821518"/>
                  <a:ext cx="221040" cy="10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0" name="Freihand 49">
                  <a:extLst>
                    <a:ext uri="{FF2B5EF4-FFF2-40B4-BE49-F238E27FC236}">
                      <a16:creationId xmlns:a16="http://schemas.microsoft.com/office/drawing/2014/main" id="{25D6C33D-6A11-A6EA-AAD9-ADB9E1FC7B07}"/>
                    </a:ext>
                  </a:extLst>
                </p14:cNvPr>
                <p14:cNvContentPartPr/>
                <p14:nvPr/>
              </p14:nvContentPartPr>
              <p14:xfrm>
                <a:off x="3622491" y="4898198"/>
                <a:ext cx="173880" cy="941040"/>
              </p14:xfrm>
            </p:contentPart>
          </mc:Choice>
          <mc:Fallback xmlns="">
            <p:pic>
              <p:nvPicPr>
                <p:cNvPr id="50" name="Freihand 49">
                  <a:extLst>
                    <a:ext uri="{FF2B5EF4-FFF2-40B4-BE49-F238E27FC236}">
                      <a16:creationId xmlns:a16="http://schemas.microsoft.com/office/drawing/2014/main" id="{25D6C33D-6A11-A6EA-AAD9-ADB9E1FC7B0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586491" y="4862558"/>
                  <a:ext cx="245520" cy="10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2" name="Freihand 51">
                  <a:extLst>
                    <a:ext uri="{FF2B5EF4-FFF2-40B4-BE49-F238E27FC236}">
                      <a16:creationId xmlns:a16="http://schemas.microsoft.com/office/drawing/2014/main" id="{309464E8-C3A4-54CF-E97F-9FE00102F4BF}"/>
                    </a:ext>
                  </a:extLst>
                </p14:cNvPr>
                <p14:cNvContentPartPr/>
                <p14:nvPr/>
              </p14:nvContentPartPr>
              <p14:xfrm>
                <a:off x="3462651" y="5553038"/>
                <a:ext cx="935280" cy="55080"/>
              </p14:xfrm>
            </p:contentPart>
          </mc:Choice>
          <mc:Fallback xmlns="">
            <p:pic>
              <p:nvPicPr>
                <p:cNvPr id="52" name="Freihand 51">
                  <a:extLst>
                    <a:ext uri="{FF2B5EF4-FFF2-40B4-BE49-F238E27FC236}">
                      <a16:creationId xmlns:a16="http://schemas.microsoft.com/office/drawing/2014/main" id="{309464E8-C3A4-54CF-E97F-9FE00102F4B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26651" y="5517038"/>
                  <a:ext cx="1006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3" name="Freihand 52">
                  <a:extLst>
                    <a:ext uri="{FF2B5EF4-FFF2-40B4-BE49-F238E27FC236}">
                      <a16:creationId xmlns:a16="http://schemas.microsoft.com/office/drawing/2014/main" id="{96C7ADF3-7B2D-470F-9224-48AB690ADFC0}"/>
                    </a:ext>
                  </a:extLst>
                </p14:cNvPr>
                <p14:cNvContentPartPr/>
                <p14:nvPr/>
              </p14:nvContentPartPr>
              <p14:xfrm>
                <a:off x="3439611" y="5099438"/>
                <a:ext cx="1090440" cy="36360"/>
              </p14:xfrm>
            </p:contentPart>
          </mc:Choice>
          <mc:Fallback xmlns="">
            <p:pic>
              <p:nvPicPr>
                <p:cNvPr id="53" name="Freihand 52">
                  <a:extLst>
                    <a:ext uri="{FF2B5EF4-FFF2-40B4-BE49-F238E27FC236}">
                      <a16:creationId xmlns:a16="http://schemas.microsoft.com/office/drawing/2014/main" id="{96C7ADF3-7B2D-470F-9224-48AB690ADFC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03971" y="5063438"/>
                  <a:ext cx="11620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7" name="Freihand 66">
                  <a:extLst>
                    <a:ext uri="{FF2B5EF4-FFF2-40B4-BE49-F238E27FC236}">
                      <a16:creationId xmlns:a16="http://schemas.microsoft.com/office/drawing/2014/main" id="{75C43060-2C8F-2CBD-4064-B7C5701A154D}"/>
                    </a:ext>
                  </a:extLst>
                </p14:cNvPr>
                <p14:cNvContentPartPr/>
                <p14:nvPr/>
              </p14:nvContentPartPr>
              <p14:xfrm>
                <a:off x="3347451" y="5161718"/>
                <a:ext cx="341640" cy="516960"/>
              </p14:xfrm>
            </p:contentPart>
          </mc:Choice>
          <mc:Fallback xmlns="">
            <p:pic>
              <p:nvPicPr>
                <p:cNvPr id="67" name="Freihand 66">
                  <a:extLst>
                    <a:ext uri="{FF2B5EF4-FFF2-40B4-BE49-F238E27FC236}">
                      <a16:creationId xmlns:a16="http://schemas.microsoft.com/office/drawing/2014/main" id="{75C43060-2C8F-2CBD-4064-B7C5701A154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11811" y="5125718"/>
                  <a:ext cx="413280" cy="58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2697FF98-BF72-F012-29C5-696945554623}"/>
                  </a:ext>
                </a:extLst>
              </p14:cNvPr>
              <p14:cNvContentPartPr/>
              <p14:nvPr/>
            </p14:nvContentPartPr>
            <p14:xfrm>
              <a:off x="5364547" y="2227326"/>
              <a:ext cx="331920" cy="324720"/>
            </p14:xfrm>
          </p:contentPart>
        </mc:Choice>
        <mc:Fallback xmlns=""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2697FF98-BF72-F012-29C5-69694555462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28907" y="2191326"/>
                <a:ext cx="40356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D8D884D5-A07C-993A-E87F-E019DE1892F5}"/>
                  </a:ext>
                </a:extLst>
              </p14:cNvPr>
              <p14:cNvContentPartPr/>
              <p14:nvPr/>
            </p14:nvContentPartPr>
            <p14:xfrm>
              <a:off x="5087347" y="3282126"/>
              <a:ext cx="39960" cy="161640"/>
            </p14:xfrm>
          </p:contentPart>
        </mc:Choice>
        <mc:Fallback xmlns=""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D8D884D5-A07C-993A-E87F-E019DE1892F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51347" y="3246486"/>
                <a:ext cx="111600" cy="23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984E13C0-E3FD-A184-F35C-7B10D3F43CF8}"/>
              </a:ext>
            </a:extLst>
          </p:cNvPr>
          <p:cNvGrpSpPr/>
          <p:nvPr/>
        </p:nvGrpSpPr>
        <p:grpSpPr>
          <a:xfrm>
            <a:off x="5090587" y="3208686"/>
            <a:ext cx="543960" cy="518760"/>
            <a:chOff x="5090587" y="3208686"/>
            <a:chExt cx="543960" cy="51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7C4449C8-ECB5-B826-5EDD-303ACCD76288}"/>
                    </a:ext>
                  </a:extLst>
                </p14:cNvPr>
                <p14:cNvContentPartPr/>
                <p14:nvPr/>
              </p14:nvContentPartPr>
              <p14:xfrm>
                <a:off x="5131627" y="3422526"/>
                <a:ext cx="187200" cy="275040"/>
              </p14:xfrm>
            </p:contentPart>
          </mc:Choice>
          <mc:Fallback xmlns=""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7C4449C8-ECB5-B826-5EDD-303ACCD7628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95987" y="3386526"/>
                  <a:ext cx="2588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A64E796C-F1B0-3B85-E099-23AD29D0031E}"/>
                    </a:ext>
                  </a:extLst>
                </p14:cNvPr>
                <p14:cNvContentPartPr/>
                <p14:nvPr/>
              </p14:nvContentPartPr>
              <p14:xfrm>
                <a:off x="5090587" y="3233886"/>
                <a:ext cx="168840" cy="36720"/>
              </p14:xfrm>
            </p:contentPart>
          </mc:Choice>
          <mc:Fallback xmlns=""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A64E796C-F1B0-3B85-E099-23AD29D0031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54587" y="3197886"/>
                  <a:ext cx="2404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333F9168-C81E-4DD7-7838-62493DF5C83A}"/>
                    </a:ext>
                  </a:extLst>
                </p14:cNvPr>
                <p14:cNvContentPartPr/>
                <p14:nvPr/>
              </p14:nvContentPartPr>
              <p14:xfrm>
                <a:off x="5406667" y="3208686"/>
                <a:ext cx="73800" cy="518760"/>
              </p14:xfrm>
            </p:contentPart>
          </mc:Choice>
          <mc:Fallback xmlns=""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333F9168-C81E-4DD7-7838-62493DF5C83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71027" y="3172686"/>
                  <a:ext cx="14544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C39859C1-7B74-9454-FC88-52784C92C905}"/>
                    </a:ext>
                  </a:extLst>
                </p14:cNvPr>
                <p14:cNvContentPartPr/>
                <p14:nvPr/>
              </p14:nvContentPartPr>
              <p14:xfrm>
                <a:off x="5456707" y="3429726"/>
                <a:ext cx="177840" cy="265320"/>
              </p14:xfrm>
            </p:contentPart>
          </mc:Choice>
          <mc:Fallback xmlns=""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C39859C1-7B74-9454-FC88-52784C92C90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20707" y="3393726"/>
                  <a:ext cx="249480" cy="33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37E76BB2-E881-90CF-AC55-60BF253D83E1}"/>
              </a:ext>
            </a:extLst>
          </p:cNvPr>
          <p:cNvGrpSpPr/>
          <p:nvPr/>
        </p:nvGrpSpPr>
        <p:grpSpPr>
          <a:xfrm>
            <a:off x="3248107" y="3698286"/>
            <a:ext cx="869400" cy="334440"/>
            <a:chOff x="3248107" y="3698286"/>
            <a:chExt cx="86940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2" name="Freihand 31">
                  <a:extLst>
                    <a:ext uri="{FF2B5EF4-FFF2-40B4-BE49-F238E27FC236}">
                      <a16:creationId xmlns:a16="http://schemas.microsoft.com/office/drawing/2014/main" id="{5E3BCD73-914E-8CE2-0C1B-FD169BDF3372}"/>
                    </a:ext>
                  </a:extLst>
                </p14:cNvPr>
                <p14:cNvContentPartPr/>
                <p14:nvPr/>
              </p14:nvContentPartPr>
              <p14:xfrm>
                <a:off x="3248107" y="3761286"/>
                <a:ext cx="144360" cy="271440"/>
              </p14:xfrm>
            </p:contentPart>
          </mc:Choice>
          <mc:Fallback xmlns="">
            <p:pic>
              <p:nvPicPr>
                <p:cNvPr id="32" name="Freihand 31">
                  <a:extLst>
                    <a:ext uri="{FF2B5EF4-FFF2-40B4-BE49-F238E27FC236}">
                      <a16:creationId xmlns:a16="http://schemas.microsoft.com/office/drawing/2014/main" id="{5E3BCD73-914E-8CE2-0C1B-FD169BDF337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212107" y="3725646"/>
                  <a:ext cx="2160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" name="Freihand 32">
                  <a:extLst>
                    <a:ext uri="{FF2B5EF4-FFF2-40B4-BE49-F238E27FC236}">
                      <a16:creationId xmlns:a16="http://schemas.microsoft.com/office/drawing/2014/main" id="{00301564-D475-1959-936C-5BC391408002}"/>
                    </a:ext>
                  </a:extLst>
                </p14:cNvPr>
                <p14:cNvContentPartPr/>
                <p14:nvPr/>
              </p14:nvContentPartPr>
              <p14:xfrm>
                <a:off x="3440707" y="3741126"/>
                <a:ext cx="201960" cy="266400"/>
              </p14:xfrm>
            </p:contentPart>
          </mc:Choice>
          <mc:Fallback xmlns="">
            <p:pic>
              <p:nvPicPr>
                <p:cNvPr id="33" name="Freihand 32">
                  <a:extLst>
                    <a:ext uri="{FF2B5EF4-FFF2-40B4-BE49-F238E27FC236}">
                      <a16:creationId xmlns:a16="http://schemas.microsoft.com/office/drawing/2014/main" id="{00301564-D475-1959-936C-5BC39140800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04707" y="3705126"/>
                  <a:ext cx="2736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4" name="Freihand 33">
                  <a:extLst>
                    <a:ext uri="{FF2B5EF4-FFF2-40B4-BE49-F238E27FC236}">
                      <a16:creationId xmlns:a16="http://schemas.microsoft.com/office/drawing/2014/main" id="{37C3D965-8F47-F471-64F9-B9D13723A37C}"/>
                    </a:ext>
                  </a:extLst>
                </p14:cNvPr>
                <p14:cNvContentPartPr/>
                <p14:nvPr/>
              </p14:nvContentPartPr>
              <p14:xfrm>
                <a:off x="3709987" y="3965766"/>
                <a:ext cx="2160" cy="720"/>
              </p14:xfrm>
            </p:contentPart>
          </mc:Choice>
          <mc:Fallback xmlns="">
            <p:pic>
              <p:nvPicPr>
                <p:cNvPr id="34" name="Freihand 33">
                  <a:extLst>
                    <a:ext uri="{FF2B5EF4-FFF2-40B4-BE49-F238E27FC236}">
                      <a16:creationId xmlns:a16="http://schemas.microsoft.com/office/drawing/2014/main" id="{37C3D965-8F47-F471-64F9-B9D13723A37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73987" y="3930126"/>
                  <a:ext cx="738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6" name="Freihand 35">
                  <a:extLst>
                    <a:ext uri="{FF2B5EF4-FFF2-40B4-BE49-F238E27FC236}">
                      <a16:creationId xmlns:a16="http://schemas.microsoft.com/office/drawing/2014/main" id="{0319618E-9645-A66A-70FD-09373BA5D9CB}"/>
                    </a:ext>
                  </a:extLst>
                </p14:cNvPr>
                <p14:cNvContentPartPr/>
                <p14:nvPr/>
              </p14:nvContentPartPr>
              <p14:xfrm>
                <a:off x="3783427" y="3720246"/>
                <a:ext cx="132120" cy="223200"/>
              </p14:xfrm>
            </p:contentPart>
          </mc:Choice>
          <mc:Fallback xmlns="">
            <p:pic>
              <p:nvPicPr>
                <p:cNvPr id="36" name="Freihand 35">
                  <a:extLst>
                    <a:ext uri="{FF2B5EF4-FFF2-40B4-BE49-F238E27FC236}">
                      <a16:creationId xmlns:a16="http://schemas.microsoft.com/office/drawing/2014/main" id="{0319618E-9645-A66A-70FD-09373BA5D9C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47787" y="3684246"/>
                  <a:ext cx="2037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9457407F-8CBA-0256-6403-FE3DB1B66CE0}"/>
                    </a:ext>
                  </a:extLst>
                </p14:cNvPr>
                <p14:cNvContentPartPr/>
                <p14:nvPr/>
              </p14:nvContentPartPr>
              <p14:xfrm>
                <a:off x="4005547" y="3698286"/>
                <a:ext cx="111960" cy="246240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9457407F-8CBA-0256-6403-FE3DB1B66CE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69547" y="3662646"/>
                  <a:ext cx="183600" cy="317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624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nd Genossenschaft">
      <a:majorFont>
        <a:latin typeface="Frutiger LT 47 LightCn"/>
        <a:ea typeface=""/>
        <a:cs typeface=""/>
      </a:majorFont>
      <a:minorFont>
        <a:latin typeface="Frutiger LT 47 LightC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956AC317-D1FC-489C-8951-6376DDDF8B93}" vid="{8FBDEFEA-0986-4890-BDE9-9E925509964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51C58A0447794B9E0607E30835C453" ma:contentTypeVersion="16" ma:contentTypeDescription="Create a new document." ma:contentTypeScope="" ma:versionID="12a8ae1fe6847e7688fecbc833036ad1">
  <xsd:schema xmlns:xsd="http://www.w3.org/2001/XMLSchema" xmlns:xs="http://www.w3.org/2001/XMLSchema" xmlns:p="http://schemas.microsoft.com/office/2006/metadata/properties" xmlns:ns2="248d1be3-9005-4a53-9e23-930b11b42652" xmlns:ns3="97bfa93b-b8db-4eca-8ab5-9a111bcfc4d2" targetNamespace="http://schemas.microsoft.com/office/2006/metadata/properties" ma:root="true" ma:fieldsID="177c7bbfb54b7de753f7072aad8f816f" ns2:_="" ns3:_="">
    <xsd:import namespace="248d1be3-9005-4a53-9e23-930b11b42652"/>
    <xsd:import namespace="97bfa93b-b8db-4eca-8ab5-9a111bcfc4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8d1be3-9005-4a53-9e23-930b11b426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c34121d7-6c8c-4e40-b95b-7fdab49e94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bfa93b-b8db-4eca-8ab5-9a111bcfc4d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51dac43-b782-49ff-88fa-7ec2849a9262}" ma:internalName="TaxCatchAll" ma:showField="CatchAllData" ma:web="97bfa93b-b8db-4eca-8ab5-9a111bcfc4d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935AE3-79CA-4AB5-9A79-9B22FEC67E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8d1be3-9005-4a53-9e23-930b11b42652"/>
    <ds:schemaRef ds:uri="97bfa93b-b8db-4eca-8ab5-9a111bcfc4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D6C597-85FA-41E3-8214-7FE8ED71E39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efa4170-0d19-0005-0004-bc88714345d2}" enabled="1" method="Standard" siteId="{d8d26fa7-47f4-4dd4-b833-962641d44b6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108</Words>
  <Application>Microsoft Office PowerPoint</Application>
  <PresentationFormat>Breitbild</PresentationFormat>
  <Paragraphs>32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Aptos</vt:lpstr>
      <vt:lpstr>Arial</vt:lpstr>
      <vt:lpstr>Frutiger LT 47 LightCn</vt:lpstr>
      <vt:lpstr>Karla</vt:lpstr>
      <vt:lpstr>Smooch Sans</vt:lpstr>
      <vt:lpstr>Office</vt:lpstr>
      <vt:lpstr>PowerPoint-Präsentation</vt:lpstr>
      <vt:lpstr>projektablauf</vt:lpstr>
      <vt:lpstr>ausgangslage</vt:lpstr>
      <vt:lpstr>ist</vt:lpstr>
      <vt:lpstr>projektbasierend</vt:lpstr>
      <vt:lpstr>projektbasierend</vt:lpstr>
      <vt:lpstr>projektorganisation</vt:lpstr>
      <vt:lpstr>projektziele</vt:lpstr>
      <vt:lpstr>projektziele</vt:lpstr>
      <vt:lpstr>projektziele</vt:lpstr>
      <vt:lpstr>projektziele</vt:lpstr>
      <vt:lpstr>projektziele</vt:lpstr>
      <vt:lpstr>projektziele</vt:lpstr>
      <vt:lpstr>focus</vt:lpstr>
      <vt:lpstr>abgrenzungen</vt:lpstr>
      <vt:lpstr>arbeitspakete</vt:lpstr>
      <vt:lpstr>projektablauf</vt:lpstr>
      <vt:lpstr>projektablauf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Kenan Tabinas</dc:creator>
  <cp:lastModifiedBy>Kenan Tabinas</cp:lastModifiedBy>
  <cp:revision>1</cp:revision>
  <dcterms:created xsi:type="dcterms:W3CDTF">2025-02-05T12:27:29Z</dcterms:created>
  <dcterms:modified xsi:type="dcterms:W3CDTF">2025-02-14T14:46:16Z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2023-02-22T14:35:16Z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d8d26fa7-47f4-4dd4-b833-962641d44b63</vt:lpwstr>
  </property>
  <property fmtid="{D5CDD505-2E9C-101B-9397-08002B2CF9AE}" pid="7" name="MSIP_Label_defa4170-0d19-0005-0004-bc88714345d2_ActionId">
    <vt:lpwstr>1940a32b-9d52-47f0-b904-ece3e2a0a5ee</vt:lpwstr>
  </property>
  <property fmtid="{D5CDD505-2E9C-101B-9397-08002B2CF9AE}" pid="8" name="MSIP_Label_defa4170-0d19-0005-0004-bc88714345d2_ContentBits">
    <vt:lpwstr>0</vt:lpwstr>
  </property>
</Properties>
</file>