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5" r:id="rId5"/>
    <p:sldId id="266" r:id="rId6"/>
    <p:sldId id="301" r:id="rId7"/>
    <p:sldId id="302" r:id="rId8"/>
    <p:sldId id="303" r:id="rId9"/>
    <p:sldId id="304" r:id="rId10"/>
    <p:sldId id="307" r:id="rId11"/>
    <p:sldId id="290" r:id="rId12"/>
    <p:sldId id="291" r:id="rId13"/>
    <p:sldId id="293" r:id="rId14"/>
    <p:sldId id="297" r:id="rId15"/>
    <p:sldId id="298" r:id="rId16"/>
    <p:sldId id="306" r:id="rId17"/>
    <p:sldId id="267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3" r:id="rId28"/>
    <p:sldId id="280" r:id="rId29"/>
    <p:sldId id="262" r:id="rId30"/>
    <p:sldId id="259" r:id="rId31"/>
    <p:sldId id="261" r:id="rId32"/>
    <p:sldId id="308" r:id="rId33"/>
    <p:sldId id="310" r:id="rId34"/>
    <p:sldId id="312" r:id="rId35"/>
    <p:sldId id="314" r:id="rId36"/>
    <p:sldId id="316" r:id="rId37"/>
    <p:sldId id="317" r:id="rId38"/>
    <p:sldId id="319" r:id="rId39"/>
    <p:sldId id="320" r:id="rId40"/>
    <p:sldId id="321" r:id="rId41"/>
    <p:sldId id="322" r:id="rId42"/>
    <p:sldId id="323" r:id="rId43"/>
    <p:sldId id="325" r:id="rId44"/>
    <p:sldId id="327" r:id="rId45"/>
    <p:sldId id="268" r:id="rId46"/>
    <p:sldId id="329" r:id="rId47"/>
    <p:sldId id="330" r:id="rId48"/>
    <p:sldId id="333" r:id="rId49"/>
    <p:sldId id="332" r:id="rId50"/>
    <p:sldId id="335" r:id="rId51"/>
    <p:sldId id="337" r:id="rId52"/>
    <p:sldId id="334" r:id="rId53"/>
    <p:sldId id="338" r:id="rId54"/>
    <p:sldId id="339" r:id="rId55"/>
    <p:sldId id="285" r:id="rId56"/>
    <p:sldId id="286" r:id="rId57"/>
    <p:sldId id="287" r:id="rId58"/>
    <p:sldId id="284" r:id="rId5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  <a:srgbClr val="23C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62E406-573C-49BF-A472-3488528D16DF}" v="746" dt="2025-03-30T16:17:25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an Tabinas" userId="aff20947-de81-4ceb-92a7-6c01f7647d35" providerId="ADAL" clId="{5162E406-573C-49BF-A472-3488528D16DF}"/>
    <pc:docChg chg="undo custSel addSld delSld modSld sldOrd">
      <pc:chgData name="Kenan Tabinas" userId="aff20947-de81-4ceb-92a7-6c01f7647d35" providerId="ADAL" clId="{5162E406-573C-49BF-A472-3488528D16DF}" dt="2025-03-30T16:18:49.980" v="2233" actId="14734"/>
      <pc:docMkLst>
        <pc:docMk/>
      </pc:docMkLst>
      <pc:sldChg chg="del">
        <pc:chgData name="Kenan Tabinas" userId="aff20947-de81-4ceb-92a7-6c01f7647d35" providerId="ADAL" clId="{5162E406-573C-49BF-A472-3488528D16DF}" dt="2025-03-30T15:31:59.348" v="1365" actId="2696"/>
        <pc:sldMkLst>
          <pc:docMk/>
          <pc:sldMk cId="1678634996" sldId="259"/>
        </pc:sldMkLst>
      </pc:sldChg>
      <pc:sldChg chg="add">
        <pc:chgData name="Kenan Tabinas" userId="aff20947-de81-4ceb-92a7-6c01f7647d35" providerId="ADAL" clId="{5162E406-573C-49BF-A472-3488528D16DF}" dt="2025-03-30T15:32:00.545" v="1366"/>
        <pc:sldMkLst>
          <pc:docMk/>
          <pc:sldMk cId="2924824531" sldId="259"/>
        </pc:sldMkLst>
      </pc:sldChg>
      <pc:sldChg chg="add">
        <pc:chgData name="Kenan Tabinas" userId="aff20947-de81-4ceb-92a7-6c01f7647d35" providerId="ADAL" clId="{5162E406-573C-49BF-A472-3488528D16DF}" dt="2025-03-30T15:32:00.545" v="1366"/>
        <pc:sldMkLst>
          <pc:docMk/>
          <pc:sldMk cId="868604568" sldId="261"/>
        </pc:sldMkLst>
      </pc:sldChg>
      <pc:sldChg chg="del">
        <pc:chgData name="Kenan Tabinas" userId="aff20947-de81-4ceb-92a7-6c01f7647d35" providerId="ADAL" clId="{5162E406-573C-49BF-A472-3488528D16DF}" dt="2025-03-30T15:31:59.348" v="1365" actId="2696"/>
        <pc:sldMkLst>
          <pc:docMk/>
          <pc:sldMk cId="2226385216" sldId="261"/>
        </pc:sldMkLst>
      </pc:sldChg>
      <pc:sldChg chg="add">
        <pc:chgData name="Kenan Tabinas" userId="aff20947-de81-4ceb-92a7-6c01f7647d35" providerId="ADAL" clId="{5162E406-573C-49BF-A472-3488528D16DF}" dt="2025-03-30T15:32:00.545" v="1366"/>
        <pc:sldMkLst>
          <pc:docMk/>
          <pc:sldMk cId="792310539" sldId="262"/>
        </pc:sldMkLst>
      </pc:sldChg>
      <pc:sldChg chg="del">
        <pc:chgData name="Kenan Tabinas" userId="aff20947-de81-4ceb-92a7-6c01f7647d35" providerId="ADAL" clId="{5162E406-573C-49BF-A472-3488528D16DF}" dt="2025-03-30T15:31:59.348" v="1365" actId="2696"/>
        <pc:sldMkLst>
          <pc:docMk/>
          <pc:sldMk cId="4103082938" sldId="262"/>
        </pc:sldMkLst>
      </pc:sldChg>
      <pc:sldChg chg="modSp modAnim">
        <pc:chgData name="Kenan Tabinas" userId="aff20947-de81-4ceb-92a7-6c01f7647d35" providerId="ADAL" clId="{5162E406-573C-49BF-A472-3488528D16DF}" dt="2025-03-30T15:15:21.389" v="979" actId="20577"/>
        <pc:sldMkLst>
          <pc:docMk/>
          <pc:sldMk cId="3512273707" sldId="263"/>
        </pc:sldMkLst>
        <pc:spChg chg="mod">
          <ac:chgData name="Kenan Tabinas" userId="aff20947-de81-4ceb-92a7-6c01f7647d35" providerId="ADAL" clId="{5162E406-573C-49BF-A472-3488528D16DF}" dt="2025-03-30T15:15:21.389" v="979" actId="20577"/>
          <ac:spMkLst>
            <pc:docMk/>
            <pc:sldMk cId="3512273707" sldId="263"/>
            <ac:spMk id="3" creationId="{09C72CC2-447D-E11C-FD8E-F9DE37BD33F2}"/>
          </ac:spMkLst>
        </pc:spChg>
      </pc:sldChg>
      <pc:sldChg chg="addSp delSp modSp mod">
        <pc:chgData name="Kenan Tabinas" userId="aff20947-de81-4ceb-92a7-6c01f7647d35" providerId="ADAL" clId="{5162E406-573C-49BF-A472-3488528D16DF}" dt="2025-03-30T14:43:42.387" v="68" actId="478"/>
        <pc:sldMkLst>
          <pc:docMk/>
          <pc:sldMk cId="766302597" sldId="265"/>
        </pc:sldMkLst>
        <pc:spChg chg="add del mod">
          <ac:chgData name="Kenan Tabinas" userId="aff20947-de81-4ceb-92a7-6c01f7647d35" providerId="ADAL" clId="{5162E406-573C-49BF-A472-3488528D16DF}" dt="2025-03-30T14:33:27.862" v="13"/>
          <ac:spMkLst>
            <pc:docMk/>
            <pc:sldMk cId="766302597" sldId="265"/>
            <ac:spMk id="6" creationId="{01F454EA-1B30-7B5B-2196-51A96B16ABDB}"/>
          </ac:spMkLst>
        </pc:spChg>
        <pc:spChg chg="add mod">
          <ac:chgData name="Kenan Tabinas" userId="aff20947-de81-4ceb-92a7-6c01f7647d35" providerId="ADAL" clId="{5162E406-573C-49BF-A472-3488528D16DF}" dt="2025-03-30T14:43:36.777" v="65" actId="478"/>
          <ac:spMkLst>
            <pc:docMk/>
            <pc:sldMk cId="766302597" sldId="265"/>
            <ac:spMk id="7" creationId="{F83ECBAE-6893-5DD7-9462-277F68304F4A}"/>
          </ac:spMkLst>
        </pc:spChg>
        <pc:graphicFrameChg chg="del">
          <ac:chgData name="Kenan Tabinas" userId="aff20947-de81-4ceb-92a7-6c01f7647d35" providerId="ADAL" clId="{5162E406-573C-49BF-A472-3488528D16DF}" dt="2025-03-30T14:32:28.551" v="0" actId="478"/>
          <ac:graphicFrameMkLst>
            <pc:docMk/>
            <pc:sldMk cId="766302597" sldId="265"/>
            <ac:graphicFrameMk id="5" creationId="{D431C9C5-8AFF-1274-4949-64C0EE1C8B1D}"/>
          </ac:graphicFrameMkLst>
        </pc:graphicFrameChg>
        <pc:picChg chg="add mod">
          <ac:chgData name="Kenan Tabinas" userId="aff20947-de81-4ceb-92a7-6c01f7647d35" providerId="ADAL" clId="{5162E406-573C-49BF-A472-3488528D16DF}" dt="2025-03-30T14:33:33.680" v="18" actId="1076"/>
          <ac:picMkLst>
            <pc:docMk/>
            <pc:sldMk cId="766302597" sldId="265"/>
            <ac:picMk id="1026" creationId="{F4E43C60-DD09-D470-E8A9-85D2ECA62F50}"/>
          </ac:picMkLst>
        </pc:picChg>
        <pc:picChg chg="add mod">
          <ac:chgData name="Kenan Tabinas" userId="aff20947-de81-4ceb-92a7-6c01f7647d35" providerId="ADAL" clId="{5162E406-573C-49BF-A472-3488528D16DF}" dt="2025-03-30T14:33:35.201" v="19" actId="1076"/>
          <ac:picMkLst>
            <pc:docMk/>
            <pc:sldMk cId="766302597" sldId="265"/>
            <ac:picMk id="1028" creationId="{2B204CE5-0828-605E-B26D-5431D0A1D68E}"/>
          </ac:picMkLst>
        </pc:picChg>
        <pc:picChg chg="add del mod">
          <ac:chgData name="Kenan Tabinas" userId="aff20947-de81-4ceb-92a7-6c01f7647d35" providerId="ADAL" clId="{5162E406-573C-49BF-A472-3488528D16DF}" dt="2025-03-30T14:43:42.387" v="68" actId="478"/>
          <ac:picMkLst>
            <pc:docMk/>
            <pc:sldMk cId="766302597" sldId="265"/>
            <ac:picMk id="1030" creationId="{BA6BD296-0F95-0F0C-521D-C45BA2FC9B08}"/>
          </ac:picMkLst>
        </pc:picChg>
        <pc:picChg chg="add">
          <ac:chgData name="Kenan Tabinas" userId="aff20947-de81-4ceb-92a7-6c01f7647d35" providerId="ADAL" clId="{5162E406-573C-49BF-A472-3488528D16DF}" dt="2025-03-30T14:33:56.629" v="20"/>
          <ac:picMkLst>
            <pc:docMk/>
            <pc:sldMk cId="766302597" sldId="265"/>
            <ac:picMk id="1032" creationId="{29F96AE4-F323-7BF3-4727-3E339E11C258}"/>
          </ac:picMkLst>
        </pc:picChg>
        <pc:picChg chg="add del mod">
          <ac:chgData name="Kenan Tabinas" userId="aff20947-de81-4ceb-92a7-6c01f7647d35" providerId="ADAL" clId="{5162E406-573C-49BF-A472-3488528D16DF}" dt="2025-03-30T14:43:41.561" v="67" actId="478"/>
          <ac:picMkLst>
            <pc:docMk/>
            <pc:sldMk cId="766302597" sldId="265"/>
            <ac:picMk id="1034" creationId="{6C6ACD72-5785-DE85-6874-9608B36C45CE}"/>
          </ac:picMkLst>
        </pc:picChg>
      </pc:sldChg>
      <pc:sldChg chg="del">
        <pc:chgData name="Kenan Tabinas" userId="aff20947-de81-4ceb-92a7-6c01f7647d35" providerId="ADAL" clId="{5162E406-573C-49BF-A472-3488528D16DF}" dt="2025-03-30T14:50:53.941" v="535" actId="2696"/>
        <pc:sldMkLst>
          <pc:docMk/>
          <pc:sldMk cId="209305422" sldId="266"/>
        </pc:sldMkLst>
      </pc:sldChg>
      <pc:sldChg chg="delSp add mod">
        <pc:chgData name="Kenan Tabinas" userId="aff20947-de81-4ceb-92a7-6c01f7647d35" providerId="ADAL" clId="{5162E406-573C-49BF-A472-3488528D16DF}" dt="2025-03-30T15:02:25.197" v="797" actId="478"/>
        <pc:sldMkLst>
          <pc:docMk/>
          <pc:sldMk cId="4060387023" sldId="266"/>
        </pc:sldMkLst>
        <pc:spChg chg="del">
          <ac:chgData name="Kenan Tabinas" userId="aff20947-de81-4ceb-92a7-6c01f7647d35" providerId="ADAL" clId="{5162E406-573C-49BF-A472-3488528D16DF}" dt="2025-03-30T15:02:25.197" v="797" actId="478"/>
          <ac:spMkLst>
            <pc:docMk/>
            <pc:sldMk cId="4060387023" sldId="266"/>
            <ac:spMk id="6" creationId="{F2A93261-A20E-1928-7875-3C01329B708A}"/>
          </ac:spMkLst>
        </pc:spChg>
      </pc:sldChg>
      <pc:sldChg chg="modSp mod">
        <pc:chgData name="Kenan Tabinas" userId="aff20947-de81-4ceb-92a7-6c01f7647d35" providerId="ADAL" clId="{5162E406-573C-49BF-A472-3488528D16DF}" dt="2025-03-30T15:17:18.069" v="1035" actId="20577"/>
        <pc:sldMkLst>
          <pc:docMk/>
          <pc:sldMk cId="3475901244" sldId="267"/>
        </pc:sldMkLst>
        <pc:spChg chg="mod">
          <ac:chgData name="Kenan Tabinas" userId="aff20947-de81-4ceb-92a7-6c01f7647d35" providerId="ADAL" clId="{5162E406-573C-49BF-A472-3488528D16DF}" dt="2025-03-30T15:17:18.069" v="1035" actId="20577"/>
          <ac:spMkLst>
            <pc:docMk/>
            <pc:sldMk cId="3475901244" sldId="267"/>
            <ac:spMk id="2" creationId="{BC3D3023-7B1A-B0C0-7D51-53B9B26126D3}"/>
          </ac:spMkLst>
        </pc:spChg>
        <pc:spChg chg="mod">
          <ac:chgData name="Kenan Tabinas" userId="aff20947-de81-4ceb-92a7-6c01f7647d35" providerId="ADAL" clId="{5162E406-573C-49BF-A472-3488528D16DF}" dt="2025-03-30T15:16:28.217" v="987" actId="404"/>
          <ac:spMkLst>
            <pc:docMk/>
            <pc:sldMk cId="3475901244" sldId="267"/>
            <ac:spMk id="6" creationId="{F547112F-BC54-52A2-BCC9-3DD647C36193}"/>
          </ac:spMkLst>
        </pc:spChg>
      </pc:sldChg>
      <pc:sldChg chg="modSp mod">
        <pc:chgData name="Kenan Tabinas" userId="aff20947-de81-4ceb-92a7-6c01f7647d35" providerId="ADAL" clId="{5162E406-573C-49BF-A472-3488528D16DF}" dt="2025-03-30T16:13:08.816" v="2157" actId="20577"/>
        <pc:sldMkLst>
          <pc:docMk/>
          <pc:sldMk cId="2597608826" sldId="268"/>
        </pc:sldMkLst>
        <pc:spChg chg="mod">
          <ac:chgData name="Kenan Tabinas" userId="aff20947-de81-4ceb-92a7-6c01f7647d35" providerId="ADAL" clId="{5162E406-573C-49BF-A472-3488528D16DF}" dt="2025-03-30T16:13:08.816" v="2157" actId="20577"/>
          <ac:spMkLst>
            <pc:docMk/>
            <pc:sldMk cId="2597608826" sldId="268"/>
            <ac:spMk id="3" creationId="{3FD4DEA0-FDFC-4CDB-647A-CED7872E049F}"/>
          </ac:spMkLst>
        </pc:spChg>
      </pc:sldChg>
      <pc:sldChg chg="modSp mod">
        <pc:chgData name="Kenan Tabinas" userId="aff20947-de81-4ceb-92a7-6c01f7647d35" providerId="ADAL" clId="{5162E406-573C-49BF-A472-3488528D16DF}" dt="2025-03-30T15:17:29.471" v="1052" actId="20577"/>
        <pc:sldMkLst>
          <pc:docMk/>
          <pc:sldMk cId="1979829487" sldId="270"/>
        </pc:sldMkLst>
        <pc:spChg chg="mod">
          <ac:chgData name="Kenan Tabinas" userId="aff20947-de81-4ceb-92a7-6c01f7647d35" providerId="ADAL" clId="{5162E406-573C-49BF-A472-3488528D16DF}" dt="2025-03-30T15:17:29.471" v="1052" actId="20577"/>
          <ac:spMkLst>
            <pc:docMk/>
            <pc:sldMk cId="1979829487" sldId="270"/>
            <ac:spMk id="2" creationId="{1CF73AED-2B57-9AC4-90B4-1487189916CC}"/>
          </ac:spMkLst>
        </pc:spChg>
        <pc:spChg chg="mod">
          <ac:chgData name="Kenan Tabinas" userId="aff20947-de81-4ceb-92a7-6c01f7647d35" providerId="ADAL" clId="{5162E406-573C-49BF-A472-3488528D16DF}" dt="2025-03-30T15:16:24.171" v="985" actId="403"/>
          <ac:spMkLst>
            <pc:docMk/>
            <pc:sldMk cId="1979829487" sldId="270"/>
            <ac:spMk id="3" creationId="{71D8221D-3FFA-FE31-8553-3761C5240ABE}"/>
          </ac:spMkLst>
        </pc:spChg>
      </pc:sldChg>
      <pc:sldChg chg="modSp mod">
        <pc:chgData name="Kenan Tabinas" userId="aff20947-de81-4ceb-92a7-6c01f7647d35" providerId="ADAL" clId="{5162E406-573C-49BF-A472-3488528D16DF}" dt="2025-03-30T15:17:45.865" v="1097" actId="20577"/>
        <pc:sldMkLst>
          <pc:docMk/>
          <pc:sldMk cId="696007059" sldId="272"/>
        </pc:sldMkLst>
        <pc:spChg chg="mod">
          <ac:chgData name="Kenan Tabinas" userId="aff20947-de81-4ceb-92a7-6c01f7647d35" providerId="ADAL" clId="{5162E406-573C-49BF-A472-3488528D16DF}" dt="2025-03-30T15:17:45.865" v="1097" actId="20577"/>
          <ac:spMkLst>
            <pc:docMk/>
            <pc:sldMk cId="696007059" sldId="272"/>
            <ac:spMk id="2" creationId="{35278D9B-C435-F93D-57A7-147AC8AD12F8}"/>
          </ac:spMkLst>
        </pc:spChg>
      </pc:sldChg>
      <pc:sldChg chg="modSp mod">
        <pc:chgData name="Kenan Tabinas" userId="aff20947-de81-4ceb-92a7-6c01f7647d35" providerId="ADAL" clId="{5162E406-573C-49BF-A472-3488528D16DF}" dt="2025-03-30T15:23:02.841" v="1310" actId="20577"/>
        <pc:sldMkLst>
          <pc:docMk/>
          <pc:sldMk cId="202376579" sldId="274"/>
        </pc:sldMkLst>
        <pc:spChg chg="mod">
          <ac:chgData name="Kenan Tabinas" userId="aff20947-de81-4ceb-92a7-6c01f7647d35" providerId="ADAL" clId="{5162E406-573C-49BF-A472-3488528D16DF}" dt="2025-03-30T15:23:02.841" v="1310" actId="20577"/>
          <ac:spMkLst>
            <pc:docMk/>
            <pc:sldMk cId="202376579" sldId="274"/>
            <ac:spMk id="2" creationId="{C43C9896-AFCE-D0E3-A6C1-BCC2C21FC33C}"/>
          </ac:spMkLst>
        </pc:spChg>
      </pc:sldChg>
      <pc:sldChg chg="modSp mod ord">
        <pc:chgData name="Kenan Tabinas" userId="aff20947-de81-4ceb-92a7-6c01f7647d35" providerId="ADAL" clId="{5162E406-573C-49BF-A472-3488528D16DF}" dt="2025-03-30T15:24:22.001" v="1326" actId="20577"/>
        <pc:sldMkLst>
          <pc:docMk/>
          <pc:sldMk cId="2994244556" sldId="275"/>
        </pc:sldMkLst>
        <pc:spChg chg="mod">
          <ac:chgData name="Kenan Tabinas" userId="aff20947-de81-4ceb-92a7-6c01f7647d35" providerId="ADAL" clId="{5162E406-573C-49BF-A472-3488528D16DF}" dt="2025-03-30T15:24:22.001" v="1326" actId="20577"/>
          <ac:spMkLst>
            <pc:docMk/>
            <pc:sldMk cId="2994244556" sldId="275"/>
            <ac:spMk id="5" creationId="{00F82781-13B5-1A42-2B9C-915FBC488F41}"/>
          </ac:spMkLst>
        </pc:spChg>
      </pc:sldChg>
      <pc:sldChg chg="modSp mod">
        <pc:chgData name="Kenan Tabinas" userId="aff20947-de81-4ceb-92a7-6c01f7647d35" providerId="ADAL" clId="{5162E406-573C-49BF-A472-3488528D16DF}" dt="2025-03-30T15:26:22.452" v="1349" actId="20577"/>
        <pc:sldMkLst>
          <pc:docMk/>
          <pc:sldMk cId="1181799253" sldId="278"/>
        </pc:sldMkLst>
        <pc:spChg chg="mod">
          <ac:chgData name="Kenan Tabinas" userId="aff20947-de81-4ceb-92a7-6c01f7647d35" providerId="ADAL" clId="{5162E406-573C-49BF-A472-3488528D16DF}" dt="2025-03-30T15:26:22.452" v="1349" actId="20577"/>
          <ac:spMkLst>
            <pc:docMk/>
            <pc:sldMk cId="1181799253" sldId="278"/>
            <ac:spMk id="2" creationId="{FB876046-ADD8-CF7D-D3C5-CDA380AF5CE2}"/>
          </ac:spMkLst>
        </pc:spChg>
      </pc:sldChg>
      <pc:sldChg chg="modSp mod ord">
        <pc:chgData name="Kenan Tabinas" userId="aff20947-de81-4ceb-92a7-6c01f7647d35" providerId="ADAL" clId="{5162E406-573C-49BF-A472-3488528D16DF}" dt="2025-03-30T15:27:28.654" v="1364"/>
        <pc:sldMkLst>
          <pc:docMk/>
          <pc:sldMk cId="2206852691" sldId="283"/>
        </pc:sldMkLst>
        <pc:spChg chg="mod">
          <ac:chgData name="Kenan Tabinas" userId="aff20947-de81-4ceb-92a7-6c01f7647d35" providerId="ADAL" clId="{5162E406-573C-49BF-A472-3488528D16DF}" dt="2025-03-30T15:27:16.285" v="1362" actId="20577"/>
          <ac:spMkLst>
            <pc:docMk/>
            <pc:sldMk cId="2206852691" sldId="283"/>
            <ac:spMk id="2" creationId="{911786EF-1963-9B16-A059-24D0D2D51FCA}"/>
          </ac:spMkLst>
        </pc:spChg>
      </pc:sldChg>
      <pc:sldChg chg="ord">
        <pc:chgData name="Kenan Tabinas" userId="aff20947-de81-4ceb-92a7-6c01f7647d35" providerId="ADAL" clId="{5162E406-573C-49BF-A472-3488528D16DF}" dt="2025-03-30T16:13:27.135" v="2162"/>
        <pc:sldMkLst>
          <pc:docMk/>
          <pc:sldMk cId="513030826" sldId="284"/>
        </pc:sldMkLst>
      </pc:sldChg>
      <pc:sldChg chg="modSp mod">
        <pc:chgData name="Kenan Tabinas" userId="aff20947-de81-4ceb-92a7-6c01f7647d35" providerId="ADAL" clId="{5162E406-573C-49BF-A472-3488528D16DF}" dt="2025-03-30T16:16:05.710" v="2191" actId="20577"/>
        <pc:sldMkLst>
          <pc:docMk/>
          <pc:sldMk cId="2182904674" sldId="286"/>
        </pc:sldMkLst>
        <pc:graphicFrameChg chg="modGraphic">
          <ac:chgData name="Kenan Tabinas" userId="aff20947-de81-4ceb-92a7-6c01f7647d35" providerId="ADAL" clId="{5162E406-573C-49BF-A472-3488528D16DF}" dt="2025-03-30T16:16:05.710" v="2191" actId="20577"/>
          <ac:graphicFrameMkLst>
            <pc:docMk/>
            <pc:sldMk cId="2182904674" sldId="286"/>
            <ac:graphicFrameMk id="5" creationId="{6755E17D-2ACF-87C2-2EA8-4AA59DFEAEC6}"/>
          </ac:graphicFrameMkLst>
        </pc:graphicFrameChg>
      </pc:sldChg>
      <pc:sldChg chg="modSp mod">
        <pc:chgData name="Kenan Tabinas" userId="aff20947-de81-4ceb-92a7-6c01f7647d35" providerId="ADAL" clId="{5162E406-573C-49BF-A472-3488528D16DF}" dt="2025-03-30T16:18:49.980" v="2233" actId="14734"/>
        <pc:sldMkLst>
          <pc:docMk/>
          <pc:sldMk cId="349319885" sldId="287"/>
        </pc:sldMkLst>
        <pc:graphicFrameChg chg="mod modGraphic">
          <ac:chgData name="Kenan Tabinas" userId="aff20947-de81-4ceb-92a7-6c01f7647d35" providerId="ADAL" clId="{5162E406-573C-49BF-A472-3488528D16DF}" dt="2025-03-30T16:18:49.980" v="2233" actId="14734"/>
          <ac:graphicFrameMkLst>
            <pc:docMk/>
            <pc:sldMk cId="349319885" sldId="287"/>
            <ac:graphicFrameMk id="5" creationId="{452DDB1D-022F-3146-BB1B-D1DFE0DDB135}"/>
          </ac:graphicFrameMkLst>
        </pc:graphicFrameChg>
      </pc:sldChg>
      <pc:sldChg chg="del">
        <pc:chgData name="Kenan Tabinas" userId="aff20947-de81-4ceb-92a7-6c01f7647d35" providerId="ADAL" clId="{5162E406-573C-49BF-A472-3488528D16DF}" dt="2025-03-30T15:59:39.679" v="1906" actId="47"/>
        <pc:sldMkLst>
          <pc:docMk/>
          <pc:sldMk cId="2431428419" sldId="289"/>
        </pc:sldMkLst>
      </pc:sldChg>
      <pc:sldChg chg="addSp delSp modSp add mod">
        <pc:chgData name="Kenan Tabinas" userId="aff20947-de81-4ceb-92a7-6c01f7647d35" providerId="ADAL" clId="{5162E406-573C-49BF-A472-3488528D16DF}" dt="2025-03-30T14:36:37.057" v="37" actId="1076"/>
        <pc:sldMkLst>
          <pc:docMk/>
          <pc:sldMk cId="1247317847" sldId="290"/>
        </pc:sldMkLst>
        <pc:spChg chg="add del mod">
          <ac:chgData name="Kenan Tabinas" userId="aff20947-de81-4ceb-92a7-6c01f7647d35" providerId="ADAL" clId="{5162E406-573C-49BF-A472-3488528D16DF}" dt="2025-03-30T14:34:30.742" v="30" actId="478"/>
          <ac:spMkLst>
            <pc:docMk/>
            <pc:sldMk cId="1247317847" sldId="290"/>
            <ac:spMk id="3" creationId="{37EE14BB-B353-E458-F14C-85C425EBCD4E}"/>
          </ac:spMkLst>
        </pc:spChg>
        <pc:picChg chg="add mod">
          <ac:chgData name="Kenan Tabinas" userId="aff20947-de81-4ceb-92a7-6c01f7647d35" providerId="ADAL" clId="{5162E406-573C-49BF-A472-3488528D16DF}" dt="2025-03-30T14:36:37.057" v="37" actId="1076"/>
          <ac:picMkLst>
            <pc:docMk/>
            <pc:sldMk cId="1247317847" sldId="290"/>
            <ac:picMk id="6" creationId="{FD4303B0-01BE-92E7-C992-A484D159BDB0}"/>
          </ac:picMkLst>
        </pc:picChg>
        <pc:picChg chg="del">
          <ac:chgData name="Kenan Tabinas" userId="aff20947-de81-4ceb-92a7-6c01f7647d35" providerId="ADAL" clId="{5162E406-573C-49BF-A472-3488528D16DF}" dt="2025-03-30T14:34:25.231" v="29" actId="478"/>
          <ac:picMkLst>
            <pc:docMk/>
            <pc:sldMk cId="1247317847" sldId="290"/>
            <ac:picMk id="1026" creationId="{AC1F53EA-C3A0-8604-AC65-CEE9DBD9EE75}"/>
          </ac:picMkLst>
        </pc:picChg>
        <pc:picChg chg="del">
          <ac:chgData name="Kenan Tabinas" userId="aff20947-de81-4ceb-92a7-6c01f7647d35" providerId="ADAL" clId="{5162E406-573C-49BF-A472-3488528D16DF}" dt="2025-03-30T14:34:24.387" v="28" actId="478"/>
          <ac:picMkLst>
            <pc:docMk/>
            <pc:sldMk cId="1247317847" sldId="290"/>
            <ac:picMk id="1028" creationId="{8F6F2DBD-45EB-53D0-FC49-171D82E84620}"/>
          </ac:picMkLst>
        </pc:picChg>
        <pc:picChg chg="del">
          <ac:chgData name="Kenan Tabinas" userId="aff20947-de81-4ceb-92a7-6c01f7647d35" providerId="ADAL" clId="{5162E406-573C-49BF-A472-3488528D16DF}" dt="2025-03-30T14:34:22.220" v="27" actId="478"/>
          <ac:picMkLst>
            <pc:docMk/>
            <pc:sldMk cId="1247317847" sldId="290"/>
            <ac:picMk id="1030" creationId="{02DB46CB-96A2-2BF1-5BA1-65805F1F90F7}"/>
          </ac:picMkLst>
        </pc:picChg>
        <pc:picChg chg="del">
          <ac:chgData name="Kenan Tabinas" userId="aff20947-de81-4ceb-92a7-6c01f7647d35" providerId="ADAL" clId="{5162E406-573C-49BF-A472-3488528D16DF}" dt="2025-03-30T14:34:31.440" v="31" actId="478"/>
          <ac:picMkLst>
            <pc:docMk/>
            <pc:sldMk cId="1247317847" sldId="290"/>
            <ac:picMk id="1034" creationId="{402F62E3-C3E3-423B-C468-542A0101CAC1}"/>
          </ac:picMkLst>
        </pc:picChg>
        <pc:picChg chg="add">
          <ac:chgData name="Kenan Tabinas" userId="aff20947-de81-4ceb-92a7-6c01f7647d35" providerId="ADAL" clId="{5162E406-573C-49BF-A472-3488528D16DF}" dt="2025-03-30T14:34:41.479" v="32"/>
          <ac:picMkLst>
            <pc:docMk/>
            <pc:sldMk cId="1247317847" sldId="290"/>
            <ac:picMk id="2050" creationId="{2847115C-B7AE-04BE-F270-A4580F6295E3}"/>
          </ac:picMkLst>
        </pc:picChg>
        <pc:picChg chg="add del mod">
          <ac:chgData name="Kenan Tabinas" userId="aff20947-de81-4ceb-92a7-6c01f7647d35" providerId="ADAL" clId="{5162E406-573C-49BF-A472-3488528D16DF}" dt="2025-03-30T14:35:08.183" v="35" actId="478"/>
          <ac:picMkLst>
            <pc:docMk/>
            <pc:sldMk cId="1247317847" sldId="290"/>
            <ac:picMk id="2052" creationId="{C2455034-4FF8-136A-3F22-92012B1AF31B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4:42:19.829" v="61" actId="1076"/>
        <pc:sldMkLst>
          <pc:docMk/>
          <pc:sldMk cId="4147639448" sldId="291"/>
        </pc:sldMkLst>
        <pc:picChg chg="del">
          <ac:chgData name="Kenan Tabinas" userId="aff20947-de81-4ceb-92a7-6c01f7647d35" providerId="ADAL" clId="{5162E406-573C-49BF-A472-3488528D16DF}" dt="2025-03-30T14:42:12.690" v="57" actId="478"/>
          <ac:picMkLst>
            <pc:docMk/>
            <pc:sldMk cId="4147639448" sldId="291"/>
            <ac:picMk id="6" creationId="{18E9DC86-F0C3-C6B9-B5A7-3897BCE8FE18}"/>
          </ac:picMkLst>
        </pc:picChg>
        <pc:picChg chg="add mod">
          <ac:chgData name="Kenan Tabinas" userId="aff20947-de81-4ceb-92a7-6c01f7647d35" providerId="ADAL" clId="{5162E406-573C-49BF-A472-3488528D16DF}" dt="2025-03-30T14:42:19.829" v="61" actId="1076"/>
          <ac:picMkLst>
            <pc:docMk/>
            <pc:sldMk cId="4147639448" sldId="291"/>
            <ac:picMk id="4098" creationId="{DD4DC670-79A1-C979-CF54-63146687E32B}"/>
          </ac:picMkLst>
        </pc:picChg>
      </pc:sldChg>
      <pc:sldChg chg="addSp delSp new del">
        <pc:chgData name="Kenan Tabinas" userId="aff20947-de81-4ceb-92a7-6c01f7647d35" providerId="ADAL" clId="{5162E406-573C-49BF-A472-3488528D16DF}" dt="2025-03-30T14:39:57.582" v="43" actId="47"/>
        <pc:sldMkLst>
          <pc:docMk/>
          <pc:sldMk cId="1522682105" sldId="292"/>
        </pc:sldMkLst>
        <pc:picChg chg="add del">
          <ac:chgData name="Kenan Tabinas" userId="aff20947-de81-4ceb-92a7-6c01f7647d35" providerId="ADAL" clId="{5162E406-573C-49BF-A472-3488528D16DF}" dt="2025-03-30T14:39:54.278" v="41" actId="478"/>
          <ac:picMkLst>
            <pc:docMk/>
            <pc:sldMk cId="1522682105" sldId="292"/>
            <ac:picMk id="3074" creationId="{16937E74-C6FA-611A-FF84-12FEF3D27CC6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4:40:25.939" v="56" actId="167"/>
        <pc:sldMkLst>
          <pc:docMk/>
          <pc:sldMk cId="1069839448" sldId="293"/>
        </pc:sldMkLst>
        <pc:picChg chg="del">
          <ac:chgData name="Kenan Tabinas" userId="aff20947-de81-4ceb-92a7-6c01f7647d35" providerId="ADAL" clId="{5162E406-573C-49BF-A472-3488528D16DF}" dt="2025-03-30T14:39:59.870" v="44" actId="478"/>
          <ac:picMkLst>
            <pc:docMk/>
            <pc:sldMk cId="1069839448" sldId="293"/>
            <ac:picMk id="6" creationId="{78649618-2AFC-1ED7-2F34-6A99CA09E4D4}"/>
          </ac:picMkLst>
        </pc:picChg>
        <pc:picChg chg="add mod">
          <ac:chgData name="Kenan Tabinas" userId="aff20947-de81-4ceb-92a7-6c01f7647d35" providerId="ADAL" clId="{5162E406-573C-49BF-A472-3488528D16DF}" dt="2025-03-30T14:40:25.939" v="56" actId="167"/>
          <ac:picMkLst>
            <pc:docMk/>
            <pc:sldMk cId="1069839448" sldId="293"/>
            <ac:picMk id="6146" creationId="{BE4D1EC7-E166-9B68-8AFD-4A7ACC9A51D0}"/>
          </ac:picMkLst>
        </pc:picChg>
      </pc:sldChg>
      <pc:sldChg chg="new del">
        <pc:chgData name="Kenan Tabinas" userId="aff20947-de81-4ceb-92a7-6c01f7647d35" providerId="ADAL" clId="{5162E406-573C-49BF-A472-3488528D16DF}" dt="2025-03-30T14:43:54.456" v="75" actId="47"/>
        <pc:sldMkLst>
          <pc:docMk/>
          <pc:sldMk cId="235858340" sldId="294"/>
        </pc:sldMkLst>
      </pc:sldChg>
      <pc:sldChg chg="add del">
        <pc:chgData name="Kenan Tabinas" userId="aff20947-de81-4ceb-92a7-6c01f7647d35" providerId="ADAL" clId="{5162E406-573C-49BF-A472-3488528D16DF}" dt="2025-03-30T14:40:01.107" v="46"/>
        <pc:sldMkLst>
          <pc:docMk/>
          <pc:sldMk cId="4180696734" sldId="294"/>
        </pc:sldMkLst>
      </pc:sldChg>
      <pc:sldChg chg="addSp delSp modSp add del mod">
        <pc:chgData name="Kenan Tabinas" userId="aff20947-de81-4ceb-92a7-6c01f7647d35" providerId="ADAL" clId="{5162E406-573C-49BF-A472-3488528D16DF}" dt="2025-03-30T15:12:54.605" v="956" actId="2696"/>
        <pc:sldMkLst>
          <pc:docMk/>
          <pc:sldMk cId="2031565172" sldId="295"/>
        </pc:sldMkLst>
        <pc:spChg chg="add del mod">
          <ac:chgData name="Kenan Tabinas" userId="aff20947-de81-4ceb-92a7-6c01f7647d35" providerId="ADAL" clId="{5162E406-573C-49BF-A472-3488528D16DF}" dt="2025-03-30T14:43:49.464" v="71" actId="478"/>
          <ac:spMkLst>
            <pc:docMk/>
            <pc:sldMk cId="2031565172" sldId="295"/>
            <ac:spMk id="3" creationId="{837F7AD9-D039-FE9D-3BB1-A9057855AAE3}"/>
          </ac:spMkLst>
        </pc:spChg>
        <pc:spChg chg="add mod">
          <ac:chgData name="Kenan Tabinas" userId="aff20947-de81-4ceb-92a7-6c01f7647d35" providerId="ADAL" clId="{5162E406-573C-49BF-A472-3488528D16DF}" dt="2025-03-30T14:48:57.199" v="532" actId="1076"/>
          <ac:spMkLst>
            <pc:docMk/>
            <pc:sldMk cId="2031565172" sldId="295"/>
            <ac:spMk id="9" creationId="{258B6D14-952B-C334-4F24-9540B6A1EB3E}"/>
          </ac:spMkLst>
        </pc:spChg>
        <pc:spChg chg="add mod">
          <ac:chgData name="Kenan Tabinas" userId="aff20947-de81-4ceb-92a7-6c01f7647d35" providerId="ADAL" clId="{5162E406-573C-49BF-A472-3488528D16DF}" dt="2025-03-30T14:46:24.141" v="291" actId="1076"/>
          <ac:spMkLst>
            <pc:docMk/>
            <pc:sldMk cId="2031565172" sldId="295"/>
            <ac:spMk id="11" creationId="{2C18DB5B-6FED-781F-F486-CC89E77F70A1}"/>
          </ac:spMkLst>
        </pc:spChg>
        <pc:spChg chg="add mod">
          <ac:chgData name="Kenan Tabinas" userId="aff20947-de81-4ceb-92a7-6c01f7647d35" providerId="ADAL" clId="{5162E406-573C-49BF-A472-3488528D16DF}" dt="2025-03-30T14:48:54.659" v="531" actId="1076"/>
          <ac:spMkLst>
            <pc:docMk/>
            <pc:sldMk cId="2031565172" sldId="295"/>
            <ac:spMk id="12" creationId="{BA062CFC-8DB1-7F4A-13B3-EE7F9861087D}"/>
          </ac:spMkLst>
        </pc:spChg>
        <pc:spChg chg="add mod">
          <ac:chgData name="Kenan Tabinas" userId="aff20947-de81-4ceb-92a7-6c01f7647d35" providerId="ADAL" clId="{5162E406-573C-49BF-A472-3488528D16DF}" dt="2025-03-30T14:48:28.150" v="528" actId="20577"/>
          <ac:spMkLst>
            <pc:docMk/>
            <pc:sldMk cId="2031565172" sldId="295"/>
            <ac:spMk id="13" creationId="{1D00CA46-02A7-4A98-F493-9126969EE273}"/>
          </ac:spMkLst>
        </pc:spChg>
        <pc:picChg chg="del">
          <ac:chgData name="Kenan Tabinas" userId="aff20947-de81-4ceb-92a7-6c01f7647d35" providerId="ADAL" clId="{5162E406-573C-49BF-A472-3488528D16DF}" dt="2025-03-30T14:43:50.133" v="72" actId="478"/>
          <ac:picMkLst>
            <pc:docMk/>
            <pc:sldMk cId="2031565172" sldId="295"/>
            <ac:picMk id="1026" creationId="{78FD942C-EB77-00B7-D67F-020EEA0D6340}"/>
          </ac:picMkLst>
        </pc:picChg>
        <pc:picChg chg="del">
          <ac:chgData name="Kenan Tabinas" userId="aff20947-de81-4ceb-92a7-6c01f7647d35" providerId="ADAL" clId="{5162E406-573C-49BF-A472-3488528D16DF}" dt="2025-03-30T14:43:50.636" v="73" actId="478"/>
          <ac:picMkLst>
            <pc:docMk/>
            <pc:sldMk cId="2031565172" sldId="295"/>
            <ac:picMk id="1028" creationId="{710A929A-2B09-85D2-5E81-CA6BE241369B}"/>
          </ac:picMkLst>
        </pc:picChg>
        <pc:picChg chg="del">
          <ac:chgData name="Kenan Tabinas" userId="aff20947-de81-4ceb-92a7-6c01f7647d35" providerId="ADAL" clId="{5162E406-573C-49BF-A472-3488528D16DF}" dt="2025-03-30T14:43:46.803" v="70" actId="478"/>
          <ac:picMkLst>
            <pc:docMk/>
            <pc:sldMk cId="2031565172" sldId="295"/>
            <ac:picMk id="1030" creationId="{66CAB042-074A-F2CA-6683-83C3247726F3}"/>
          </ac:picMkLst>
        </pc:picChg>
        <pc:picChg chg="del">
          <ac:chgData name="Kenan Tabinas" userId="aff20947-de81-4ceb-92a7-6c01f7647d35" providerId="ADAL" clId="{5162E406-573C-49BF-A472-3488528D16DF}" dt="2025-03-30T14:43:51.344" v="74" actId="478"/>
          <ac:picMkLst>
            <pc:docMk/>
            <pc:sldMk cId="2031565172" sldId="295"/>
            <ac:picMk id="1034" creationId="{57B226E0-4F30-7813-75F6-7B3DE0AAC113}"/>
          </ac:picMkLst>
        </pc:picChg>
        <pc:cxnChg chg="add mod">
          <ac:chgData name="Kenan Tabinas" userId="aff20947-de81-4ceb-92a7-6c01f7647d35" providerId="ADAL" clId="{5162E406-573C-49BF-A472-3488528D16DF}" dt="2025-03-30T14:44:14.575" v="79" actId="1076"/>
          <ac:cxnSpMkLst>
            <pc:docMk/>
            <pc:sldMk cId="2031565172" sldId="295"/>
            <ac:cxnSpMk id="6" creationId="{42E0014A-0C68-68AD-6936-EB1BC8D7F707}"/>
          </ac:cxnSpMkLst>
        </pc:cxnChg>
        <pc:cxnChg chg="add mod">
          <ac:chgData name="Kenan Tabinas" userId="aff20947-de81-4ceb-92a7-6c01f7647d35" providerId="ADAL" clId="{5162E406-573C-49BF-A472-3488528D16DF}" dt="2025-03-30T14:44:35.005" v="100" actId="14100"/>
          <ac:cxnSpMkLst>
            <pc:docMk/>
            <pc:sldMk cId="2031565172" sldId="295"/>
            <ac:cxnSpMk id="8" creationId="{177B955D-5CB9-7B8D-0212-4AF0BA84A4C6}"/>
          </ac:cxnSpMkLst>
        </pc:cxnChg>
      </pc:sldChg>
      <pc:sldChg chg="add del">
        <pc:chgData name="Kenan Tabinas" userId="aff20947-de81-4ceb-92a7-6c01f7647d35" providerId="ADAL" clId="{5162E406-573C-49BF-A472-3488528D16DF}" dt="2025-03-30T15:13:04.626" v="958" actId="47"/>
        <pc:sldMkLst>
          <pc:docMk/>
          <pc:sldMk cId="2791376070" sldId="295"/>
        </pc:sldMkLst>
      </pc:sldChg>
      <pc:sldChg chg="new del">
        <pc:chgData name="Kenan Tabinas" userId="aff20947-de81-4ceb-92a7-6c01f7647d35" providerId="ADAL" clId="{5162E406-573C-49BF-A472-3488528D16DF}" dt="2025-03-30T14:51:02.950" v="539" actId="47"/>
        <pc:sldMkLst>
          <pc:docMk/>
          <pc:sldMk cId="1263537345" sldId="296"/>
        </pc:sldMkLst>
      </pc:sldChg>
      <pc:sldChg chg="modSp add mod modAnim">
        <pc:chgData name="Kenan Tabinas" userId="aff20947-de81-4ceb-92a7-6c01f7647d35" providerId="ADAL" clId="{5162E406-573C-49BF-A472-3488528D16DF}" dt="2025-03-30T15:20:18.096" v="1289" actId="20577"/>
        <pc:sldMkLst>
          <pc:docMk/>
          <pc:sldMk cId="949241107" sldId="297"/>
        </pc:sldMkLst>
        <pc:spChg chg="mod">
          <ac:chgData name="Kenan Tabinas" userId="aff20947-de81-4ceb-92a7-6c01f7647d35" providerId="ADAL" clId="{5162E406-573C-49BF-A472-3488528D16DF}" dt="2025-03-30T14:55:30.767" v="623" actId="20577"/>
          <ac:spMkLst>
            <pc:docMk/>
            <pc:sldMk cId="949241107" sldId="297"/>
            <ac:spMk id="2" creationId="{B4CEC242-D8AA-A4D7-2657-4EDD780FDB23}"/>
          </ac:spMkLst>
        </pc:spChg>
        <pc:spChg chg="mod">
          <ac:chgData name="Kenan Tabinas" userId="aff20947-de81-4ceb-92a7-6c01f7647d35" providerId="ADAL" clId="{5162E406-573C-49BF-A472-3488528D16DF}" dt="2025-03-30T15:20:18.096" v="1289" actId="20577"/>
          <ac:spMkLst>
            <pc:docMk/>
            <pc:sldMk cId="949241107" sldId="297"/>
            <ac:spMk id="6" creationId="{19003C7C-C0A6-7ADA-C5F1-D83B6003D92C}"/>
          </ac:spMkLst>
        </pc:spChg>
      </pc:sldChg>
      <pc:sldChg chg="add del">
        <pc:chgData name="Kenan Tabinas" userId="aff20947-de81-4ceb-92a7-6c01f7647d35" providerId="ADAL" clId="{5162E406-573C-49BF-A472-3488528D16DF}" dt="2025-03-30T14:50:59.271" v="537" actId="47"/>
        <pc:sldMkLst>
          <pc:docMk/>
          <pc:sldMk cId="3530775749" sldId="297"/>
        </pc:sldMkLst>
      </pc:sldChg>
      <pc:sldChg chg="modSp add mod modAnim">
        <pc:chgData name="Kenan Tabinas" userId="aff20947-de81-4ceb-92a7-6c01f7647d35" providerId="ADAL" clId="{5162E406-573C-49BF-A472-3488528D16DF}" dt="2025-03-30T15:16:37.844" v="989" actId="404"/>
        <pc:sldMkLst>
          <pc:docMk/>
          <pc:sldMk cId="1914243164" sldId="298"/>
        </pc:sldMkLst>
        <pc:spChg chg="mod">
          <ac:chgData name="Kenan Tabinas" userId="aff20947-de81-4ceb-92a7-6c01f7647d35" providerId="ADAL" clId="{5162E406-573C-49BF-A472-3488528D16DF}" dt="2025-03-30T15:00:21.252" v="796"/>
          <ac:spMkLst>
            <pc:docMk/>
            <pc:sldMk cId="1914243164" sldId="298"/>
            <ac:spMk id="2" creationId="{B79FFD82-0C34-E7B6-2691-7D72E528193F}"/>
          </ac:spMkLst>
        </pc:spChg>
        <pc:spChg chg="mod">
          <ac:chgData name="Kenan Tabinas" userId="aff20947-de81-4ceb-92a7-6c01f7647d35" providerId="ADAL" clId="{5162E406-573C-49BF-A472-3488528D16DF}" dt="2025-03-30T15:16:37.844" v="989" actId="404"/>
          <ac:spMkLst>
            <pc:docMk/>
            <pc:sldMk cId="1914243164" sldId="298"/>
            <ac:spMk id="6" creationId="{95D8E3FC-1E50-A9DD-2B64-E8A463A1532A}"/>
          </ac:spMkLst>
        </pc:spChg>
      </pc:sldChg>
      <pc:sldChg chg="add del">
        <pc:chgData name="Kenan Tabinas" userId="aff20947-de81-4ceb-92a7-6c01f7647d35" providerId="ADAL" clId="{5162E406-573C-49BF-A472-3488528D16DF}" dt="2025-03-30T15:00:16.659" v="795"/>
        <pc:sldMkLst>
          <pc:docMk/>
          <pc:sldMk cId="692997718" sldId="299"/>
        </pc:sldMkLst>
      </pc:sldChg>
      <pc:sldChg chg="modSp add del mod modAnim">
        <pc:chgData name="Kenan Tabinas" userId="aff20947-de81-4ceb-92a7-6c01f7647d35" providerId="ADAL" clId="{5162E406-573C-49BF-A472-3488528D16DF}" dt="2025-03-30T15:12:51.642" v="955" actId="47"/>
        <pc:sldMkLst>
          <pc:docMk/>
          <pc:sldMk cId="4138413391" sldId="299"/>
        </pc:sldMkLst>
        <pc:spChg chg="mod">
          <ac:chgData name="Kenan Tabinas" userId="aff20947-de81-4ceb-92a7-6c01f7647d35" providerId="ADAL" clId="{5162E406-573C-49BF-A472-3488528D16DF}" dt="2025-03-30T15:02:56.101" v="804" actId="20577"/>
          <ac:spMkLst>
            <pc:docMk/>
            <pc:sldMk cId="4138413391" sldId="299"/>
            <ac:spMk id="2" creationId="{B78F707B-D6B1-9827-769F-6FCC6E5E34B8}"/>
          </ac:spMkLst>
        </pc:spChg>
        <pc:spChg chg="mod">
          <ac:chgData name="Kenan Tabinas" userId="aff20947-de81-4ceb-92a7-6c01f7647d35" providerId="ADAL" clId="{5162E406-573C-49BF-A472-3488528D16DF}" dt="2025-03-30T15:03:00.483" v="826" actId="20577"/>
          <ac:spMkLst>
            <pc:docMk/>
            <pc:sldMk cId="4138413391" sldId="299"/>
            <ac:spMk id="6" creationId="{F2A46C75-6354-8170-7021-87977E7BBA33}"/>
          </ac:spMkLst>
        </pc:spChg>
      </pc:sldChg>
      <pc:sldChg chg="new del">
        <pc:chgData name="Kenan Tabinas" userId="aff20947-de81-4ceb-92a7-6c01f7647d35" providerId="ADAL" clId="{5162E406-573C-49BF-A472-3488528D16DF}" dt="2025-03-30T15:03:35.095" v="828" actId="47"/>
        <pc:sldMkLst>
          <pc:docMk/>
          <pc:sldMk cId="1131599893" sldId="300"/>
        </pc:sldMkLst>
      </pc:sldChg>
      <pc:sldChg chg="addSp new del mod">
        <pc:chgData name="Kenan Tabinas" userId="aff20947-de81-4ceb-92a7-6c01f7647d35" providerId="ADAL" clId="{5162E406-573C-49BF-A472-3488528D16DF}" dt="2025-03-30T15:04:55.939" v="832" actId="47"/>
        <pc:sldMkLst>
          <pc:docMk/>
          <pc:sldMk cId="4226875663" sldId="300"/>
        </pc:sldMkLst>
        <pc:picChg chg="add">
          <ac:chgData name="Kenan Tabinas" userId="aff20947-de81-4ceb-92a7-6c01f7647d35" providerId="ADAL" clId="{5162E406-573C-49BF-A472-3488528D16DF}" dt="2025-03-30T15:04:50.644" v="830" actId="22"/>
          <ac:picMkLst>
            <pc:docMk/>
            <pc:sldMk cId="4226875663" sldId="300"/>
            <ac:picMk id="5" creationId="{37065F00-8E22-F9E5-1AEF-6F190D4AC2BC}"/>
          </ac:picMkLst>
        </pc:picChg>
      </pc:sldChg>
      <pc:sldChg chg="modSp add ord">
        <pc:chgData name="Kenan Tabinas" userId="aff20947-de81-4ceb-92a7-6c01f7647d35" providerId="ADAL" clId="{5162E406-573C-49BF-A472-3488528D16DF}" dt="2025-03-30T15:18:14.814" v="1099" actId="404"/>
        <pc:sldMkLst>
          <pc:docMk/>
          <pc:sldMk cId="1779264880" sldId="301"/>
        </pc:sldMkLst>
        <pc:spChg chg="mod">
          <ac:chgData name="Kenan Tabinas" userId="aff20947-de81-4ceb-92a7-6c01f7647d35" providerId="ADAL" clId="{5162E406-573C-49BF-A472-3488528D16DF}" dt="2025-03-30T15:18:14.814" v="1099" actId="404"/>
          <ac:spMkLst>
            <pc:docMk/>
            <pc:sldMk cId="1779264880" sldId="301"/>
            <ac:spMk id="6" creationId="{E731D7CA-EF7C-9937-DF77-FC61956DF9A2}"/>
          </ac:spMkLst>
        </pc:spChg>
      </pc:sldChg>
      <pc:sldChg chg="addSp delSp modSp add mod">
        <pc:chgData name="Kenan Tabinas" userId="aff20947-de81-4ceb-92a7-6c01f7647d35" providerId="ADAL" clId="{5162E406-573C-49BF-A472-3488528D16DF}" dt="2025-03-30T15:05:23.685" v="865" actId="1076"/>
        <pc:sldMkLst>
          <pc:docMk/>
          <pc:sldMk cId="979351303" sldId="302"/>
        </pc:sldMkLst>
        <pc:spChg chg="mod">
          <ac:chgData name="Kenan Tabinas" userId="aff20947-de81-4ceb-92a7-6c01f7647d35" providerId="ADAL" clId="{5162E406-573C-49BF-A472-3488528D16DF}" dt="2025-03-30T15:05:05.821" v="858" actId="20577"/>
          <ac:spMkLst>
            <pc:docMk/>
            <pc:sldMk cId="979351303" sldId="302"/>
            <ac:spMk id="2" creationId="{06C13819-48F1-CD17-1E5E-28E3F8D3311F}"/>
          </ac:spMkLst>
        </pc:spChg>
        <pc:picChg chg="add mod">
          <ac:chgData name="Kenan Tabinas" userId="aff20947-de81-4ceb-92a7-6c01f7647d35" providerId="ADAL" clId="{5162E406-573C-49BF-A472-3488528D16DF}" dt="2025-03-30T15:05:23.685" v="865" actId="1076"/>
          <ac:picMkLst>
            <pc:docMk/>
            <pc:sldMk cId="979351303" sldId="302"/>
            <ac:picMk id="5" creationId="{605B0654-EACC-B7B5-63F6-752A433F8BDC}"/>
          </ac:picMkLst>
        </pc:picChg>
        <pc:picChg chg="del">
          <ac:chgData name="Kenan Tabinas" userId="aff20947-de81-4ceb-92a7-6c01f7647d35" providerId="ADAL" clId="{5162E406-573C-49BF-A472-3488528D16DF}" dt="2025-03-30T15:05:07.154" v="859" actId="478"/>
          <ac:picMkLst>
            <pc:docMk/>
            <pc:sldMk cId="979351303" sldId="302"/>
            <ac:picMk id="8" creationId="{F058D7DC-ADF0-0E3F-4D9E-750E8299E5BF}"/>
          </ac:picMkLst>
        </pc:picChg>
      </pc:sldChg>
      <pc:sldChg chg="add del">
        <pc:chgData name="Kenan Tabinas" userId="aff20947-de81-4ceb-92a7-6c01f7647d35" providerId="ADAL" clId="{5162E406-573C-49BF-A472-3488528D16DF}" dt="2025-03-30T15:05:08.444" v="861"/>
        <pc:sldMkLst>
          <pc:docMk/>
          <pc:sldMk cId="642232997" sldId="303"/>
        </pc:sldMkLst>
      </pc:sldChg>
      <pc:sldChg chg="addSp delSp modSp add mod">
        <pc:chgData name="Kenan Tabinas" userId="aff20947-de81-4ceb-92a7-6c01f7647d35" providerId="ADAL" clId="{5162E406-573C-49BF-A472-3488528D16DF}" dt="2025-03-30T15:07:50.851" v="930" actId="1076"/>
        <pc:sldMkLst>
          <pc:docMk/>
          <pc:sldMk cId="2910927467" sldId="303"/>
        </pc:sldMkLst>
        <pc:spChg chg="mod">
          <ac:chgData name="Kenan Tabinas" userId="aff20947-de81-4ceb-92a7-6c01f7647d35" providerId="ADAL" clId="{5162E406-573C-49BF-A472-3488528D16DF}" dt="2025-03-30T15:06:36.646" v="908" actId="20577"/>
          <ac:spMkLst>
            <pc:docMk/>
            <pc:sldMk cId="2910927467" sldId="303"/>
            <ac:spMk id="2" creationId="{758D4F43-8053-E265-D752-CE008EA62D96}"/>
          </ac:spMkLst>
        </pc:spChg>
        <pc:picChg chg="add del mod">
          <ac:chgData name="Kenan Tabinas" userId="aff20947-de81-4ceb-92a7-6c01f7647d35" providerId="ADAL" clId="{5162E406-573C-49BF-A472-3488528D16DF}" dt="2025-03-30T15:06:51.766" v="911" actId="478"/>
          <ac:picMkLst>
            <pc:docMk/>
            <pc:sldMk cId="2910927467" sldId="303"/>
            <ac:picMk id="3" creationId="{8C931A75-133D-9530-4B8D-CF91296C5AAE}"/>
          </ac:picMkLst>
        </pc:picChg>
        <pc:picChg chg="del">
          <ac:chgData name="Kenan Tabinas" userId="aff20947-de81-4ceb-92a7-6c01f7647d35" providerId="ADAL" clId="{5162E406-573C-49BF-A472-3488528D16DF}" dt="2025-03-30T15:06:38.094" v="909" actId="478"/>
          <ac:picMkLst>
            <pc:docMk/>
            <pc:sldMk cId="2910927467" sldId="303"/>
            <ac:picMk id="5" creationId="{D7659166-0DF1-A4CD-612F-B37C809329C9}"/>
          </ac:picMkLst>
        </pc:picChg>
        <pc:picChg chg="add del mod">
          <ac:chgData name="Kenan Tabinas" userId="aff20947-de81-4ceb-92a7-6c01f7647d35" providerId="ADAL" clId="{5162E406-573C-49BF-A472-3488528D16DF}" dt="2025-03-30T15:07:38.208" v="922" actId="478"/>
          <ac:picMkLst>
            <pc:docMk/>
            <pc:sldMk cId="2910927467" sldId="303"/>
            <ac:picMk id="6" creationId="{86288761-9AA8-B554-C5E0-ED8BD7CCE96C}"/>
          </ac:picMkLst>
        </pc:picChg>
        <pc:picChg chg="add mod">
          <ac:chgData name="Kenan Tabinas" userId="aff20947-de81-4ceb-92a7-6c01f7647d35" providerId="ADAL" clId="{5162E406-573C-49BF-A472-3488528D16DF}" dt="2025-03-30T15:07:50.851" v="930" actId="1076"/>
          <ac:picMkLst>
            <pc:docMk/>
            <pc:sldMk cId="2910927467" sldId="303"/>
            <ac:picMk id="7" creationId="{DBDAD315-7530-D273-8546-4C3CBA1238C8}"/>
          </ac:picMkLst>
        </pc:picChg>
        <pc:picChg chg="add del mod">
          <ac:chgData name="Kenan Tabinas" userId="aff20947-de81-4ceb-92a7-6c01f7647d35" providerId="ADAL" clId="{5162E406-573C-49BF-A472-3488528D16DF}" dt="2025-03-30T15:07:12.496" v="914" actId="478"/>
          <ac:picMkLst>
            <pc:docMk/>
            <pc:sldMk cId="2910927467" sldId="303"/>
            <ac:picMk id="7170" creationId="{FF56839F-1574-96E9-7FF9-DD9C053DBB5F}"/>
          </ac:picMkLst>
        </pc:picChg>
        <pc:picChg chg="add del">
          <ac:chgData name="Kenan Tabinas" userId="aff20947-de81-4ceb-92a7-6c01f7647d35" providerId="ADAL" clId="{5162E406-573C-49BF-A472-3488528D16DF}" dt="2025-03-30T15:07:16.387" v="916" actId="478"/>
          <ac:picMkLst>
            <pc:docMk/>
            <pc:sldMk cId="2910927467" sldId="303"/>
            <ac:picMk id="7172" creationId="{6C64C28F-4A01-7A31-96A3-F9ABE700FF98}"/>
          </ac:picMkLst>
        </pc:picChg>
        <pc:picChg chg="add mod">
          <ac:chgData name="Kenan Tabinas" userId="aff20947-de81-4ceb-92a7-6c01f7647d35" providerId="ADAL" clId="{5162E406-573C-49BF-A472-3488528D16DF}" dt="2025-03-30T15:07:49.656" v="929" actId="1076"/>
          <ac:picMkLst>
            <pc:docMk/>
            <pc:sldMk cId="2910927467" sldId="303"/>
            <ac:picMk id="7174" creationId="{54A61FFC-2C14-230F-945D-D673827C4D29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10:10.819" v="952" actId="1076"/>
        <pc:sldMkLst>
          <pc:docMk/>
          <pc:sldMk cId="2898006506" sldId="304"/>
        </pc:sldMkLst>
        <pc:spChg chg="mod">
          <ac:chgData name="Kenan Tabinas" userId="aff20947-de81-4ceb-92a7-6c01f7647d35" providerId="ADAL" clId="{5162E406-573C-49BF-A472-3488528D16DF}" dt="2025-03-30T15:09:54.809" v="948" actId="20577"/>
          <ac:spMkLst>
            <pc:docMk/>
            <pc:sldMk cId="2898006506" sldId="304"/>
            <ac:spMk id="2" creationId="{B22F804C-0900-FFBA-95E3-618360CAAACA}"/>
          </ac:spMkLst>
        </pc:spChg>
        <pc:picChg chg="del">
          <ac:chgData name="Kenan Tabinas" userId="aff20947-de81-4ceb-92a7-6c01f7647d35" providerId="ADAL" clId="{5162E406-573C-49BF-A472-3488528D16DF}" dt="2025-03-30T15:10:07.726" v="949" actId="478"/>
          <ac:picMkLst>
            <pc:docMk/>
            <pc:sldMk cId="2898006506" sldId="304"/>
            <ac:picMk id="7" creationId="{49FB5DDB-7E52-4CDE-6519-B88C597C78CD}"/>
          </ac:picMkLst>
        </pc:picChg>
        <pc:picChg chg="del">
          <ac:chgData name="Kenan Tabinas" userId="aff20947-de81-4ceb-92a7-6c01f7647d35" providerId="ADAL" clId="{5162E406-573C-49BF-A472-3488528D16DF}" dt="2025-03-30T15:10:07.726" v="949" actId="478"/>
          <ac:picMkLst>
            <pc:docMk/>
            <pc:sldMk cId="2898006506" sldId="304"/>
            <ac:picMk id="7174" creationId="{9451AB13-D2E8-B5B5-3A61-F4BAE1785C12}"/>
          </ac:picMkLst>
        </pc:picChg>
        <pc:picChg chg="add mod">
          <ac:chgData name="Kenan Tabinas" userId="aff20947-de81-4ceb-92a7-6c01f7647d35" providerId="ADAL" clId="{5162E406-573C-49BF-A472-3488528D16DF}" dt="2025-03-30T15:10:10.819" v="952" actId="1076"/>
          <ac:picMkLst>
            <pc:docMk/>
            <pc:sldMk cId="2898006506" sldId="304"/>
            <ac:picMk id="9218" creationId="{980E8AC1-2A22-2E62-FE60-C1BF741B1EF5}"/>
          </ac:picMkLst>
        </pc:picChg>
      </pc:sldChg>
      <pc:sldChg chg="modSp add del">
        <pc:chgData name="Kenan Tabinas" userId="aff20947-de81-4ceb-92a7-6c01f7647d35" providerId="ADAL" clId="{5162E406-573C-49BF-A472-3488528D16DF}" dt="2025-03-30T15:16:50.153" v="994" actId="47"/>
        <pc:sldMkLst>
          <pc:docMk/>
          <pc:sldMk cId="3693613069" sldId="305"/>
        </pc:sldMkLst>
        <pc:spChg chg="mod">
          <ac:chgData name="Kenan Tabinas" userId="aff20947-de81-4ceb-92a7-6c01f7647d35" providerId="ADAL" clId="{5162E406-573C-49BF-A472-3488528D16DF}" dt="2025-03-30T15:16:44.658" v="993" actId="404"/>
          <ac:spMkLst>
            <pc:docMk/>
            <pc:sldMk cId="3693613069" sldId="305"/>
            <ac:spMk id="6" creationId="{F4FB89D9-1178-FEA7-1806-E6FBD14DCC1E}"/>
          </ac:spMkLst>
        </pc:spChg>
      </pc:sldChg>
      <pc:sldChg chg="modSp add">
        <pc:chgData name="Kenan Tabinas" userId="aff20947-de81-4ceb-92a7-6c01f7647d35" providerId="ADAL" clId="{5162E406-573C-49BF-A472-3488528D16DF}" dt="2025-03-30T15:15:32.252" v="981" actId="400"/>
        <pc:sldMkLst>
          <pc:docMk/>
          <pc:sldMk cId="631544785" sldId="306"/>
        </pc:sldMkLst>
        <pc:spChg chg="mod">
          <ac:chgData name="Kenan Tabinas" userId="aff20947-de81-4ceb-92a7-6c01f7647d35" providerId="ADAL" clId="{5162E406-573C-49BF-A472-3488528D16DF}" dt="2025-03-30T15:15:32.252" v="981" actId="400"/>
          <ac:spMkLst>
            <pc:docMk/>
            <pc:sldMk cId="631544785" sldId="306"/>
            <ac:spMk id="3" creationId="{5CD06B3E-0AF4-6F76-F548-0C4BD4E99EA5}"/>
          </ac:spMkLst>
        </pc:spChg>
      </pc:sldChg>
      <pc:sldChg chg="modSp new del mod">
        <pc:chgData name="Kenan Tabinas" userId="aff20947-de81-4ceb-92a7-6c01f7647d35" providerId="ADAL" clId="{5162E406-573C-49BF-A472-3488528D16DF}" dt="2025-03-30T15:13:57.214" v="966" actId="47"/>
        <pc:sldMkLst>
          <pc:docMk/>
          <pc:sldMk cId="3392540314" sldId="306"/>
        </pc:sldMkLst>
        <pc:spChg chg="mod">
          <ac:chgData name="Kenan Tabinas" userId="aff20947-de81-4ceb-92a7-6c01f7647d35" providerId="ADAL" clId="{5162E406-573C-49BF-A472-3488528D16DF}" dt="2025-03-30T15:13:55.241" v="965" actId="14100"/>
          <ac:spMkLst>
            <pc:docMk/>
            <pc:sldMk cId="3392540314" sldId="306"/>
            <ac:spMk id="3" creationId="{2688569B-4AF3-F15C-DC8F-21127E83500A}"/>
          </ac:spMkLst>
        </pc:spChg>
      </pc:sldChg>
      <pc:sldChg chg="new del">
        <pc:chgData name="Kenan Tabinas" userId="aff20947-de81-4ceb-92a7-6c01f7647d35" providerId="ADAL" clId="{5162E406-573C-49BF-A472-3488528D16DF}" dt="2025-03-30T15:13:23.153" v="962" actId="47"/>
        <pc:sldMkLst>
          <pc:docMk/>
          <pc:sldMk cId="3838178770" sldId="306"/>
        </pc:sldMkLst>
      </pc:sldChg>
      <pc:sldChg chg="modSp add modAnim">
        <pc:chgData name="Kenan Tabinas" userId="aff20947-de81-4ceb-92a7-6c01f7647d35" providerId="ADAL" clId="{5162E406-573C-49BF-A472-3488528D16DF}" dt="2025-03-30T15:19:12.732" v="1257" actId="20577"/>
        <pc:sldMkLst>
          <pc:docMk/>
          <pc:sldMk cId="1522440014" sldId="307"/>
        </pc:sldMkLst>
        <pc:spChg chg="mod">
          <ac:chgData name="Kenan Tabinas" userId="aff20947-de81-4ceb-92a7-6c01f7647d35" providerId="ADAL" clId="{5162E406-573C-49BF-A472-3488528D16DF}" dt="2025-03-30T15:19:12.732" v="1257" actId="20577"/>
          <ac:spMkLst>
            <pc:docMk/>
            <pc:sldMk cId="1522440014" sldId="307"/>
            <ac:spMk id="6" creationId="{95192699-18F6-B66E-FC92-ACDAE58B86D9}"/>
          </ac:spMkLst>
        </pc:spChg>
      </pc:sldChg>
      <pc:sldChg chg="add del">
        <pc:chgData name="Kenan Tabinas" userId="aff20947-de81-4ceb-92a7-6c01f7647d35" providerId="ADAL" clId="{5162E406-573C-49BF-A472-3488528D16DF}" dt="2025-03-30T15:13:45.688" v="963" actId="47"/>
        <pc:sldMkLst>
          <pc:docMk/>
          <pc:sldMk cId="2246680405" sldId="307"/>
        </pc:sldMkLst>
      </pc:sldChg>
      <pc:sldChg chg="delSp modSp add mod">
        <pc:chgData name="Kenan Tabinas" userId="aff20947-de81-4ceb-92a7-6c01f7647d35" providerId="ADAL" clId="{5162E406-573C-49BF-A472-3488528D16DF}" dt="2025-03-30T15:37:33.121" v="1413" actId="20577"/>
        <pc:sldMkLst>
          <pc:docMk/>
          <pc:sldMk cId="2008843673" sldId="308"/>
        </pc:sldMkLst>
        <pc:spChg chg="mod">
          <ac:chgData name="Kenan Tabinas" userId="aff20947-de81-4ceb-92a7-6c01f7647d35" providerId="ADAL" clId="{5162E406-573C-49BF-A472-3488528D16DF}" dt="2025-03-30T15:37:19.560" v="1383" actId="20577"/>
          <ac:spMkLst>
            <pc:docMk/>
            <pc:sldMk cId="2008843673" sldId="308"/>
            <ac:spMk id="2" creationId="{D7907F4A-D6B5-9DB7-35C5-2FB5DDE9A3E8}"/>
          </ac:spMkLst>
        </pc:spChg>
        <pc:spChg chg="mod">
          <ac:chgData name="Kenan Tabinas" userId="aff20947-de81-4ceb-92a7-6c01f7647d35" providerId="ADAL" clId="{5162E406-573C-49BF-A472-3488528D16DF}" dt="2025-03-30T15:37:33.121" v="1413" actId="20577"/>
          <ac:spMkLst>
            <pc:docMk/>
            <pc:sldMk cId="2008843673" sldId="308"/>
            <ac:spMk id="5" creationId="{322604B7-11FB-1744-F44C-84430465AC40}"/>
          </ac:spMkLst>
        </pc:spChg>
        <pc:graphicFrameChg chg="del">
          <ac:chgData name="Kenan Tabinas" userId="aff20947-de81-4ceb-92a7-6c01f7647d35" providerId="ADAL" clId="{5162E406-573C-49BF-A472-3488528D16DF}" dt="2025-03-30T15:37:26.023" v="1384" actId="478"/>
          <ac:graphicFrameMkLst>
            <pc:docMk/>
            <pc:sldMk cId="2008843673" sldId="308"/>
            <ac:graphicFrameMk id="6" creationId="{52C29DB1-894A-4798-4BED-E728766CAC3A}"/>
          </ac:graphicFrameMkLst>
        </pc:graphicFrameChg>
      </pc:sldChg>
      <pc:sldChg chg="new del">
        <pc:chgData name="Kenan Tabinas" userId="aff20947-de81-4ceb-92a7-6c01f7647d35" providerId="ADAL" clId="{5162E406-573C-49BF-A472-3488528D16DF}" dt="2025-03-30T15:37:51.288" v="1416" actId="47"/>
        <pc:sldMkLst>
          <pc:docMk/>
          <pc:sldMk cId="3333708452" sldId="309"/>
        </pc:sldMkLst>
      </pc:sldChg>
      <pc:sldChg chg="addSp delSp modSp add mod">
        <pc:chgData name="Kenan Tabinas" userId="aff20947-de81-4ceb-92a7-6c01f7647d35" providerId="ADAL" clId="{5162E406-573C-49BF-A472-3488528D16DF}" dt="2025-03-30T15:39:43.880" v="1458" actId="20577"/>
        <pc:sldMkLst>
          <pc:docMk/>
          <pc:sldMk cId="3569763995" sldId="310"/>
        </pc:sldMkLst>
        <pc:spChg chg="mod">
          <ac:chgData name="Kenan Tabinas" userId="aff20947-de81-4ceb-92a7-6c01f7647d35" providerId="ADAL" clId="{5162E406-573C-49BF-A472-3488528D16DF}" dt="2025-03-30T15:39:43.880" v="1458" actId="20577"/>
          <ac:spMkLst>
            <pc:docMk/>
            <pc:sldMk cId="3569763995" sldId="310"/>
            <ac:spMk id="2" creationId="{7804B41E-7DC4-E47E-8FA2-75621789AA0D}"/>
          </ac:spMkLst>
        </pc:spChg>
        <pc:spChg chg="del mod">
          <ac:chgData name="Kenan Tabinas" userId="aff20947-de81-4ceb-92a7-6c01f7647d35" providerId="ADAL" clId="{5162E406-573C-49BF-A472-3488528D16DF}" dt="2025-03-30T15:38:11.745" v="1418"/>
          <ac:spMkLst>
            <pc:docMk/>
            <pc:sldMk cId="3569763995" sldId="310"/>
            <ac:spMk id="5" creationId="{A305E812-8996-F0BD-93F4-C4E4B9A322C2}"/>
          </ac:spMkLst>
        </pc:spChg>
        <pc:picChg chg="add mod">
          <ac:chgData name="Kenan Tabinas" userId="aff20947-de81-4ceb-92a7-6c01f7647d35" providerId="ADAL" clId="{5162E406-573C-49BF-A472-3488528D16DF}" dt="2025-03-30T15:39:15.736" v="1436" actId="1076"/>
          <ac:picMkLst>
            <pc:docMk/>
            <pc:sldMk cId="3569763995" sldId="310"/>
            <ac:picMk id="10242" creationId="{B2502BA4-C912-33C4-B803-B5CBE924B468}"/>
          </ac:picMkLst>
        </pc:picChg>
        <pc:picChg chg="add mod">
          <ac:chgData name="Kenan Tabinas" userId="aff20947-de81-4ceb-92a7-6c01f7647d35" providerId="ADAL" clId="{5162E406-573C-49BF-A472-3488528D16DF}" dt="2025-03-30T15:39:36.303" v="1442" actId="1076"/>
          <ac:picMkLst>
            <pc:docMk/>
            <pc:sldMk cId="3569763995" sldId="310"/>
            <ac:picMk id="10244" creationId="{D79C2579-4E02-1F1B-1BD5-A2F4F5690A41}"/>
          </ac:picMkLst>
        </pc:picChg>
        <pc:picChg chg="add">
          <ac:chgData name="Kenan Tabinas" userId="aff20947-de81-4ceb-92a7-6c01f7647d35" providerId="ADAL" clId="{5162E406-573C-49BF-A472-3488528D16DF}" dt="2025-03-30T15:39:00.694" v="1431"/>
          <ac:picMkLst>
            <pc:docMk/>
            <pc:sldMk cId="3569763995" sldId="310"/>
            <ac:picMk id="10246" creationId="{EFDB71C1-0067-9775-02E8-B9405DF93F76}"/>
          </ac:picMkLst>
        </pc:picChg>
        <pc:picChg chg="add mod">
          <ac:chgData name="Kenan Tabinas" userId="aff20947-de81-4ceb-92a7-6c01f7647d35" providerId="ADAL" clId="{5162E406-573C-49BF-A472-3488528D16DF}" dt="2025-03-30T15:39:36.964" v="1443" actId="1076"/>
          <ac:picMkLst>
            <pc:docMk/>
            <pc:sldMk cId="3569763995" sldId="310"/>
            <ac:picMk id="10248" creationId="{FAF56565-5491-78D5-533C-C4406DA3DD44}"/>
          </ac:picMkLst>
        </pc:picChg>
      </pc:sldChg>
      <pc:sldChg chg="new del">
        <pc:chgData name="Kenan Tabinas" userId="aff20947-de81-4ceb-92a7-6c01f7647d35" providerId="ADAL" clId="{5162E406-573C-49BF-A472-3488528D16DF}" dt="2025-03-30T15:39:50.920" v="1461" actId="47"/>
        <pc:sldMkLst>
          <pc:docMk/>
          <pc:sldMk cId="3378155859" sldId="311"/>
        </pc:sldMkLst>
      </pc:sldChg>
      <pc:sldChg chg="addSp delSp modSp add mod">
        <pc:chgData name="Kenan Tabinas" userId="aff20947-de81-4ceb-92a7-6c01f7647d35" providerId="ADAL" clId="{5162E406-573C-49BF-A472-3488528D16DF}" dt="2025-03-30T15:41:08.781" v="1472" actId="1076"/>
        <pc:sldMkLst>
          <pc:docMk/>
          <pc:sldMk cId="2760546544" sldId="312"/>
        </pc:sldMkLst>
        <pc:spChg chg="add del mod">
          <ac:chgData name="Kenan Tabinas" userId="aff20947-de81-4ceb-92a7-6c01f7647d35" providerId="ADAL" clId="{5162E406-573C-49BF-A472-3488528D16DF}" dt="2025-03-30T15:40:47.983" v="1463"/>
          <ac:spMkLst>
            <pc:docMk/>
            <pc:sldMk cId="2760546544" sldId="312"/>
            <ac:spMk id="3" creationId="{3F37D9E8-74E2-BCC3-0BC3-CC6D89A9B8E4}"/>
          </ac:spMkLst>
        </pc:spChg>
        <pc:graphicFrameChg chg="add mod modGraphic">
          <ac:chgData name="Kenan Tabinas" userId="aff20947-de81-4ceb-92a7-6c01f7647d35" providerId="ADAL" clId="{5162E406-573C-49BF-A472-3488528D16DF}" dt="2025-03-30T15:41:08.781" v="1472" actId="1076"/>
          <ac:graphicFrameMkLst>
            <pc:docMk/>
            <pc:sldMk cId="2760546544" sldId="312"/>
            <ac:graphicFrameMk id="5" creationId="{3C1E3CDD-8F66-50EB-0B3E-1EF7B6C15C2E}"/>
          </ac:graphicFrameMkLst>
        </pc:graphicFrameChg>
        <pc:picChg chg="del">
          <ac:chgData name="Kenan Tabinas" userId="aff20947-de81-4ceb-92a7-6c01f7647d35" providerId="ADAL" clId="{5162E406-573C-49BF-A472-3488528D16DF}" dt="2025-03-30T15:40:45.264" v="1462" actId="478"/>
          <ac:picMkLst>
            <pc:docMk/>
            <pc:sldMk cId="2760546544" sldId="312"/>
            <ac:picMk id="10242" creationId="{BD374C92-8143-A651-6C71-F774D39B0CA4}"/>
          </ac:picMkLst>
        </pc:picChg>
        <pc:picChg chg="del">
          <ac:chgData name="Kenan Tabinas" userId="aff20947-de81-4ceb-92a7-6c01f7647d35" providerId="ADAL" clId="{5162E406-573C-49BF-A472-3488528D16DF}" dt="2025-03-30T15:40:45.264" v="1462" actId="478"/>
          <ac:picMkLst>
            <pc:docMk/>
            <pc:sldMk cId="2760546544" sldId="312"/>
            <ac:picMk id="10244" creationId="{CABEDD57-B9CD-AFCA-EC24-3CB3D9D032B4}"/>
          </ac:picMkLst>
        </pc:picChg>
      </pc:sldChg>
      <pc:sldChg chg="addSp modSp new del">
        <pc:chgData name="Kenan Tabinas" userId="aff20947-de81-4ceb-92a7-6c01f7647d35" providerId="ADAL" clId="{5162E406-573C-49BF-A472-3488528D16DF}" dt="2025-03-30T15:41:55.101" v="1479" actId="47"/>
        <pc:sldMkLst>
          <pc:docMk/>
          <pc:sldMk cId="607144897" sldId="313"/>
        </pc:sldMkLst>
        <pc:picChg chg="add mod">
          <ac:chgData name="Kenan Tabinas" userId="aff20947-de81-4ceb-92a7-6c01f7647d35" providerId="ADAL" clId="{5162E406-573C-49BF-A472-3488528D16DF}" dt="2025-03-30T15:41:52.871" v="1477" actId="14100"/>
          <ac:picMkLst>
            <pc:docMk/>
            <pc:sldMk cId="607144897" sldId="313"/>
            <ac:picMk id="12290" creationId="{59E763F4-79CE-436E-3BC0-7A169AAE6307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42:54.636" v="1506" actId="1076"/>
        <pc:sldMkLst>
          <pc:docMk/>
          <pc:sldMk cId="3091646134" sldId="314"/>
        </pc:sldMkLst>
        <pc:spChg chg="add del mod">
          <ac:chgData name="Kenan Tabinas" userId="aff20947-de81-4ceb-92a7-6c01f7647d35" providerId="ADAL" clId="{5162E406-573C-49BF-A472-3488528D16DF}" dt="2025-03-30T15:42:42.207" v="1498" actId="478"/>
          <ac:spMkLst>
            <pc:docMk/>
            <pc:sldMk cId="3091646134" sldId="314"/>
            <ac:spMk id="6" creationId="{88C09835-FF5D-629F-4098-FB0257FDE7E5}"/>
          </ac:spMkLst>
        </pc:spChg>
        <pc:graphicFrameChg chg="del">
          <ac:chgData name="Kenan Tabinas" userId="aff20947-de81-4ceb-92a7-6c01f7647d35" providerId="ADAL" clId="{5162E406-573C-49BF-A472-3488528D16DF}" dt="2025-03-30T15:41:58.174" v="1480" actId="478"/>
          <ac:graphicFrameMkLst>
            <pc:docMk/>
            <pc:sldMk cId="3091646134" sldId="314"/>
            <ac:graphicFrameMk id="5" creationId="{4BECD3B8-E295-D0E9-5FF5-E5CB8CC54613}"/>
          </ac:graphicFrameMkLst>
        </pc:graphicFrameChg>
        <pc:picChg chg="mod">
          <ac:chgData name="Kenan Tabinas" userId="aff20947-de81-4ceb-92a7-6c01f7647d35" providerId="ADAL" clId="{5162E406-573C-49BF-A472-3488528D16DF}" dt="2025-03-30T15:42:43.873" v="1499" actId="1076"/>
          <ac:picMkLst>
            <pc:docMk/>
            <pc:sldMk cId="3091646134" sldId="314"/>
            <ac:picMk id="10248" creationId="{5875402E-5DD8-D496-695F-F6AD8D0B7051}"/>
          </ac:picMkLst>
        </pc:picChg>
        <pc:picChg chg="add mod">
          <ac:chgData name="Kenan Tabinas" userId="aff20947-de81-4ceb-92a7-6c01f7647d35" providerId="ADAL" clId="{5162E406-573C-49BF-A472-3488528D16DF}" dt="2025-03-30T15:42:53.324" v="1505" actId="1076"/>
          <ac:picMkLst>
            <pc:docMk/>
            <pc:sldMk cId="3091646134" sldId="314"/>
            <ac:picMk id="14338" creationId="{AF278A55-AD61-7286-F7AC-AEF44ECA875D}"/>
          </ac:picMkLst>
        </pc:picChg>
        <pc:picChg chg="add mod">
          <ac:chgData name="Kenan Tabinas" userId="aff20947-de81-4ceb-92a7-6c01f7647d35" providerId="ADAL" clId="{5162E406-573C-49BF-A472-3488528D16DF}" dt="2025-03-30T15:42:54.636" v="1506" actId="1076"/>
          <ac:picMkLst>
            <pc:docMk/>
            <pc:sldMk cId="3091646134" sldId="314"/>
            <ac:picMk id="14340" creationId="{BD847898-5CD6-C8DD-B80C-EA52A24201C3}"/>
          </ac:picMkLst>
        </pc:picChg>
      </pc:sldChg>
      <pc:sldChg chg="add del">
        <pc:chgData name="Kenan Tabinas" userId="aff20947-de81-4ceb-92a7-6c01f7647d35" providerId="ADAL" clId="{5162E406-573C-49BF-A472-3488528D16DF}" dt="2025-03-30T15:41:59.917" v="1482"/>
        <pc:sldMkLst>
          <pc:docMk/>
          <pc:sldMk cId="1052882300" sldId="315"/>
        </pc:sldMkLst>
      </pc:sldChg>
      <pc:sldChg chg="new del">
        <pc:chgData name="Kenan Tabinas" userId="aff20947-de81-4ceb-92a7-6c01f7647d35" providerId="ADAL" clId="{5162E406-573C-49BF-A472-3488528D16DF}" dt="2025-03-30T15:44:28.776" v="1532" actId="47"/>
        <pc:sldMkLst>
          <pc:docMk/>
          <pc:sldMk cId="1298333086" sldId="315"/>
        </pc:sldMkLst>
      </pc:sldChg>
      <pc:sldChg chg="addSp delSp modSp add mod">
        <pc:chgData name="Kenan Tabinas" userId="aff20947-de81-4ceb-92a7-6c01f7647d35" providerId="ADAL" clId="{5162E406-573C-49BF-A472-3488528D16DF}" dt="2025-03-30T15:44:17.970" v="1529" actId="113"/>
        <pc:sldMkLst>
          <pc:docMk/>
          <pc:sldMk cId="636531581" sldId="316"/>
        </pc:sldMkLst>
        <pc:graphicFrameChg chg="add mod modGraphic">
          <ac:chgData name="Kenan Tabinas" userId="aff20947-de81-4ceb-92a7-6c01f7647d35" providerId="ADAL" clId="{5162E406-573C-49BF-A472-3488528D16DF}" dt="2025-03-30T15:44:17.970" v="1529" actId="113"/>
          <ac:graphicFrameMkLst>
            <pc:docMk/>
            <pc:sldMk cId="636531581" sldId="316"/>
            <ac:graphicFrameMk id="3" creationId="{F91DE983-2868-9A47-D7AF-64CD5C47EB15}"/>
          </ac:graphicFrameMkLst>
        </pc:graphicFrameChg>
        <pc:picChg chg="del">
          <ac:chgData name="Kenan Tabinas" userId="aff20947-de81-4ceb-92a7-6c01f7647d35" providerId="ADAL" clId="{5162E406-573C-49BF-A472-3488528D16DF}" dt="2025-03-30T15:43:17.804" v="1510" actId="478"/>
          <ac:picMkLst>
            <pc:docMk/>
            <pc:sldMk cId="636531581" sldId="316"/>
            <ac:picMk id="14338" creationId="{68222DA3-CCBB-EACE-B3DB-1BF435CB39FF}"/>
          </ac:picMkLst>
        </pc:picChg>
        <pc:picChg chg="del">
          <ac:chgData name="Kenan Tabinas" userId="aff20947-de81-4ceb-92a7-6c01f7647d35" providerId="ADAL" clId="{5162E406-573C-49BF-A472-3488528D16DF}" dt="2025-03-30T15:43:17.460" v="1509" actId="478"/>
          <ac:picMkLst>
            <pc:docMk/>
            <pc:sldMk cId="636531581" sldId="316"/>
            <ac:picMk id="14340" creationId="{008B86FC-F471-F5F8-6F41-400F3E693E68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45:47.128" v="1564" actId="14100"/>
        <pc:sldMkLst>
          <pc:docMk/>
          <pc:sldMk cId="1025090027" sldId="317"/>
        </pc:sldMkLst>
        <pc:spChg chg="mod">
          <ac:chgData name="Kenan Tabinas" userId="aff20947-de81-4ceb-92a7-6c01f7647d35" providerId="ADAL" clId="{5162E406-573C-49BF-A472-3488528D16DF}" dt="2025-03-30T15:44:36.633" v="1545" actId="20577"/>
          <ac:spMkLst>
            <pc:docMk/>
            <pc:sldMk cId="1025090027" sldId="317"/>
            <ac:spMk id="2" creationId="{01F4923F-5DD2-D4EF-988E-A2E66E4DD8EA}"/>
          </ac:spMkLst>
        </pc:spChg>
        <pc:graphicFrameChg chg="del">
          <ac:chgData name="Kenan Tabinas" userId="aff20947-de81-4ceb-92a7-6c01f7647d35" providerId="ADAL" clId="{5162E406-573C-49BF-A472-3488528D16DF}" dt="2025-03-30T15:44:39.458" v="1546" actId="478"/>
          <ac:graphicFrameMkLst>
            <pc:docMk/>
            <pc:sldMk cId="1025090027" sldId="317"/>
            <ac:graphicFrameMk id="3" creationId="{128625AC-BAD1-33AA-A8D7-3811EF562787}"/>
          </ac:graphicFrameMkLst>
        </pc:graphicFrameChg>
        <pc:picChg chg="del">
          <ac:chgData name="Kenan Tabinas" userId="aff20947-de81-4ceb-92a7-6c01f7647d35" providerId="ADAL" clId="{5162E406-573C-49BF-A472-3488528D16DF}" dt="2025-03-30T15:44:39.894" v="1547" actId="478"/>
          <ac:picMkLst>
            <pc:docMk/>
            <pc:sldMk cId="1025090027" sldId="317"/>
            <ac:picMk id="10248" creationId="{59DD0F67-FE4A-0F92-5C9D-C1490E2A8670}"/>
          </ac:picMkLst>
        </pc:picChg>
        <pc:picChg chg="add mod">
          <ac:chgData name="Kenan Tabinas" userId="aff20947-de81-4ceb-92a7-6c01f7647d35" providerId="ADAL" clId="{5162E406-573C-49BF-A472-3488528D16DF}" dt="2025-03-30T15:45:47.128" v="1564" actId="14100"/>
          <ac:picMkLst>
            <pc:docMk/>
            <pc:sldMk cId="1025090027" sldId="317"/>
            <ac:picMk id="16386" creationId="{A5B5CCEB-B0E5-D872-BC44-99403FFD6413}"/>
          </ac:picMkLst>
        </pc:picChg>
        <pc:picChg chg="add mod">
          <ac:chgData name="Kenan Tabinas" userId="aff20947-de81-4ceb-92a7-6c01f7647d35" providerId="ADAL" clId="{5162E406-573C-49BF-A472-3488528D16DF}" dt="2025-03-30T15:45:41.261" v="1563" actId="1076"/>
          <ac:picMkLst>
            <pc:docMk/>
            <pc:sldMk cId="1025090027" sldId="317"/>
            <ac:picMk id="16388" creationId="{B034FA93-B7CA-EB85-3560-65D98C2C8E9E}"/>
          </ac:picMkLst>
        </pc:picChg>
        <pc:picChg chg="add mod">
          <ac:chgData name="Kenan Tabinas" userId="aff20947-de81-4ceb-92a7-6c01f7647d35" providerId="ADAL" clId="{5162E406-573C-49BF-A472-3488528D16DF}" dt="2025-03-30T15:45:41.261" v="1563" actId="1076"/>
          <ac:picMkLst>
            <pc:docMk/>
            <pc:sldMk cId="1025090027" sldId="317"/>
            <ac:picMk id="16390" creationId="{065849DD-EE97-951A-1723-7258B65C083B}"/>
          </ac:picMkLst>
        </pc:picChg>
      </pc:sldChg>
      <pc:sldChg chg="new del">
        <pc:chgData name="Kenan Tabinas" userId="aff20947-de81-4ceb-92a7-6c01f7647d35" providerId="ADAL" clId="{5162E406-573C-49BF-A472-3488528D16DF}" dt="2025-03-30T15:44:27.135" v="1531" actId="47"/>
        <pc:sldMkLst>
          <pc:docMk/>
          <pc:sldMk cId="1239957419" sldId="317"/>
        </pc:sldMkLst>
      </pc:sldChg>
      <pc:sldChg chg="addSp delSp modSp new del">
        <pc:chgData name="Kenan Tabinas" userId="aff20947-de81-4ceb-92a7-6c01f7647d35" providerId="ADAL" clId="{5162E406-573C-49BF-A472-3488528D16DF}" dt="2025-03-30T15:47:26.320" v="1569" actId="47"/>
        <pc:sldMkLst>
          <pc:docMk/>
          <pc:sldMk cId="534685671" sldId="318"/>
        </pc:sldMkLst>
        <pc:spChg chg="add del">
          <ac:chgData name="Kenan Tabinas" userId="aff20947-de81-4ceb-92a7-6c01f7647d35" providerId="ADAL" clId="{5162E406-573C-49BF-A472-3488528D16DF}" dt="2025-03-30T15:47:24.108" v="1567"/>
          <ac:spMkLst>
            <pc:docMk/>
            <pc:sldMk cId="534685671" sldId="318"/>
            <ac:spMk id="3" creationId="{8B4F6B6A-943D-2DCA-EE03-6A9CAA571B40}"/>
          </ac:spMkLst>
        </pc:spChg>
        <pc:graphicFrameChg chg="add mod">
          <ac:chgData name="Kenan Tabinas" userId="aff20947-de81-4ceb-92a7-6c01f7647d35" providerId="ADAL" clId="{5162E406-573C-49BF-A472-3488528D16DF}" dt="2025-03-30T15:47:24.108" v="1567"/>
          <ac:graphicFrameMkLst>
            <pc:docMk/>
            <pc:sldMk cId="534685671" sldId="318"/>
            <ac:graphicFrameMk id="4" creationId="{0A547301-D034-DF71-8D5A-67F24D497A06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5:50:29.283" v="1710" actId="1076"/>
        <pc:sldMkLst>
          <pc:docMk/>
          <pc:sldMk cId="3190224145" sldId="319"/>
        </pc:sldMkLst>
        <pc:graphicFrameChg chg="add mod modGraphic">
          <ac:chgData name="Kenan Tabinas" userId="aff20947-de81-4ceb-92a7-6c01f7647d35" providerId="ADAL" clId="{5162E406-573C-49BF-A472-3488528D16DF}" dt="2025-03-30T15:50:29.283" v="1710" actId="1076"/>
          <ac:graphicFrameMkLst>
            <pc:docMk/>
            <pc:sldMk cId="3190224145" sldId="319"/>
            <ac:graphicFrameMk id="3" creationId="{225DADC9-3B61-380A-98C1-E2B4D9219C46}"/>
          </ac:graphicFrameMkLst>
        </pc:graphicFrameChg>
        <pc:picChg chg="del mod">
          <ac:chgData name="Kenan Tabinas" userId="aff20947-de81-4ceb-92a7-6c01f7647d35" providerId="ADAL" clId="{5162E406-573C-49BF-A472-3488528D16DF}" dt="2025-03-30T15:47:28.342" v="1571" actId="478"/>
          <ac:picMkLst>
            <pc:docMk/>
            <pc:sldMk cId="3190224145" sldId="319"/>
            <ac:picMk id="16386" creationId="{0C3DDDDF-1041-E702-91D0-52C34AC565B4}"/>
          </ac:picMkLst>
        </pc:picChg>
        <pc:picChg chg="del mod">
          <ac:chgData name="Kenan Tabinas" userId="aff20947-de81-4ceb-92a7-6c01f7647d35" providerId="ADAL" clId="{5162E406-573C-49BF-A472-3488528D16DF}" dt="2025-03-30T15:47:29.164" v="1573" actId="478"/>
          <ac:picMkLst>
            <pc:docMk/>
            <pc:sldMk cId="3190224145" sldId="319"/>
            <ac:picMk id="16388" creationId="{7A3750FD-A299-9E83-B2E3-B298D24F93BA}"/>
          </ac:picMkLst>
        </pc:picChg>
        <pc:picChg chg="del">
          <ac:chgData name="Kenan Tabinas" userId="aff20947-de81-4ceb-92a7-6c01f7647d35" providerId="ADAL" clId="{5162E406-573C-49BF-A472-3488528D16DF}" dt="2025-03-30T15:47:29.459" v="1574" actId="478"/>
          <ac:picMkLst>
            <pc:docMk/>
            <pc:sldMk cId="3190224145" sldId="319"/>
            <ac:picMk id="16390" creationId="{7A5608DA-B519-1D4E-103D-03CE1012D03E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51:51.795" v="1752" actId="1076"/>
        <pc:sldMkLst>
          <pc:docMk/>
          <pc:sldMk cId="2482175349" sldId="320"/>
        </pc:sldMkLst>
        <pc:spChg chg="mod">
          <ac:chgData name="Kenan Tabinas" userId="aff20947-de81-4ceb-92a7-6c01f7647d35" providerId="ADAL" clId="{5162E406-573C-49BF-A472-3488528D16DF}" dt="2025-03-30T15:50:53.483" v="1738" actId="20577"/>
          <ac:spMkLst>
            <pc:docMk/>
            <pc:sldMk cId="2482175349" sldId="320"/>
            <ac:spMk id="2" creationId="{AF5EF229-BC43-A21F-5572-31D1CF7BAA47}"/>
          </ac:spMkLst>
        </pc:spChg>
        <pc:graphicFrameChg chg="del">
          <ac:chgData name="Kenan Tabinas" userId="aff20947-de81-4ceb-92a7-6c01f7647d35" providerId="ADAL" clId="{5162E406-573C-49BF-A472-3488528D16DF}" dt="2025-03-30T15:50:50.912" v="1735" actId="478"/>
          <ac:graphicFrameMkLst>
            <pc:docMk/>
            <pc:sldMk cId="2482175349" sldId="320"/>
            <ac:graphicFrameMk id="3" creationId="{56A0EF07-C257-FC52-CA5F-11B85B69EFB9}"/>
          </ac:graphicFrameMkLst>
        </pc:graphicFrameChg>
        <pc:picChg chg="add mod">
          <ac:chgData name="Kenan Tabinas" userId="aff20947-de81-4ceb-92a7-6c01f7647d35" providerId="ADAL" clId="{5162E406-573C-49BF-A472-3488528D16DF}" dt="2025-03-30T15:51:03.181" v="1740" actId="1076"/>
          <ac:picMkLst>
            <pc:docMk/>
            <pc:sldMk cId="2482175349" sldId="320"/>
            <ac:picMk id="5" creationId="{598E688F-542A-C45A-D62E-2141D0F0B91F}"/>
          </ac:picMkLst>
        </pc:picChg>
        <pc:picChg chg="add mod">
          <ac:chgData name="Kenan Tabinas" userId="aff20947-de81-4ceb-92a7-6c01f7647d35" providerId="ADAL" clId="{5162E406-573C-49BF-A472-3488528D16DF}" dt="2025-03-30T15:51:21.652" v="1746" actId="1076"/>
          <ac:picMkLst>
            <pc:docMk/>
            <pc:sldMk cId="2482175349" sldId="320"/>
            <ac:picMk id="19458" creationId="{D78095E1-FCDD-FBAC-C285-70D44CC96EC1}"/>
          </ac:picMkLst>
        </pc:picChg>
        <pc:picChg chg="add mod">
          <ac:chgData name="Kenan Tabinas" userId="aff20947-de81-4ceb-92a7-6c01f7647d35" providerId="ADAL" clId="{5162E406-573C-49BF-A472-3488528D16DF}" dt="2025-03-30T15:51:51.795" v="1752" actId="1076"/>
          <ac:picMkLst>
            <pc:docMk/>
            <pc:sldMk cId="2482175349" sldId="320"/>
            <ac:picMk id="19460" creationId="{DBE47D1D-BC76-FD9D-1FF6-C4F868948D47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52:37.624" v="1765" actId="1076"/>
        <pc:sldMkLst>
          <pc:docMk/>
          <pc:sldMk cId="505907500" sldId="321"/>
        </pc:sldMkLst>
        <pc:graphicFrameChg chg="add mod modGraphic">
          <ac:chgData name="Kenan Tabinas" userId="aff20947-de81-4ceb-92a7-6c01f7647d35" providerId="ADAL" clId="{5162E406-573C-49BF-A472-3488528D16DF}" dt="2025-03-30T15:52:37.624" v="1765" actId="1076"/>
          <ac:graphicFrameMkLst>
            <pc:docMk/>
            <pc:sldMk cId="505907500" sldId="321"/>
            <ac:graphicFrameMk id="3" creationId="{D80856C5-3C8F-9EBA-712A-07CB02CB3F21}"/>
          </ac:graphicFrameMkLst>
        </pc:graphicFrameChg>
        <pc:picChg chg="del">
          <ac:chgData name="Kenan Tabinas" userId="aff20947-de81-4ceb-92a7-6c01f7647d35" providerId="ADAL" clId="{5162E406-573C-49BF-A472-3488528D16DF}" dt="2025-03-30T15:52:08.395" v="1754" actId="478"/>
          <ac:picMkLst>
            <pc:docMk/>
            <pc:sldMk cId="505907500" sldId="321"/>
            <ac:picMk id="5" creationId="{17544208-65EB-3B80-03D5-B1277E0A599E}"/>
          </ac:picMkLst>
        </pc:picChg>
        <pc:picChg chg="del">
          <ac:chgData name="Kenan Tabinas" userId="aff20947-de81-4ceb-92a7-6c01f7647d35" providerId="ADAL" clId="{5162E406-573C-49BF-A472-3488528D16DF}" dt="2025-03-30T15:52:08.395" v="1754" actId="478"/>
          <ac:picMkLst>
            <pc:docMk/>
            <pc:sldMk cId="505907500" sldId="321"/>
            <ac:picMk id="19458" creationId="{63206601-FE95-592F-BA4B-D01146EAC08B}"/>
          </ac:picMkLst>
        </pc:picChg>
        <pc:picChg chg="del">
          <ac:chgData name="Kenan Tabinas" userId="aff20947-de81-4ceb-92a7-6c01f7647d35" providerId="ADAL" clId="{5162E406-573C-49BF-A472-3488528D16DF}" dt="2025-03-30T15:52:08.395" v="1754" actId="478"/>
          <ac:picMkLst>
            <pc:docMk/>
            <pc:sldMk cId="505907500" sldId="321"/>
            <ac:picMk id="19460" creationId="{8D2E4690-B0CE-62DF-36C8-3B9D542F81EC}"/>
          </ac:picMkLst>
        </pc:picChg>
      </pc:sldChg>
      <pc:sldChg chg="addSp delSp modSp add mod">
        <pc:chgData name="Kenan Tabinas" userId="aff20947-de81-4ceb-92a7-6c01f7647d35" providerId="ADAL" clId="{5162E406-573C-49BF-A472-3488528D16DF}" dt="2025-03-30T15:53:43.885" v="1812" actId="20577"/>
        <pc:sldMkLst>
          <pc:docMk/>
          <pc:sldMk cId="2659078175" sldId="322"/>
        </pc:sldMkLst>
        <pc:spChg chg="mod">
          <ac:chgData name="Kenan Tabinas" userId="aff20947-de81-4ceb-92a7-6c01f7647d35" providerId="ADAL" clId="{5162E406-573C-49BF-A472-3488528D16DF}" dt="2025-03-30T15:53:43.885" v="1812" actId="20577"/>
          <ac:spMkLst>
            <pc:docMk/>
            <pc:sldMk cId="2659078175" sldId="322"/>
            <ac:spMk id="2" creationId="{3946242E-B1F9-C266-F63E-B57780A63FF3}"/>
          </ac:spMkLst>
        </pc:spChg>
        <pc:graphicFrameChg chg="del">
          <ac:chgData name="Kenan Tabinas" userId="aff20947-de81-4ceb-92a7-6c01f7647d35" providerId="ADAL" clId="{5162E406-573C-49BF-A472-3488528D16DF}" dt="2025-03-30T15:52:54.562" v="1785" actId="478"/>
          <ac:graphicFrameMkLst>
            <pc:docMk/>
            <pc:sldMk cId="2659078175" sldId="322"/>
            <ac:graphicFrameMk id="3" creationId="{EBAE0857-2161-BCB6-FA20-B97EB2159149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5:53:35.818" v="1798" actId="113"/>
          <ac:graphicFrameMkLst>
            <pc:docMk/>
            <pc:sldMk cId="2659078175" sldId="322"/>
            <ac:graphicFrameMk id="5" creationId="{83695F75-6229-917F-A247-074A4ADEC893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5:54:40.642" v="1833" actId="113"/>
        <pc:sldMkLst>
          <pc:docMk/>
          <pc:sldMk cId="1256957903" sldId="323"/>
        </pc:sldMkLst>
        <pc:spChg chg="mod">
          <ac:chgData name="Kenan Tabinas" userId="aff20947-de81-4ceb-92a7-6c01f7647d35" providerId="ADAL" clId="{5162E406-573C-49BF-A472-3488528D16DF}" dt="2025-03-30T15:53:47.053" v="1814" actId="20577"/>
          <ac:spMkLst>
            <pc:docMk/>
            <pc:sldMk cId="1256957903" sldId="323"/>
            <ac:spMk id="2" creationId="{6E567FBE-739F-CBF3-A8E0-799E73E1A96C}"/>
          </ac:spMkLst>
        </pc:spChg>
        <pc:graphicFrameChg chg="add mod modGraphic">
          <ac:chgData name="Kenan Tabinas" userId="aff20947-de81-4ceb-92a7-6c01f7647d35" providerId="ADAL" clId="{5162E406-573C-49BF-A472-3488528D16DF}" dt="2025-03-30T15:54:40.642" v="1833" actId="113"/>
          <ac:graphicFrameMkLst>
            <pc:docMk/>
            <pc:sldMk cId="1256957903" sldId="323"/>
            <ac:graphicFrameMk id="3" creationId="{4022740C-27E6-B367-6FCF-8425B129657D}"/>
          </ac:graphicFrameMkLst>
        </pc:graphicFrameChg>
        <pc:graphicFrameChg chg="del">
          <ac:chgData name="Kenan Tabinas" userId="aff20947-de81-4ceb-92a7-6c01f7647d35" providerId="ADAL" clId="{5162E406-573C-49BF-A472-3488528D16DF}" dt="2025-03-30T15:53:55.754" v="1815" actId="478"/>
          <ac:graphicFrameMkLst>
            <pc:docMk/>
            <pc:sldMk cId="1256957903" sldId="323"/>
            <ac:graphicFrameMk id="5" creationId="{D6E9C2D1-F465-9F74-1A15-42727842FF36}"/>
          </ac:graphicFrameMkLst>
        </pc:graphicFrameChg>
      </pc:sldChg>
      <pc:sldChg chg="addSp modSp new del">
        <pc:chgData name="Kenan Tabinas" userId="aff20947-de81-4ceb-92a7-6c01f7647d35" providerId="ADAL" clId="{5162E406-573C-49BF-A472-3488528D16DF}" dt="2025-03-30T15:55:11.686" v="1838" actId="47"/>
        <pc:sldMkLst>
          <pc:docMk/>
          <pc:sldMk cId="415027988" sldId="324"/>
        </pc:sldMkLst>
        <pc:graphicFrameChg chg="add mod">
          <ac:chgData name="Kenan Tabinas" userId="aff20947-de81-4ceb-92a7-6c01f7647d35" providerId="ADAL" clId="{5162E406-573C-49BF-A472-3488528D16DF}" dt="2025-03-30T15:55:09.372" v="1836"/>
          <ac:graphicFrameMkLst>
            <pc:docMk/>
            <pc:sldMk cId="415027988" sldId="324"/>
            <ac:graphicFrameMk id="4" creationId="{6F89786E-1341-0E54-1E47-FF1BB9D852EF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5:55:31.387" v="1845" actId="14100"/>
        <pc:sldMkLst>
          <pc:docMk/>
          <pc:sldMk cId="3913933232" sldId="325"/>
        </pc:sldMkLst>
        <pc:graphicFrameChg chg="del">
          <ac:chgData name="Kenan Tabinas" userId="aff20947-de81-4ceb-92a7-6c01f7647d35" providerId="ADAL" clId="{5162E406-573C-49BF-A472-3488528D16DF}" dt="2025-03-30T15:55:15.255" v="1839" actId="478"/>
          <ac:graphicFrameMkLst>
            <pc:docMk/>
            <pc:sldMk cId="3913933232" sldId="325"/>
            <ac:graphicFrameMk id="3" creationId="{17D3ADF6-1F3A-0BFB-7641-C21C0F2090B6}"/>
          </ac:graphicFrameMkLst>
        </pc:graphicFrameChg>
        <pc:graphicFrameChg chg="add mod">
          <ac:chgData name="Kenan Tabinas" userId="aff20947-de81-4ceb-92a7-6c01f7647d35" providerId="ADAL" clId="{5162E406-573C-49BF-A472-3488528D16DF}" dt="2025-03-30T15:55:31.387" v="1845" actId="14100"/>
          <ac:graphicFrameMkLst>
            <pc:docMk/>
            <pc:sldMk cId="3913933232" sldId="325"/>
            <ac:graphicFrameMk id="5" creationId="{6F89786E-1341-0E54-1E47-FF1BB9D852EF}"/>
          </ac:graphicFrameMkLst>
        </pc:graphicFrameChg>
      </pc:sldChg>
      <pc:sldChg chg="addSp delSp modSp new del mod">
        <pc:chgData name="Kenan Tabinas" userId="aff20947-de81-4ceb-92a7-6c01f7647d35" providerId="ADAL" clId="{5162E406-573C-49BF-A472-3488528D16DF}" dt="2025-03-30T15:57:27.335" v="1882" actId="47"/>
        <pc:sldMkLst>
          <pc:docMk/>
          <pc:sldMk cId="950756648" sldId="326"/>
        </pc:sldMkLst>
        <pc:spChg chg="del">
          <ac:chgData name="Kenan Tabinas" userId="aff20947-de81-4ceb-92a7-6c01f7647d35" providerId="ADAL" clId="{5162E406-573C-49BF-A472-3488528D16DF}" dt="2025-03-30T15:56:36.641" v="1847"/>
          <ac:spMkLst>
            <pc:docMk/>
            <pc:sldMk cId="950756648" sldId="326"/>
            <ac:spMk id="3" creationId="{4DEEE28D-8A79-2A07-BB72-E025129938A7}"/>
          </ac:spMkLst>
        </pc:spChg>
        <pc:spChg chg="add mod">
          <ac:chgData name="Kenan Tabinas" userId="aff20947-de81-4ceb-92a7-6c01f7647d35" providerId="ADAL" clId="{5162E406-573C-49BF-A472-3488528D16DF}" dt="2025-03-30T15:56:49.171" v="1872" actId="21"/>
          <ac:spMkLst>
            <pc:docMk/>
            <pc:sldMk cId="950756648" sldId="326"/>
            <ac:spMk id="6" creationId="{2C39424F-1599-B525-293B-D762D518949A}"/>
          </ac:spMkLst>
        </pc:spChg>
        <pc:graphicFrameChg chg="add del mod">
          <ac:chgData name="Kenan Tabinas" userId="aff20947-de81-4ceb-92a7-6c01f7647d35" providerId="ADAL" clId="{5162E406-573C-49BF-A472-3488528D16DF}" dt="2025-03-30T15:56:49.171" v="1872" actId="21"/>
          <ac:graphicFrameMkLst>
            <pc:docMk/>
            <pc:sldMk cId="950756648" sldId="326"/>
            <ac:graphicFrameMk id="4" creationId="{235755E5-A4A3-D021-B805-13E908E384C5}"/>
          </ac:graphicFrameMkLst>
        </pc:graphicFrameChg>
      </pc:sldChg>
      <pc:sldChg chg="add del">
        <pc:chgData name="Kenan Tabinas" userId="aff20947-de81-4ceb-92a7-6c01f7647d35" providerId="ADAL" clId="{5162E406-573C-49BF-A472-3488528D16DF}" dt="2025-03-30T15:55:19.727" v="1841"/>
        <pc:sldMkLst>
          <pc:docMk/>
          <pc:sldMk cId="3833126467" sldId="326"/>
        </pc:sldMkLst>
      </pc:sldChg>
      <pc:sldChg chg="addSp delSp modSp add mod">
        <pc:chgData name="Kenan Tabinas" userId="aff20947-de81-4ceb-92a7-6c01f7647d35" providerId="ADAL" clId="{5162E406-573C-49BF-A472-3488528D16DF}" dt="2025-03-30T15:56:59.441" v="1881" actId="2062"/>
        <pc:sldMkLst>
          <pc:docMk/>
          <pc:sldMk cId="2447936208" sldId="327"/>
        </pc:sldMkLst>
        <pc:spChg chg="mod">
          <ac:chgData name="Kenan Tabinas" userId="aff20947-de81-4ceb-92a7-6c01f7647d35" providerId="ADAL" clId="{5162E406-573C-49BF-A472-3488528D16DF}" dt="2025-03-30T15:56:42.916" v="1870" actId="20577"/>
          <ac:spMkLst>
            <pc:docMk/>
            <pc:sldMk cId="2447936208" sldId="327"/>
            <ac:spMk id="2" creationId="{991B1C56-52E1-47F3-B130-BDC41C48F93D}"/>
          </ac:spMkLst>
        </pc:spChg>
        <pc:graphicFrameChg chg="add mod modGraphic">
          <ac:chgData name="Kenan Tabinas" userId="aff20947-de81-4ceb-92a7-6c01f7647d35" providerId="ADAL" clId="{5162E406-573C-49BF-A472-3488528D16DF}" dt="2025-03-30T15:56:59.441" v="1881" actId="2062"/>
          <ac:graphicFrameMkLst>
            <pc:docMk/>
            <pc:sldMk cId="2447936208" sldId="327"/>
            <ac:graphicFrameMk id="3" creationId="{235755E5-A4A3-D021-B805-13E908E384C5}"/>
          </ac:graphicFrameMkLst>
        </pc:graphicFrameChg>
        <pc:graphicFrameChg chg="del">
          <ac:chgData name="Kenan Tabinas" userId="aff20947-de81-4ceb-92a7-6c01f7647d35" providerId="ADAL" clId="{5162E406-573C-49BF-A472-3488528D16DF}" dt="2025-03-30T15:56:45.114" v="1871" actId="478"/>
          <ac:graphicFrameMkLst>
            <pc:docMk/>
            <pc:sldMk cId="2447936208" sldId="327"/>
            <ac:graphicFrameMk id="5" creationId="{2BAA75C6-36E2-C17B-772E-7576F079ABD2}"/>
          </ac:graphicFrameMkLst>
        </pc:graphicFrameChg>
      </pc:sldChg>
      <pc:sldChg chg="new del">
        <pc:chgData name="Kenan Tabinas" userId="aff20947-de81-4ceb-92a7-6c01f7647d35" providerId="ADAL" clId="{5162E406-573C-49BF-A472-3488528D16DF}" dt="2025-03-30T16:12:56.908" v="2150" actId="47"/>
        <pc:sldMkLst>
          <pc:docMk/>
          <pc:sldMk cId="767515110" sldId="328"/>
        </pc:sldMkLst>
      </pc:sldChg>
      <pc:sldChg chg="addSp delSp modSp add mod">
        <pc:chgData name="Kenan Tabinas" userId="aff20947-de81-4ceb-92a7-6c01f7647d35" providerId="ADAL" clId="{5162E406-573C-49BF-A472-3488528D16DF}" dt="2025-03-30T16:01:43.365" v="1972" actId="20577"/>
        <pc:sldMkLst>
          <pc:docMk/>
          <pc:sldMk cId="748343079" sldId="329"/>
        </pc:sldMkLst>
        <pc:spChg chg="mod">
          <ac:chgData name="Kenan Tabinas" userId="aff20947-de81-4ceb-92a7-6c01f7647d35" providerId="ADAL" clId="{5162E406-573C-49BF-A472-3488528D16DF}" dt="2025-03-30T16:01:43.365" v="1972" actId="20577"/>
          <ac:spMkLst>
            <pc:docMk/>
            <pc:sldMk cId="748343079" sldId="329"/>
            <ac:spMk id="2" creationId="{90CD8F52-DA3B-38BB-E00E-35DBD59D151F}"/>
          </ac:spMkLst>
        </pc:spChg>
        <pc:spChg chg="add del mod">
          <ac:chgData name="Kenan Tabinas" userId="aff20947-de81-4ceb-92a7-6c01f7647d35" providerId="ADAL" clId="{5162E406-573C-49BF-A472-3488528D16DF}" dt="2025-03-30T15:58:40.798" v="1889"/>
          <ac:spMkLst>
            <pc:docMk/>
            <pc:sldMk cId="748343079" sldId="329"/>
            <ac:spMk id="5" creationId="{7A4D00CF-26B0-D74B-E05F-FF7FDDF21514}"/>
          </ac:spMkLst>
        </pc:spChg>
        <pc:spChg chg="del">
          <ac:chgData name="Kenan Tabinas" userId="aff20947-de81-4ceb-92a7-6c01f7647d35" providerId="ADAL" clId="{5162E406-573C-49BF-A472-3488528D16DF}" dt="2025-03-30T15:58:30.893" v="1886" actId="478"/>
          <ac:spMkLst>
            <pc:docMk/>
            <pc:sldMk cId="748343079" sldId="329"/>
            <ac:spMk id="6" creationId="{B171EAEC-85C0-39BD-F8CC-5B3BCB4E1C2E}"/>
          </ac:spMkLst>
        </pc:spChg>
        <pc:graphicFrameChg chg="add mod modGraphic">
          <ac:chgData name="Kenan Tabinas" userId="aff20947-de81-4ceb-92a7-6c01f7647d35" providerId="ADAL" clId="{5162E406-573C-49BF-A472-3488528D16DF}" dt="2025-03-30T15:59:28.150" v="1905" actId="14734"/>
          <ac:graphicFrameMkLst>
            <pc:docMk/>
            <pc:sldMk cId="748343079" sldId="329"/>
            <ac:graphicFrameMk id="7" creationId="{92F9B9CE-BF06-F8B7-BCCF-C2391B83226C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6:01:37.701" v="1963" actId="20577"/>
        <pc:sldMkLst>
          <pc:docMk/>
          <pc:sldMk cId="328264525" sldId="330"/>
        </pc:sldMkLst>
        <pc:spChg chg="mod">
          <ac:chgData name="Kenan Tabinas" userId="aff20947-de81-4ceb-92a7-6c01f7647d35" providerId="ADAL" clId="{5162E406-573C-49BF-A472-3488528D16DF}" dt="2025-03-30T16:01:37.701" v="1963" actId="20577"/>
          <ac:spMkLst>
            <pc:docMk/>
            <pc:sldMk cId="328264525" sldId="330"/>
            <ac:spMk id="2" creationId="{661A70FD-946C-E74D-A881-A256056012B2}"/>
          </ac:spMkLst>
        </pc:spChg>
        <pc:spChg chg="add del mod">
          <ac:chgData name="Kenan Tabinas" userId="aff20947-de81-4ceb-92a7-6c01f7647d35" providerId="ADAL" clId="{5162E406-573C-49BF-A472-3488528D16DF}" dt="2025-03-30T16:00:26.747" v="1910"/>
          <ac:spMkLst>
            <pc:docMk/>
            <pc:sldMk cId="328264525" sldId="330"/>
            <ac:spMk id="5" creationId="{EC6D668E-4BBB-DBD9-D757-983160378F4A}"/>
          </ac:spMkLst>
        </pc:spChg>
        <pc:graphicFrameChg chg="add mod modGraphic">
          <ac:chgData name="Kenan Tabinas" userId="aff20947-de81-4ceb-92a7-6c01f7647d35" providerId="ADAL" clId="{5162E406-573C-49BF-A472-3488528D16DF}" dt="2025-03-30T16:00:36.850" v="1920" actId="122"/>
          <ac:graphicFrameMkLst>
            <pc:docMk/>
            <pc:sldMk cId="328264525" sldId="330"/>
            <ac:graphicFrameMk id="6" creationId="{80AB7752-5B48-DBB9-E952-C5AF91B41241}"/>
          </ac:graphicFrameMkLst>
        </pc:graphicFrameChg>
        <pc:graphicFrameChg chg="del">
          <ac:chgData name="Kenan Tabinas" userId="aff20947-de81-4ceb-92a7-6c01f7647d35" providerId="ADAL" clId="{5162E406-573C-49BF-A472-3488528D16DF}" dt="2025-03-30T16:00:25.219" v="1909" actId="478"/>
          <ac:graphicFrameMkLst>
            <pc:docMk/>
            <pc:sldMk cId="328264525" sldId="330"/>
            <ac:graphicFrameMk id="7" creationId="{4F3D8789-F263-AA31-BBC1-376D3B9375F3}"/>
          </ac:graphicFrameMkLst>
        </pc:graphicFrameChg>
      </pc:sldChg>
      <pc:sldChg chg="add del">
        <pc:chgData name="Kenan Tabinas" userId="aff20947-de81-4ceb-92a7-6c01f7647d35" providerId="ADAL" clId="{5162E406-573C-49BF-A472-3488528D16DF}" dt="2025-03-30T15:58:39.282" v="1888"/>
        <pc:sldMkLst>
          <pc:docMk/>
          <pc:sldMk cId="1746008402" sldId="330"/>
        </pc:sldMkLst>
      </pc:sldChg>
      <pc:sldChg chg="add del">
        <pc:chgData name="Kenan Tabinas" userId="aff20947-de81-4ceb-92a7-6c01f7647d35" providerId="ADAL" clId="{5162E406-573C-49BF-A472-3488528D16DF}" dt="2025-03-30T16:13:18.498" v="2159" actId="47"/>
        <pc:sldMkLst>
          <pc:docMk/>
          <pc:sldMk cId="529754048" sldId="331"/>
        </pc:sldMkLst>
      </pc:sldChg>
      <pc:sldChg chg="addSp delSp modSp add mod">
        <pc:chgData name="Kenan Tabinas" userId="aff20947-de81-4ceb-92a7-6c01f7647d35" providerId="ADAL" clId="{5162E406-573C-49BF-A472-3488528D16DF}" dt="2025-03-30T16:01:59.738" v="2003" actId="20577"/>
        <pc:sldMkLst>
          <pc:docMk/>
          <pc:sldMk cId="2239310463" sldId="332"/>
        </pc:sldMkLst>
        <pc:spChg chg="mod">
          <ac:chgData name="Kenan Tabinas" userId="aff20947-de81-4ceb-92a7-6c01f7647d35" providerId="ADAL" clId="{5162E406-573C-49BF-A472-3488528D16DF}" dt="2025-03-30T16:01:59.738" v="2003" actId="20577"/>
          <ac:spMkLst>
            <pc:docMk/>
            <pc:sldMk cId="2239310463" sldId="332"/>
            <ac:spMk id="2" creationId="{A048DFEB-CB8D-4D4F-D5D2-8DC7324D08D5}"/>
          </ac:spMkLst>
        </pc:spChg>
        <pc:spChg chg="add del mod">
          <ac:chgData name="Kenan Tabinas" userId="aff20947-de81-4ceb-92a7-6c01f7647d35" providerId="ADAL" clId="{5162E406-573C-49BF-A472-3488528D16DF}" dt="2025-03-30T16:01:07.214" v="1934" actId="478"/>
          <ac:spMkLst>
            <pc:docMk/>
            <pc:sldMk cId="2239310463" sldId="332"/>
            <ac:spMk id="5" creationId="{0ED682BA-5958-6AD7-4FDA-106C006E4E14}"/>
          </ac:spMkLst>
        </pc:spChg>
        <pc:graphicFrameChg chg="del">
          <ac:chgData name="Kenan Tabinas" userId="aff20947-de81-4ceb-92a7-6c01f7647d35" providerId="ADAL" clId="{5162E406-573C-49BF-A472-3488528D16DF}" dt="2025-03-30T16:01:04.207" v="1933" actId="478"/>
          <ac:graphicFrameMkLst>
            <pc:docMk/>
            <pc:sldMk cId="2239310463" sldId="332"/>
            <ac:graphicFrameMk id="6" creationId="{F10FA75C-9B24-3E87-BBC7-9D4DEBA9D3E9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01:20.303" v="1943" actId="14100"/>
          <ac:graphicFrameMkLst>
            <pc:docMk/>
            <pc:sldMk cId="2239310463" sldId="332"/>
            <ac:graphicFrameMk id="7" creationId="{91589121-7B20-97F2-FD6A-FF24BCCEDCE0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6:05:17.497" v="2088" actId="2062"/>
        <pc:sldMkLst>
          <pc:docMk/>
          <pc:sldMk cId="4173350800" sldId="333"/>
        </pc:sldMkLst>
        <pc:spChg chg="mod">
          <ac:chgData name="Kenan Tabinas" userId="aff20947-de81-4ceb-92a7-6c01f7647d35" providerId="ADAL" clId="{5162E406-573C-49BF-A472-3488528D16DF}" dt="2025-03-30T16:02:17.827" v="2013" actId="20577"/>
          <ac:spMkLst>
            <pc:docMk/>
            <pc:sldMk cId="4173350800" sldId="333"/>
            <ac:spMk id="2" creationId="{5EB5D5E9-83D8-439E-0B53-CF709578C172}"/>
          </ac:spMkLst>
        </pc:spChg>
        <pc:spChg chg="add del mod">
          <ac:chgData name="Kenan Tabinas" userId="aff20947-de81-4ceb-92a7-6c01f7647d35" providerId="ADAL" clId="{5162E406-573C-49BF-A472-3488528D16DF}" dt="2025-03-30T16:02:26.137" v="2015"/>
          <ac:spMkLst>
            <pc:docMk/>
            <pc:sldMk cId="4173350800" sldId="333"/>
            <ac:spMk id="5" creationId="{04A53A33-4B9D-A944-1F3B-0A7AA8CCFCBB}"/>
          </ac:spMkLst>
        </pc:spChg>
        <pc:graphicFrameChg chg="del">
          <ac:chgData name="Kenan Tabinas" userId="aff20947-de81-4ceb-92a7-6c01f7647d35" providerId="ADAL" clId="{5162E406-573C-49BF-A472-3488528D16DF}" dt="2025-03-30T16:02:25.800" v="2014" actId="478"/>
          <ac:graphicFrameMkLst>
            <pc:docMk/>
            <pc:sldMk cId="4173350800" sldId="333"/>
            <ac:graphicFrameMk id="6" creationId="{C64EFF79-7E69-405A-0CD0-1E9300671A47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04:05.886" v="2045" actId="1076"/>
          <ac:graphicFrameMkLst>
            <pc:docMk/>
            <pc:sldMk cId="4173350800" sldId="333"/>
            <ac:graphicFrameMk id="7" creationId="{D4D7C36E-D36D-AF1E-19F7-44006A8742F6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04:05.886" v="2045" actId="1076"/>
          <ac:graphicFrameMkLst>
            <pc:docMk/>
            <pc:sldMk cId="4173350800" sldId="333"/>
            <ac:graphicFrameMk id="8" creationId="{EBF8C2FF-3351-1989-6C88-736EFB2CB543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05:17.497" v="2088" actId="2062"/>
          <ac:graphicFrameMkLst>
            <pc:docMk/>
            <pc:sldMk cId="4173350800" sldId="333"/>
            <ac:graphicFrameMk id="9" creationId="{7B0F6EC0-6D3B-530E-97B0-F929A0C12C14}"/>
          </ac:graphicFrameMkLst>
        </pc:graphicFrameChg>
      </pc:sldChg>
      <pc:sldChg chg="new del">
        <pc:chgData name="Kenan Tabinas" userId="aff20947-de81-4ceb-92a7-6c01f7647d35" providerId="ADAL" clId="{5162E406-573C-49BF-A472-3488528D16DF}" dt="2025-03-30T16:07:26.172" v="2090" actId="680"/>
        <pc:sldMkLst>
          <pc:docMk/>
          <pc:sldMk cId="2675596084" sldId="334"/>
        </pc:sldMkLst>
      </pc:sldChg>
      <pc:sldChg chg="addSp delSp modSp add mod ord">
        <pc:chgData name="Kenan Tabinas" userId="aff20947-de81-4ceb-92a7-6c01f7647d35" providerId="ADAL" clId="{5162E406-573C-49BF-A472-3488528D16DF}" dt="2025-03-30T16:11:06.801" v="2144" actId="207"/>
        <pc:sldMkLst>
          <pc:docMk/>
          <pc:sldMk cId="3847348709" sldId="334"/>
        </pc:sldMkLst>
        <pc:spChg chg="mod">
          <ac:chgData name="Kenan Tabinas" userId="aff20947-de81-4ceb-92a7-6c01f7647d35" providerId="ADAL" clId="{5162E406-573C-49BF-A472-3488528D16DF}" dt="2025-03-30T16:09:48.664" v="2132" actId="20577"/>
          <ac:spMkLst>
            <pc:docMk/>
            <pc:sldMk cId="3847348709" sldId="334"/>
            <ac:spMk id="2" creationId="{9893FBA7-34C1-893B-06BD-4B81759A5C36}"/>
          </ac:spMkLst>
        </pc:spChg>
        <pc:graphicFrameChg chg="add del mod modGraphic">
          <ac:chgData name="Kenan Tabinas" userId="aff20947-de81-4ceb-92a7-6c01f7647d35" providerId="ADAL" clId="{5162E406-573C-49BF-A472-3488528D16DF}" dt="2025-03-30T16:10:31.337" v="2137" actId="478"/>
          <ac:graphicFrameMkLst>
            <pc:docMk/>
            <pc:sldMk cId="3847348709" sldId="334"/>
            <ac:graphicFrameMk id="3" creationId="{61F5DAD6-700E-DB38-78FD-160CDA4650EA}"/>
          </ac:graphicFrameMkLst>
        </pc:graphicFrameChg>
        <pc:graphicFrameChg chg="add mod modGraphic">
          <ac:chgData name="Kenan Tabinas" userId="aff20947-de81-4ceb-92a7-6c01f7647d35" providerId="ADAL" clId="{5162E406-573C-49BF-A472-3488528D16DF}" dt="2025-03-30T16:11:06.801" v="2144" actId="207"/>
          <ac:graphicFrameMkLst>
            <pc:docMk/>
            <pc:sldMk cId="3847348709" sldId="334"/>
            <ac:graphicFrameMk id="5" creationId="{783B05EF-84F5-5B72-2299-A6DF264910B5}"/>
          </ac:graphicFrameMkLst>
        </pc:graphicFrameChg>
        <pc:graphicFrameChg chg="del">
          <ac:chgData name="Kenan Tabinas" userId="aff20947-de81-4ceb-92a7-6c01f7647d35" providerId="ADAL" clId="{5162E406-573C-49BF-A472-3488528D16DF}" dt="2025-03-30T16:07:34.820" v="2092" actId="478"/>
          <ac:graphicFrameMkLst>
            <pc:docMk/>
            <pc:sldMk cId="3847348709" sldId="334"/>
            <ac:graphicFrameMk id="7" creationId="{30FC006F-8A24-79F8-6316-2231084DCB8D}"/>
          </ac:graphicFrameMkLst>
        </pc:graphicFrameChg>
      </pc:sldChg>
      <pc:sldChg chg="modSp add mod ord">
        <pc:chgData name="Kenan Tabinas" userId="aff20947-de81-4ceb-92a7-6c01f7647d35" providerId="ADAL" clId="{5162E406-573C-49BF-A472-3488528D16DF}" dt="2025-03-30T16:09:12.394" v="2113"/>
        <pc:sldMkLst>
          <pc:docMk/>
          <pc:sldMk cId="311207732" sldId="335"/>
        </pc:sldMkLst>
        <pc:spChg chg="mod">
          <ac:chgData name="Kenan Tabinas" userId="aff20947-de81-4ceb-92a7-6c01f7647d35" providerId="ADAL" clId="{5162E406-573C-49BF-A472-3488528D16DF}" dt="2025-03-30T16:08:48.415" v="2109" actId="20577"/>
          <ac:spMkLst>
            <pc:docMk/>
            <pc:sldMk cId="311207732" sldId="335"/>
            <ac:spMk id="2" creationId="{DC6F9AF7-2FE1-AA40-5347-1179EE5D4137}"/>
          </ac:spMkLst>
        </pc:spChg>
      </pc:sldChg>
      <pc:sldChg chg="addSp delSp modSp new del">
        <pc:chgData name="Kenan Tabinas" userId="aff20947-de81-4ceb-92a7-6c01f7647d35" providerId="ADAL" clId="{5162E406-573C-49BF-A472-3488528D16DF}" dt="2025-03-30T16:09:42.935" v="2125" actId="47"/>
        <pc:sldMkLst>
          <pc:docMk/>
          <pc:sldMk cId="1834716587" sldId="336"/>
        </pc:sldMkLst>
        <pc:spChg chg="del">
          <ac:chgData name="Kenan Tabinas" userId="aff20947-de81-4ceb-92a7-6c01f7647d35" providerId="ADAL" clId="{5162E406-573C-49BF-A472-3488528D16DF}" dt="2025-03-30T16:09:10.712" v="2111"/>
          <ac:spMkLst>
            <pc:docMk/>
            <pc:sldMk cId="1834716587" sldId="336"/>
            <ac:spMk id="3" creationId="{BC224C62-EA50-060E-52D1-DEA0D5FA1609}"/>
          </ac:spMkLst>
        </pc:spChg>
        <pc:graphicFrameChg chg="add mod">
          <ac:chgData name="Kenan Tabinas" userId="aff20947-de81-4ceb-92a7-6c01f7647d35" providerId="ADAL" clId="{5162E406-573C-49BF-A472-3488528D16DF}" dt="2025-03-30T16:09:10.712" v="2111"/>
          <ac:graphicFrameMkLst>
            <pc:docMk/>
            <pc:sldMk cId="1834716587" sldId="336"/>
            <ac:graphicFrameMk id="4" creationId="{E936EB99-6A0C-6A35-26DC-2E4FA49962AF}"/>
          </ac:graphicFrameMkLst>
        </pc:graphicFrameChg>
      </pc:sldChg>
      <pc:sldChg chg="modSp add mod">
        <pc:chgData name="Kenan Tabinas" userId="aff20947-de81-4ceb-92a7-6c01f7647d35" providerId="ADAL" clId="{5162E406-573C-49BF-A472-3488528D16DF}" dt="2025-03-30T16:09:39.718" v="2124" actId="122"/>
        <pc:sldMkLst>
          <pc:docMk/>
          <pc:sldMk cId="632417598" sldId="337"/>
        </pc:sldMkLst>
        <pc:graphicFrameChg chg="mod modGraphic">
          <ac:chgData name="Kenan Tabinas" userId="aff20947-de81-4ceb-92a7-6c01f7647d35" providerId="ADAL" clId="{5162E406-573C-49BF-A472-3488528D16DF}" dt="2025-03-30T16:09:39.718" v="2124" actId="122"/>
          <ac:graphicFrameMkLst>
            <pc:docMk/>
            <pc:sldMk cId="632417598" sldId="337"/>
            <ac:graphicFrameMk id="7" creationId="{A1F849DF-0BE2-5110-4BBE-52ACD8FCC8E5}"/>
          </ac:graphicFrameMkLst>
        </pc:graphicFrameChg>
      </pc:sldChg>
      <pc:sldChg chg="addSp delSp modSp add mod">
        <pc:chgData name="Kenan Tabinas" userId="aff20947-de81-4ceb-92a7-6c01f7647d35" providerId="ADAL" clId="{5162E406-573C-49BF-A472-3488528D16DF}" dt="2025-03-30T16:11:26.458" v="2149" actId="207"/>
        <pc:sldMkLst>
          <pc:docMk/>
          <pc:sldMk cId="1929266647" sldId="338"/>
        </pc:sldMkLst>
        <pc:graphicFrameChg chg="add mod modGraphic">
          <ac:chgData name="Kenan Tabinas" userId="aff20947-de81-4ceb-92a7-6c01f7647d35" providerId="ADAL" clId="{5162E406-573C-49BF-A472-3488528D16DF}" dt="2025-03-30T16:11:26.458" v="2149" actId="207"/>
          <ac:graphicFrameMkLst>
            <pc:docMk/>
            <pc:sldMk cId="1929266647" sldId="338"/>
            <ac:graphicFrameMk id="3" creationId="{5FB9C08E-0F33-8270-8B9F-A637CF63AB99}"/>
          </ac:graphicFrameMkLst>
        </pc:graphicFrameChg>
        <pc:graphicFrameChg chg="del">
          <ac:chgData name="Kenan Tabinas" userId="aff20947-de81-4ceb-92a7-6c01f7647d35" providerId="ADAL" clId="{5162E406-573C-49BF-A472-3488528D16DF}" dt="2025-03-30T16:11:16.549" v="2146" actId="478"/>
          <ac:graphicFrameMkLst>
            <pc:docMk/>
            <pc:sldMk cId="1929266647" sldId="338"/>
            <ac:graphicFrameMk id="5" creationId="{8F3C9E91-2446-6DE9-2C2C-A99331A5807E}"/>
          </ac:graphicFrameMkLst>
        </pc:graphicFrameChg>
      </pc:sldChg>
      <pc:sldChg chg="modSp add mod">
        <pc:chgData name="Kenan Tabinas" userId="aff20947-de81-4ceb-92a7-6c01f7647d35" providerId="ADAL" clId="{5162E406-573C-49BF-A472-3488528D16DF}" dt="2025-03-30T16:13:22.011" v="2160" actId="400"/>
        <pc:sldMkLst>
          <pc:docMk/>
          <pc:sldMk cId="3908716185" sldId="339"/>
        </pc:sldMkLst>
        <pc:spChg chg="mod">
          <ac:chgData name="Kenan Tabinas" userId="aff20947-de81-4ceb-92a7-6c01f7647d35" providerId="ADAL" clId="{5162E406-573C-49BF-A472-3488528D16DF}" dt="2025-03-30T16:13:22.011" v="2160" actId="400"/>
          <ac:spMkLst>
            <pc:docMk/>
            <pc:sldMk cId="3908716185" sldId="339"/>
            <ac:spMk id="3" creationId="{64C64A27-1642-1284-EB1B-1570C5ADFE4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bandgenossenschaft-my.sharepoint.com/personal/kenan_tabinas_band_ch/Documents/Documents/_PDA/Phase%202/ID2558_TabinasKenan_Studie_Anfoderung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pPr>
            <a:r>
              <a:rPr lang="de-CH"/>
              <a:t>Betriebskosten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/>
              </a:solidFill>
              <a:latin typeface="Karla" pitchFamily="2" charset="0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'B3 V1 Zeit'!$O$10</c:f>
              <c:strCache>
                <c:ptCount val="1"/>
                <c:pt idx="0">
                  <c:v>Managed APP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'B3 V1 Zeit'!$O$11:$O$53</c:f>
              <c:numCache>
                <c:formatCode>General</c:formatCode>
                <c:ptCount val="43"/>
                <c:pt idx="0">
                  <c:v>1575</c:v>
                </c:pt>
                <c:pt idx="1">
                  <c:v>1575</c:v>
                </c:pt>
                <c:pt idx="2">
                  <c:v>1575</c:v>
                </c:pt>
                <c:pt idx="3">
                  <c:v>1575</c:v>
                </c:pt>
                <c:pt idx="4">
                  <c:v>1575</c:v>
                </c:pt>
                <c:pt idx="5">
                  <c:v>1575</c:v>
                </c:pt>
                <c:pt idx="6">
                  <c:v>1575</c:v>
                </c:pt>
                <c:pt idx="7">
                  <c:v>1575</c:v>
                </c:pt>
                <c:pt idx="8">
                  <c:v>1575</c:v>
                </c:pt>
                <c:pt idx="9">
                  <c:v>1575</c:v>
                </c:pt>
                <c:pt idx="10">
                  <c:v>1575</c:v>
                </c:pt>
                <c:pt idx="11">
                  <c:v>1575</c:v>
                </c:pt>
                <c:pt idx="12">
                  <c:v>1575</c:v>
                </c:pt>
                <c:pt idx="13">
                  <c:v>1575</c:v>
                </c:pt>
                <c:pt idx="14">
                  <c:v>1575</c:v>
                </c:pt>
                <c:pt idx="15">
                  <c:v>1575</c:v>
                </c:pt>
                <c:pt idx="16">
                  <c:v>1575</c:v>
                </c:pt>
                <c:pt idx="17">
                  <c:v>1575</c:v>
                </c:pt>
                <c:pt idx="18">
                  <c:v>1575</c:v>
                </c:pt>
                <c:pt idx="19">
                  <c:v>1575</c:v>
                </c:pt>
                <c:pt idx="20">
                  <c:v>1575</c:v>
                </c:pt>
                <c:pt idx="21">
                  <c:v>1575</c:v>
                </c:pt>
                <c:pt idx="22">
                  <c:v>1575</c:v>
                </c:pt>
                <c:pt idx="23">
                  <c:v>1575</c:v>
                </c:pt>
                <c:pt idx="24">
                  <c:v>1575</c:v>
                </c:pt>
                <c:pt idx="25">
                  <c:v>1575</c:v>
                </c:pt>
                <c:pt idx="26">
                  <c:v>1575</c:v>
                </c:pt>
                <c:pt idx="27">
                  <c:v>1575</c:v>
                </c:pt>
                <c:pt idx="28">
                  <c:v>1575</c:v>
                </c:pt>
                <c:pt idx="29">
                  <c:v>1575</c:v>
                </c:pt>
                <c:pt idx="30">
                  <c:v>1575</c:v>
                </c:pt>
                <c:pt idx="31">
                  <c:v>1575</c:v>
                </c:pt>
                <c:pt idx="32">
                  <c:v>1575</c:v>
                </c:pt>
                <c:pt idx="33">
                  <c:v>1575</c:v>
                </c:pt>
                <c:pt idx="34">
                  <c:v>1575</c:v>
                </c:pt>
                <c:pt idx="35">
                  <c:v>1575</c:v>
                </c:pt>
                <c:pt idx="36">
                  <c:v>1575</c:v>
                </c:pt>
                <c:pt idx="37">
                  <c:v>1575</c:v>
                </c:pt>
                <c:pt idx="38">
                  <c:v>1575</c:v>
                </c:pt>
                <c:pt idx="39">
                  <c:v>1575</c:v>
                </c:pt>
                <c:pt idx="40">
                  <c:v>1575</c:v>
                </c:pt>
                <c:pt idx="41">
                  <c:v>1575</c:v>
                </c:pt>
                <c:pt idx="42">
                  <c:v>1575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93-4585-9F19-C960D084D25C}"/>
            </c:ext>
          </c:extLst>
        </c:ser>
        <c:ser>
          <c:idx val="2"/>
          <c:order val="1"/>
          <c:tx>
            <c:strRef>
              <c:f>'B3 V1 Zeit'!$P$10</c:f>
              <c:strCache>
                <c:ptCount val="1"/>
                <c:pt idx="0">
                  <c:v>Netto Kosten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'B3 V1 Zeit'!$P$11:$P$53</c:f>
              <c:numCache>
                <c:formatCode>General</c:formatCode>
                <c:ptCount val="43"/>
                <c:pt idx="0">
                  <c:v>40</c:v>
                </c:pt>
                <c:pt idx="1">
                  <c:v>80</c:v>
                </c:pt>
                <c:pt idx="2">
                  <c:v>120</c:v>
                </c:pt>
                <c:pt idx="3">
                  <c:v>160</c:v>
                </c:pt>
                <c:pt idx="4">
                  <c:v>200</c:v>
                </c:pt>
                <c:pt idx="5">
                  <c:v>240</c:v>
                </c:pt>
                <c:pt idx="6">
                  <c:v>280</c:v>
                </c:pt>
                <c:pt idx="7">
                  <c:v>320</c:v>
                </c:pt>
                <c:pt idx="8">
                  <c:v>360</c:v>
                </c:pt>
                <c:pt idx="9">
                  <c:v>400</c:v>
                </c:pt>
                <c:pt idx="10">
                  <c:v>440</c:v>
                </c:pt>
                <c:pt idx="11">
                  <c:v>480</c:v>
                </c:pt>
                <c:pt idx="12">
                  <c:v>520</c:v>
                </c:pt>
                <c:pt idx="13">
                  <c:v>560</c:v>
                </c:pt>
                <c:pt idx="14">
                  <c:v>600</c:v>
                </c:pt>
                <c:pt idx="15">
                  <c:v>640</c:v>
                </c:pt>
                <c:pt idx="16">
                  <c:v>680</c:v>
                </c:pt>
                <c:pt idx="17">
                  <c:v>720</c:v>
                </c:pt>
                <c:pt idx="18">
                  <c:v>760</c:v>
                </c:pt>
                <c:pt idx="19">
                  <c:v>800</c:v>
                </c:pt>
                <c:pt idx="20">
                  <c:v>840</c:v>
                </c:pt>
                <c:pt idx="21">
                  <c:v>880</c:v>
                </c:pt>
                <c:pt idx="22">
                  <c:v>920</c:v>
                </c:pt>
                <c:pt idx="23">
                  <c:v>960</c:v>
                </c:pt>
                <c:pt idx="24">
                  <c:v>1000</c:v>
                </c:pt>
                <c:pt idx="25">
                  <c:v>1040</c:v>
                </c:pt>
                <c:pt idx="26">
                  <c:v>1080</c:v>
                </c:pt>
                <c:pt idx="27">
                  <c:v>1120</c:v>
                </c:pt>
                <c:pt idx="28">
                  <c:v>1160</c:v>
                </c:pt>
                <c:pt idx="29">
                  <c:v>1200</c:v>
                </c:pt>
                <c:pt idx="30">
                  <c:v>1240</c:v>
                </c:pt>
                <c:pt idx="31">
                  <c:v>1280</c:v>
                </c:pt>
                <c:pt idx="32">
                  <c:v>1320</c:v>
                </c:pt>
                <c:pt idx="33">
                  <c:v>1360</c:v>
                </c:pt>
                <c:pt idx="34">
                  <c:v>1400</c:v>
                </c:pt>
                <c:pt idx="35">
                  <c:v>1440</c:v>
                </c:pt>
                <c:pt idx="36">
                  <c:v>1480</c:v>
                </c:pt>
                <c:pt idx="37">
                  <c:v>1520</c:v>
                </c:pt>
                <c:pt idx="38">
                  <c:v>1560</c:v>
                </c:pt>
                <c:pt idx="39">
                  <c:v>1600</c:v>
                </c:pt>
                <c:pt idx="40">
                  <c:v>1640</c:v>
                </c:pt>
                <c:pt idx="41">
                  <c:v>1680</c:v>
                </c:pt>
                <c:pt idx="42">
                  <c:v>1720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93-4585-9F19-C960D084D25C}"/>
            </c:ext>
          </c:extLst>
        </c:ser>
        <c:ser>
          <c:idx val="3"/>
          <c:order val="2"/>
          <c:tx>
            <c:strRef>
              <c:f>'B3 V1 Zeit'!$Q$10</c:f>
              <c:strCache>
                <c:ptCount val="1"/>
                <c:pt idx="0">
                  <c:v>Brutto Kosten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val>
            <c:numRef>
              <c:f>'B3 V1 Zeit'!$Q$11:$Q$53</c:f>
              <c:numCache>
                <c:formatCode>General</c:formatCode>
                <c:ptCount val="43"/>
                <c:pt idx="0">
                  <c:v>80</c:v>
                </c:pt>
                <c:pt idx="1">
                  <c:v>160</c:v>
                </c:pt>
                <c:pt idx="2">
                  <c:v>240</c:v>
                </c:pt>
                <c:pt idx="3">
                  <c:v>320</c:v>
                </c:pt>
                <c:pt idx="4">
                  <c:v>400</c:v>
                </c:pt>
                <c:pt idx="5">
                  <c:v>480</c:v>
                </c:pt>
                <c:pt idx="6">
                  <c:v>560</c:v>
                </c:pt>
                <c:pt idx="7">
                  <c:v>640</c:v>
                </c:pt>
                <c:pt idx="8">
                  <c:v>720</c:v>
                </c:pt>
                <c:pt idx="9">
                  <c:v>800</c:v>
                </c:pt>
                <c:pt idx="10">
                  <c:v>880</c:v>
                </c:pt>
                <c:pt idx="11">
                  <c:v>960</c:v>
                </c:pt>
                <c:pt idx="12">
                  <c:v>1040</c:v>
                </c:pt>
                <c:pt idx="13">
                  <c:v>1120</c:v>
                </c:pt>
                <c:pt idx="14">
                  <c:v>1200</c:v>
                </c:pt>
                <c:pt idx="15">
                  <c:v>1280</c:v>
                </c:pt>
                <c:pt idx="16">
                  <c:v>1360</c:v>
                </c:pt>
                <c:pt idx="17">
                  <c:v>1440</c:v>
                </c:pt>
                <c:pt idx="18">
                  <c:v>1520</c:v>
                </c:pt>
                <c:pt idx="19">
                  <c:v>1600</c:v>
                </c:pt>
                <c:pt idx="20">
                  <c:v>1680</c:v>
                </c:pt>
                <c:pt idx="21">
                  <c:v>1760</c:v>
                </c:pt>
                <c:pt idx="22">
                  <c:v>1840</c:v>
                </c:pt>
                <c:pt idx="23">
                  <c:v>1920</c:v>
                </c:pt>
                <c:pt idx="24">
                  <c:v>2000</c:v>
                </c:pt>
                <c:pt idx="25">
                  <c:v>2080</c:v>
                </c:pt>
                <c:pt idx="26">
                  <c:v>2160</c:v>
                </c:pt>
                <c:pt idx="27">
                  <c:v>2240</c:v>
                </c:pt>
                <c:pt idx="28">
                  <c:v>2320</c:v>
                </c:pt>
                <c:pt idx="29">
                  <c:v>2400</c:v>
                </c:pt>
                <c:pt idx="30">
                  <c:v>2480</c:v>
                </c:pt>
                <c:pt idx="31">
                  <c:v>2560</c:v>
                </c:pt>
                <c:pt idx="32">
                  <c:v>2640</c:v>
                </c:pt>
                <c:pt idx="33">
                  <c:v>2720</c:v>
                </c:pt>
                <c:pt idx="34">
                  <c:v>2800</c:v>
                </c:pt>
                <c:pt idx="35">
                  <c:v>2880</c:v>
                </c:pt>
                <c:pt idx="36">
                  <c:v>2960</c:v>
                </c:pt>
                <c:pt idx="37">
                  <c:v>3040</c:v>
                </c:pt>
                <c:pt idx="38">
                  <c:v>3120</c:v>
                </c:pt>
                <c:pt idx="39">
                  <c:v>3200</c:v>
                </c:pt>
                <c:pt idx="40">
                  <c:v>3280</c:v>
                </c:pt>
                <c:pt idx="41">
                  <c:v>3360</c:v>
                </c:pt>
                <c:pt idx="42">
                  <c:v>3440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93-4585-9F19-C960D084D2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31295792"/>
        <c:axId val="2031292912"/>
      </c:lineChart>
      <c:catAx>
        <c:axId val="203129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Karla" pitchFamily="2" charset="0"/>
                    <a:ea typeface="+mn-ea"/>
                    <a:cs typeface="+mn-cs"/>
                  </a:defRPr>
                </a:pPr>
                <a:r>
                  <a:rPr lang="de-CH"/>
                  <a:t>Zeitaufwand in 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Karla" pitchFamily="2" charset="0"/>
                  <a:ea typeface="+mn-ea"/>
                  <a:cs typeface="+mn-cs"/>
                </a:defRPr>
              </a:pPr>
              <a:endParaRPr lang="de-CH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pPr>
            <a:endParaRPr lang="de-DE"/>
          </a:p>
        </c:txPr>
        <c:crossAx val="2031292912"/>
        <c:crosses val="autoZero"/>
        <c:auto val="1"/>
        <c:lblAlgn val="ctr"/>
        <c:lblOffset val="100"/>
        <c:noMultiLvlLbl val="0"/>
      </c:catAx>
      <c:valAx>
        <c:axId val="2031292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Karla" pitchFamily="2" charset="0"/>
                    <a:ea typeface="+mn-ea"/>
                    <a:cs typeface="+mn-cs"/>
                  </a:defRPr>
                </a:pPr>
                <a:r>
                  <a:rPr lang="de-CH"/>
                  <a:t>CHF pro Jahr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Karla" pitchFamily="2" charset="0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pPr>
            <a:endParaRPr lang="de-DE"/>
          </a:p>
        </c:txPr>
        <c:crossAx val="203129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Karla" pitchFamily="2" charset="0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Karla" pitchFamily="2" charset="0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89408-C41C-997B-1058-6907E9B87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C3C90-AE22-BCC1-E1B8-3A5E555A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FE94B-D355-5A89-0001-8B37F0E2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814AA6-D9C1-D595-7A4B-8694F297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D106E1-A8F3-3648-E797-8A4AAB12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762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8D78C-2A9E-3A9B-7915-85189AD4A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6663E1-D98C-1019-B874-89FBC2077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D5D291-6BF3-5421-366B-F6E0B457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7D0131-838E-0FEF-1666-5D1CA2E56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6313B-9192-07A8-6E8C-8C8BF6B5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50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A0BC727-7D62-FEFD-D39C-9B8FC37FF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D11D2C-F4B7-F298-ACF6-AD5DA95E4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662D97-7237-60DA-9F34-CF0B4B9CD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206D4D-DDB9-00BE-D41B-9BA11F1D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7894A6-0BFA-6A8E-A143-6F59E660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757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0A958-5C97-789A-0977-94FD169BD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7201C-69FF-FE2D-B3BD-51F58BBAC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0AAEFE-9909-01D6-00DB-B7A7F400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2A3B5A-5FF3-0599-3D29-C90C261F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D4B5D6-094A-353B-7853-2A785BE3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355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AA189-1454-8ACF-0D21-1785A703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0B1936-5967-0C87-E032-210C7660B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1F299-84A4-BF6A-A71B-455DF3AB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35D92-9A7A-2D49-2BF3-4CCA1028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37FAC7-09C8-019C-CE9B-C29B60FA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32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DD6EC-A2CD-BA86-0DD4-A56189A5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8C93F1-35A2-56FF-1773-C51B88AA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1BB2BC-7070-C9E0-B4C8-EF4E4B847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C351BE-C573-04EB-FBAA-451C835E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3F76FC-025D-51C8-3761-4533B40F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F44192-893A-2099-EB5E-E04D80C3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774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2171C-B7B2-6C46-ACEF-DE91A25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E95B00-3A29-2829-3DC1-6BF8999EF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9B27E8-3E60-0ED3-BB58-B439A5C84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001E9FC-6B70-815D-C421-2E669E419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5C8807-3916-886D-C79F-A31BEC4C5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EE26B7-F6FC-49FD-B589-2C0324BB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194A15-9968-2865-2533-85E69C42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B12B7D-2F97-5A67-A8C5-061ABF731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365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21770-8B21-2A0F-D680-B7CA22AD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DE44F2-A7BE-91ED-670C-71A25396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737496-296D-8DEF-78CE-E3EC67C9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A66396-2D98-23A2-BDB5-4C2B51CD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20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BFE1EC-6406-2D4A-9310-12C6A353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9C5B29-7C71-86C0-2D3A-A25F6CA1A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61BCE2-674F-7569-AD04-501E98DF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457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5A050-450A-9914-E165-E6BEECDDC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64E8C-F01E-CEE4-78A4-12B16E426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4F6D39-16AC-63AC-6D12-3DABD695F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1E154-2713-1BA0-1828-D749A173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6EF7D2-13BE-9290-AC0A-5E301D93C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6D5D53-1AD8-A85A-2B77-854B8C4D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3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6D5D-5C94-47BA-F37E-A2EAAC27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20D816-52D9-FB79-EDD3-0D79A316C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9E03A6-FF74-D7D6-FD5A-4E114B294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ED0BA2-F083-9665-B758-32E54D76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70BF7D-8FFB-C890-F604-4B73D98B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0A06AC-505D-3050-F0CB-EBD62A54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854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0D7F4DD-EE9B-4F5B-D01E-16A6E1E11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E7D307-A29F-0E1D-5194-55FEAE33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5280A6-8268-4C76-324D-F33592FC2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46081-A7B3-4F45-A178-64B88F90AD25}" type="datetimeFigureOut">
              <a:rPr lang="de-CH" smtClean="0"/>
              <a:t>30.03.2025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0BFAE2-653D-2C55-9992-D02197511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4FB046-99E5-5C83-A742-602135753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600FD-1130-4B1E-B695-6F175CBA96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408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arl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rl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4CD2ED5D-D9B9-EFEC-C306-1F38DCA7D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67861" y="0"/>
            <a:ext cx="62772400" cy="605633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41470B0-1C85-6A13-CDE1-60CF2BDD3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142" y="1485212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rgbClr val="23CA00"/>
                </a:solidFill>
              </a:rPr>
              <a:t>Zwischenmeeting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5F928F9-1D37-CC59-20AE-F9047E7E2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9F601-691D-4293-7E00-F1CF49911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3156BB2-88B7-6D7B-8F34-C0941C81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319B8A2-AD2F-8856-E036-D6B3847D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Merken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192699-18F6-B66E-FC92-ACDAE58B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Zahlen aus dem DACH-Raum</a:t>
            </a:r>
          </a:p>
          <a:p>
            <a:r>
              <a:rPr lang="de-CH" sz="4000" dirty="0"/>
              <a:t>Instagram Ad Prices und </a:t>
            </a:r>
            <a:r>
              <a:rPr lang="de-CH" sz="4000" dirty="0" err="1"/>
              <a:t>Reaches</a:t>
            </a:r>
            <a:endParaRPr lang="de-CH" sz="4000" dirty="0"/>
          </a:p>
          <a:p>
            <a:r>
              <a:rPr lang="de-CH" sz="4000" dirty="0"/>
              <a:t>Cloud Preise</a:t>
            </a:r>
          </a:p>
        </p:txBody>
      </p:sp>
    </p:spTree>
    <p:extLst>
      <p:ext uri="{BB962C8B-B14F-4D97-AF65-F5344CB8AC3E}">
        <p14:creationId xmlns:p14="http://schemas.microsoft.com/office/powerpoint/2010/main" val="152244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F4CE5-88A6-626B-4812-681CAC26C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FD01760-FFDB-190A-1BA6-815CBE4CF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0620DE-F3E2-0735-C4F4-275FA9D2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D4303B0-01BE-92E7-C992-A484D159B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6090"/>
            <a:ext cx="12192000" cy="387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17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C01D6-3ABB-02F3-C2DD-A0F22682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B1D998C-3C00-BC17-3420-B031E6210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F2E33F6-E9E5-407A-ED87-71159BBB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4098" name="Picture 2" descr="BandHelper: Platforms">
            <a:extLst>
              <a:ext uri="{FF2B5EF4-FFF2-40B4-BE49-F238E27FC236}">
                <a16:creationId xmlns:a16="http://schemas.microsoft.com/office/drawing/2014/main" id="{DD4DC670-79A1-C979-CF54-63146687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18301"/>
            <a:ext cx="6543675" cy="516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639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8EC6-41D2-0899-9A41-83D55969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ise - BANDZONE">
            <a:extLst>
              <a:ext uri="{FF2B5EF4-FFF2-40B4-BE49-F238E27FC236}">
                <a16:creationId xmlns:a16="http://schemas.microsoft.com/office/drawing/2014/main" id="{BE4D1EC7-E166-9B68-8AFD-4A7ACC9A5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5545"/>
            <a:ext cx="12192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9505DE0E-1A96-CD29-AB50-ACFF49815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4A4F7EB-7E35-D863-66E0-A0716DD5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83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5F325-2BA6-86EC-DD2E-FF0A10B69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5E3243-87E3-324A-0E31-7146EA91F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4CEC242-D8AA-A4D7-2657-4EDD780F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003C7C-C0A6-7ADA-C5F1-D83B6003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Setlisten</a:t>
            </a:r>
          </a:p>
          <a:p>
            <a:r>
              <a:rPr lang="de-CH" sz="4000" dirty="0"/>
              <a:t>Proben und Konzert Organisation</a:t>
            </a:r>
          </a:p>
          <a:p>
            <a:r>
              <a:rPr lang="de-CH" sz="4000" dirty="0"/>
              <a:t>Lieder</a:t>
            </a:r>
          </a:p>
          <a:p>
            <a:r>
              <a:rPr lang="de-CH" sz="4000" dirty="0" err="1"/>
              <a:t>t.w</a:t>
            </a:r>
            <a:r>
              <a:rPr lang="de-CH" sz="4000" dirty="0"/>
              <a:t>. Chat / Noten</a:t>
            </a:r>
          </a:p>
        </p:txBody>
      </p:sp>
    </p:spTree>
    <p:extLst>
      <p:ext uri="{BB962C8B-B14F-4D97-AF65-F5344CB8AC3E}">
        <p14:creationId xmlns:p14="http://schemas.microsoft.com/office/powerpoint/2010/main" val="9492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F9368-FF2A-2359-B029-3A263798B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8063037-F8EA-F920-1ED1-A6B410026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79FFD82-0C34-E7B6-2691-7D72E528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5D8E3FC-1E50-A9DD-2B64-E8A463A15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Kalender Download als (.xlsx / .</a:t>
            </a:r>
            <a:r>
              <a:rPr lang="de-CH" sz="4000" dirty="0" err="1"/>
              <a:t>ics</a:t>
            </a:r>
            <a:r>
              <a:rPr lang="de-CH" sz="4000" dirty="0"/>
              <a:t>)</a:t>
            </a:r>
          </a:p>
          <a:p>
            <a:r>
              <a:rPr lang="de-CH" sz="4000" dirty="0"/>
              <a:t>Keine Aufgaben</a:t>
            </a:r>
          </a:p>
          <a:p>
            <a:r>
              <a:rPr lang="de-CH" sz="4000" dirty="0"/>
              <a:t>Keine Projekte</a:t>
            </a:r>
          </a:p>
          <a:p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1914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51D6-E206-BF6A-278E-30314A7EE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745AB-4F0B-C5E9-4BCE-1CB79F20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D06B3E-0AF4-6F76-F548-0C4BD4E99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strike="sngStrike" dirty="0"/>
              <a:t>Informationsbeschaffung</a:t>
            </a:r>
          </a:p>
          <a:p>
            <a:r>
              <a:rPr lang="de-CH" dirty="0"/>
              <a:t>Lösungsvarianten</a:t>
            </a:r>
          </a:p>
          <a:p>
            <a:r>
              <a:rPr lang="de-CH" dirty="0"/>
              <a:t>IST (Ausgangslage)</a:t>
            </a:r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  <a:p>
            <a:r>
              <a:rPr lang="de-CH" dirty="0"/>
              <a:t>Wirtschaftlichkeit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7CE595-5B6A-F0C9-CF80-D7AFFF640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4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780BE-C350-0064-B324-6037C7921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C7D4E96-220E-0CAD-0401-C3036B7DC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3D3023-7B1A-B0C0-7D51-53B9B261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Basisentscheidungen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7112F-BC54-52A2-BCC9-3DD647C36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Zielgruppe</a:t>
            </a:r>
          </a:p>
          <a:p>
            <a:r>
              <a:rPr lang="de-CH" sz="4000" dirty="0"/>
              <a:t>Technologie und Focus</a:t>
            </a:r>
          </a:p>
          <a:p>
            <a:r>
              <a:rPr lang="de-CH" sz="4000" dirty="0"/>
              <a:t>Backend Stack</a:t>
            </a:r>
          </a:p>
          <a:p>
            <a:endParaRPr lang="de-CH" sz="4800" dirty="0"/>
          </a:p>
        </p:txBody>
      </p:sp>
    </p:spTree>
    <p:extLst>
      <p:ext uri="{BB962C8B-B14F-4D97-AF65-F5344CB8AC3E}">
        <p14:creationId xmlns:p14="http://schemas.microsoft.com/office/powerpoint/2010/main" val="347590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BAF05-D3E2-2CD0-8370-CD6F3D84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73AED-2B57-9AC4-90B4-14871899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"Zielgruppe"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D8221D-3FFA-FE31-8553-3761C524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sz="4000" dirty="0"/>
              <a:t>Weniger Admin und mehr Musik</a:t>
            </a:r>
          </a:p>
          <a:p>
            <a:r>
              <a:rPr lang="de-CH" sz="4000" dirty="0"/>
              <a:t>Familien und Bands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17DDDF1-96B1-E1BF-18BA-DBA25895F0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DE06F-A543-DD98-E985-7C9CB1DE9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78D9B-C435-F93D-57A7-147AC8AD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V1 "Weniger </a:t>
            </a:r>
            <a:r>
              <a:rPr lang="de-CH" dirty="0" err="1"/>
              <a:t>Admim</a:t>
            </a:r>
            <a:r>
              <a:rPr lang="de-CH" dirty="0"/>
              <a:t> mehr Musik"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9D0D7F4-78AF-6660-66C2-245F8D0D4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2763317"/>
              </p:ext>
            </p:extLst>
          </p:nvPr>
        </p:nvGraphicFramePr>
        <p:xfrm>
          <a:off x="1765952" y="1758643"/>
          <a:ext cx="8910536" cy="3340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0405">
                  <a:extLst>
                    <a:ext uri="{9D8B030D-6E8A-4147-A177-3AD203B41FA5}">
                      <a16:colId xmlns:a16="http://schemas.microsoft.com/office/drawing/2014/main" val="3825813728"/>
                    </a:ext>
                  </a:extLst>
                </a:gridCol>
                <a:gridCol w="3841581">
                  <a:extLst>
                    <a:ext uri="{9D8B030D-6E8A-4147-A177-3AD203B41FA5}">
                      <a16:colId xmlns:a16="http://schemas.microsoft.com/office/drawing/2014/main" val="929837329"/>
                    </a:ext>
                  </a:extLst>
                </a:gridCol>
                <a:gridCol w="3698550">
                  <a:extLst>
                    <a:ext uri="{9D8B030D-6E8A-4147-A177-3AD203B41FA5}">
                      <a16:colId xmlns:a16="http://schemas.microsoft.com/office/drawing/2014/main" val="2381585913"/>
                    </a:ext>
                  </a:extLst>
                </a:gridCol>
              </a:tblGrid>
              <a:tr h="90501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Land</a:t>
                      </a:r>
                      <a:endParaRPr lang="de-CH" sz="24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Chor dichte pro 10000</a:t>
                      </a:r>
                      <a:endParaRPr lang="de-CH" sz="24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Band dichte pro 10000 </a:t>
                      </a:r>
                      <a:endParaRPr lang="de-CH" sz="24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1679021"/>
                  </a:ext>
                </a:extLst>
              </a:tr>
              <a:tr h="8119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CH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 dirty="0">
                          <a:effectLst/>
                        </a:rPr>
                        <a:t>4.2</a:t>
                      </a:r>
                      <a:endParaRPr lang="de-CH" sz="24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17.4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44116165"/>
                  </a:ext>
                </a:extLst>
              </a:tr>
              <a:tr h="8119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DE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1.5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36.6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3089675"/>
                  </a:ext>
                </a:extLst>
              </a:tr>
              <a:tr h="8119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>
                          <a:effectLst/>
                        </a:rPr>
                        <a:t>AT</a:t>
                      </a:r>
                      <a:endParaRPr lang="de-CH" sz="24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 dirty="0">
                          <a:effectLst/>
                        </a:rPr>
                        <a:t>4.4</a:t>
                      </a:r>
                      <a:endParaRPr lang="de-CH" sz="24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400" dirty="0">
                          <a:effectLst/>
                        </a:rPr>
                        <a:t>N/A</a:t>
                      </a:r>
                      <a:endParaRPr lang="de-CH" sz="24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1798769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A228343F-F571-2DE3-40DA-7C9AE5CA8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0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B80EA-47B0-5316-FC23-7E2C1868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C51B6-2B2F-6F41-D70C-CC4952B09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dirty="0"/>
              <a:t>Ausgangslage</a:t>
            </a:r>
          </a:p>
          <a:p>
            <a:r>
              <a:rPr lang="de-CH" dirty="0"/>
              <a:t>Informationsbeschaffung</a:t>
            </a:r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  <a:p>
            <a:r>
              <a:rPr lang="de-CH" dirty="0"/>
              <a:t>Lösungsvarianten</a:t>
            </a:r>
          </a:p>
          <a:p>
            <a:r>
              <a:rPr lang="de-CH" dirty="0"/>
              <a:t>Wirtschaftlichkeit</a:t>
            </a:r>
          </a:p>
          <a:p>
            <a:r>
              <a:rPr lang="de-CH" dirty="0"/>
              <a:t>Vorschlag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971DA1-3B89-34A4-7E1B-916396D58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7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7FE9D-FC8D-C491-ACBF-371C1D13F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77318-1D5A-2E31-3C9A-DCB2EAF2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0A13EB-155D-577C-F952-C3CD8BA1A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81037410-5A36-3DDB-3FF8-523422588A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52971"/>
              </p:ext>
            </p:extLst>
          </p:nvPr>
        </p:nvGraphicFramePr>
        <p:xfrm>
          <a:off x="3163473" y="1531895"/>
          <a:ext cx="6712808" cy="35815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6876">
                  <a:extLst>
                    <a:ext uri="{9D8B030D-6E8A-4147-A177-3AD203B41FA5}">
                      <a16:colId xmlns:a16="http://schemas.microsoft.com/office/drawing/2014/main" val="1781107056"/>
                    </a:ext>
                  </a:extLst>
                </a:gridCol>
                <a:gridCol w="3675338">
                  <a:extLst>
                    <a:ext uri="{9D8B030D-6E8A-4147-A177-3AD203B41FA5}">
                      <a16:colId xmlns:a16="http://schemas.microsoft.com/office/drawing/2014/main" val="130403709"/>
                    </a:ext>
                  </a:extLst>
                </a:gridCol>
                <a:gridCol w="1570594">
                  <a:extLst>
                    <a:ext uri="{9D8B030D-6E8A-4147-A177-3AD203B41FA5}">
                      <a16:colId xmlns:a16="http://schemas.microsoft.com/office/drawing/2014/main" val="1102294631"/>
                    </a:ext>
                  </a:extLst>
                </a:gridCol>
              </a:tblGrid>
              <a:tr h="288107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App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Pricing</a:t>
                      </a:r>
                      <a:endParaRPr lang="de-CH" sz="16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Features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1481214"/>
                  </a:ext>
                </a:extLst>
              </a:tr>
              <a:tr h="186005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BandHelper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Basic: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GB" sz="1600" dirty="0">
                          <a:effectLst/>
                        </a:rPr>
                        <a:t>5 pro Monat pro Band</a:t>
                      </a:r>
                      <a:endParaRPr lang="de-CH" sz="14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Plus: 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GB" sz="1600" dirty="0">
                          <a:effectLst/>
                        </a:rPr>
                        <a:t>7 pro Monat pro Band</a:t>
                      </a:r>
                      <a:endParaRPr lang="de-CH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>
                          <a:effectLst/>
                        </a:rPr>
                        <a:t>Pro: </a:t>
                      </a:r>
                      <a:br>
                        <a:rPr lang="en-GB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9 pro </a:t>
                      </a:r>
                      <a:r>
                        <a:rPr lang="en-GB" sz="1600" dirty="0">
                          <a:effectLst/>
                        </a:rPr>
                        <a:t>Monat pro Band</a:t>
                      </a:r>
                      <a:endParaRPr lang="de-CH" sz="1400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Noten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Kalender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Kontakte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Finanzen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 dirty="0">
                          <a:effectLst/>
                        </a:rPr>
                        <a:t>Checklisten</a:t>
                      </a:r>
                      <a:br>
                        <a:rPr lang="de-CH" sz="1600" dirty="0">
                          <a:effectLst/>
                        </a:rPr>
                      </a:br>
                      <a:endParaRPr lang="de-CH" sz="16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9905924"/>
                  </a:ext>
                </a:extLst>
              </a:tr>
              <a:tr h="1433373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Band Mule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Pricing nicht ersichtlich.</a:t>
                      </a:r>
                      <a:endParaRPr lang="de-CH" sz="1400">
                        <a:effectLst/>
                      </a:endParaRP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Die Applikation ist in den ersten zwei Monaten frei.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600">
                          <a:effectLst/>
                        </a:rPr>
                        <a:t>Anschliessend ist es nicht klar.</a:t>
                      </a:r>
                      <a:endParaRPr lang="de-CH" sz="16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Kalender</a:t>
                      </a:r>
                      <a:endParaRPr lang="de-CH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Chat</a:t>
                      </a:r>
                      <a:endParaRPr lang="de-CH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Abstimmungen</a:t>
                      </a:r>
                      <a:endParaRPr lang="de-CH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Setliste online</a:t>
                      </a:r>
                      <a:endParaRPr lang="de-CH" sz="1400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730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128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60C3-4152-F0DF-45ED-8A3B85D40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C9896-AFCE-D0E3-A6C1-BCC2C21F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V2 "Familien"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BBCC98C-D086-A9BD-52FA-A88CC461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C890C11B-9F7D-D993-1C93-5890DA8ED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153887"/>
              </p:ext>
            </p:extLst>
          </p:nvPr>
        </p:nvGraphicFramePr>
        <p:xfrm>
          <a:off x="2600078" y="1749287"/>
          <a:ext cx="7925250" cy="27006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69">
                  <a:extLst>
                    <a:ext uri="{9D8B030D-6E8A-4147-A177-3AD203B41FA5}">
                      <a16:colId xmlns:a16="http://schemas.microsoft.com/office/drawing/2014/main" val="1018231264"/>
                    </a:ext>
                  </a:extLst>
                </a:gridCol>
                <a:gridCol w="2927794">
                  <a:extLst>
                    <a:ext uri="{9D8B030D-6E8A-4147-A177-3AD203B41FA5}">
                      <a16:colId xmlns:a16="http://schemas.microsoft.com/office/drawing/2014/main" val="25698067"/>
                    </a:ext>
                  </a:extLst>
                </a:gridCol>
                <a:gridCol w="3778187">
                  <a:extLst>
                    <a:ext uri="{9D8B030D-6E8A-4147-A177-3AD203B41FA5}">
                      <a16:colId xmlns:a16="http://schemas.microsoft.com/office/drawing/2014/main" val="39916977"/>
                    </a:ext>
                  </a:extLst>
                </a:gridCol>
              </a:tblGrid>
              <a:tr h="553933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Land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Mehrpersonen Haushalte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Personen pro Mehrpersonen Haushalt 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6385153"/>
                  </a:ext>
                </a:extLst>
              </a:tr>
              <a:tr h="71556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DE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33 Mio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2.3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7164805"/>
                  </a:ext>
                </a:extLst>
              </a:tr>
              <a:tr h="71556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AT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3.4 Mio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2.4</a:t>
                      </a:r>
                      <a:endParaRPr lang="de-CH" sz="20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8232794"/>
                  </a:ext>
                </a:extLst>
              </a:tr>
              <a:tr h="71556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CH</a:t>
                      </a:r>
                      <a:endParaRPr lang="de-CH" sz="20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2.4 Mio</a:t>
                      </a:r>
                      <a:endParaRPr lang="de-CH" sz="20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3.0</a:t>
                      </a:r>
                      <a:endParaRPr lang="de-CH" sz="20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989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76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35152-803D-2962-69E2-7EFBEFE4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E6976-4BCE-31E3-B9D3-EEF6424F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EEB37F-068E-A8A7-3FFC-EAFB85D82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0F82781-13B5-1A42-2B9C-915FBC48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FamillyWall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TimeTree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FamilyNest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Maple</a:t>
            </a:r>
            <a:r>
              <a:rPr lang="de-CH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: Family Organizer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MyFamiliz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de-CH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Octave Family Organizer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Fam Cal: Family Shared </a:t>
            </a:r>
            <a:r>
              <a:rPr lang="en-US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Calender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Share(d)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the Family App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....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....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...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244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190D2-E316-CDB3-87AD-F99768D0E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74501-B2A3-B95F-56BA-89BA3469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V2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79D631-F417-98D0-7AD9-3AEFE790A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EAB99015-F5A0-0F88-20A6-4955C536B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528793"/>
              </p:ext>
            </p:extLst>
          </p:nvPr>
        </p:nvGraphicFramePr>
        <p:xfrm>
          <a:off x="2348948" y="1912290"/>
          <a:ext cx="8134668" cy="2409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8163">
                  <a:extLst>
                    <a:ext uri="{9D8B030D-6E8A-4147-A177-3AD203B41FA5}">
                      <a16:colId xmlns:a16="http://schemas.microsoft.com/office/drawing/2014/main" val="1335558549"/>
                    </a:ext>
                  </a:extLst>
                </a:gridCol>
                <a:gridCol w="2800136">
                  <a:extLst>
                    <a:ext uri="{9D8B030D-6E8A-4147-A177-3AD203B41FA5}">
                      <a16:colId xmlns:a16="http://schemas.microsoft.com/office/drawing/2014/main" val="3112027153"/>
                    </a:ext>
                  </a:extLst>
                </a:gridCol>
                <a:gridCol w="2666369">
                  <a:extLst>
                    <a:ext uri="{9D8B030D-6E8A-4147-A177-3AD203B41FA5}">
                      <a16:colId xmlns:a16="http://schemas.microsoft.com/office/drawing/2014/main" val="3019667504"/>
                    </a:ext>
                  </a:extLst>
                </a:gridCol>
              </a:tblGrid>
              <a:tr h="377891"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App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Pricing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Features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611344"/>
                  </a:ext>
                </a:extLst>
              </a:tr>
              <a:tr h="1185937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Cozi Familly Organizer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effectLst/>
                        </a:rPr>
                        <a:t>5 CHF pro Monat pro Familie</a:t>
                      </a:r>
                      <a:endParaRPr lang="de-CH" sz="16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de-CH" sz="160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 dirty="0">
                          <a:effectLst/>
                        </a:rPr>
                        <a:t>Einkauflisten</a:t>
                      </a:r>
                    </a:p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 dirty="0">
                          <a:effectLst/>
                        </a:rPr>
                        <a:t>Kalender</a:t>
                      </a:r>
                      <a:endParaRPr lang="de-CH" sz="18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0682511"/>
                  </a:ext>
                </a:extLst>
              </a:tr>
              <a:tr h="845394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OurHome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buNone/>
                      </a:pPr>
                      <a:r>
                        <a:rPr lang="de-CH" sz="1800">
                          <a:effectLst/>
                        </a:rPr>
                        <a:t>Kostenlos</a:t>
                      </a:r>
                      <a:endParaRPr lang="de-CH" sz="18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800" dirty="0">
                          <a:effectLst/>
                        </a:rPr>
                        <a:t>Aufgaben</a:t>
                      </a:r>
                      <a:endParaRPr lang="de-CH" sz="16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CH" sz="1800" dirty="0">
                          <a:effectLst/>
                        </a:rPr>
                        <a:t>Belohnungssystem</a:t>
                      </a:r>
                      <a:endParaRPr lang="de-CH" sz="1600" dirty="0">
                        <a:solidFill>
                          <a:srgbClr val="AEAAAA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0771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231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03530-7D90-CF5F-ABDA-935169B68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E691A-F9CC-C6BB-33AF-D9CC23B6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B1 - Entscheid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74B862-F729-96FA-2C21-CE1F02B72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9B8FFAA9-AFC0-2373-0160-7808CD1DC6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333219"/>
              </p:ext>
            </p:extLst>
          </p:nvPr>
        </p:nvGraphicFramePr>
        <p:xfrm>
          <a:off x="2417113" y="2506664"/>
          <a:ext cx="7012225" cy="1176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4413">
                  <a:extLst>
                    <a:ext uri="{9D8B030D-6E8A-4147-A177-3AD203B41FA5}">
                      <a16:colId xmlns:a16="http://schemas.microsoft.com/office/drawing/2014/main" val="1476817190"/>
                    </a:ext>
                  </a:extLst>
                </a:gridCol>
                <a:gridCol w="3683849">
                  <a:extLst>
                    <a:ext uri="{9D8B030D-6E8A-4147-A177-3AD203B41FA5}">
                      <a16:colId xmlns:a16="http://schemas.microsoft.com/office/drawing/2014/main" val="1944583660"/>
                    </a:ext>
                  </a:extLst>
                </a:gridCol>
                <a:gridCol w="1307876">
                  <a:extLst>
                    <a:ext uri="{9D8B030D-6E8A-4147-A177-3AD203B41FA5}">
                      <a16:colId xmlns:a16="http://schemas.microsoft.com/office/drawing/2014/main" val="635510809"/>
                    </a:ext>
                  </a:extLst>
                </a:gridCol>
                <a:gridCol w="712624">
                  <a:extLst>
                    <a:ext uri="{9D8B030D-6E8A-4147-A177-3AD203B41FA5}">
                      <a16:colId xmlns:a16="http://schemas.microsoft.com/office/drawing/2014/main" val="645035810"/>
                    </a:ext>
                  </a:extLst>
                </a:gridCol>
                <a:gridCol w="713463">
                  <a:extLst>
                    <a:ext uri="{9D8B030D-6E8A-4147-A177-3AD203B41FA5}">
                      <a16:colId xmlns:a16="http://schemas.microsoft.com/office/drawing/2014/main" val="1298604962"/>
                    </a:ext>
                  </a:extLst>
                </a:gridCol>
              </a:tblGrid>
              <a:tr h="45561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Nr.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Beschreibung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Gewicht *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V1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V2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1706005"/>
                  </a:ext>
                </a:extLst>
              </a:tr>
              <a:tr h="720677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1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Der Markt Kapital ist noch nicht ausgeschöpft.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Muss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Ja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 dirty="0">
                          <a:effectLst/>
                        </a:rPr>
                        <a:t>Nein</a:t>
                      </a:r>
                      <a:endParaRPr lang="de-CH" sz="18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35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26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C6D91-4B57-67D3-8C56-A13005855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76046-ADD8-CF7D-D3C5-CDA380AF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B2 - Technologie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A3807F-0AF3-43E8-69F7-AF0DD9E0C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35C4691-D96D-A41C-8692-72817928C3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7528026"/>
              </p:ext>
            </p:extLst>
          </p:nvPr>
        </p:nvGraphicFramePr>
        <p:xfrm>
          <a:off x="2329733" y="1690688"/>
          <a:ext cx="8330999" cy="25077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0501">
                  <a:extLst>
                    <a:ext uri="{9D8B030D-6E8A-4147-A177-3AD203B41FA5}">
                      <a16:colId xmlns:a16="http://schemas.microsoft.com/office/drawing/2014/main" val="3289310321"/>
                    </a:ext>
                  </a:extLst>
                </a:gridCol>
                <a:gridCol w="6920498">
                  <a:extLst>
                    <a:ext uri="{9D8B030D-6E8A-4147-A177-3AD203B41FA5}">
                      <a16:colId xmlns:a16="http://schemas.microsoft.com/office/drawing/2014/main" val="1334989516"/>
                    </a:ext>
                  </a:extLst>
                </a:gridCol>
              </a:tblGrid>
              <a:tr h="40662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 dirty="0">
                          <a:effectLst/>
                        </a:rPr>
                        <a:t>Variante</a:t>
                      </a:r>
                      <a:endParaRPr lang="de-CH" sz="18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Bezeichnung</a:t>
                      </a:r>
                      <a:endParaRPr lang="de-CH" sz="18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9674637"/>
                  </a:ext>
                </a:extLst>
              </a:tr>
              <a:tr h="52527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V1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WebOnly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8846939"/>
                  </a:ext>
                </a:extLst>
              </a:tr>
              <a:tr h="52527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V2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WebView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8941707"/>
                  </a:ext>
                </a:extLst>
              </a:tr>
              <a:tr h="52527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V3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NativeApp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3294662"/>
                  </a:ext>
                </a:extLst>
              </a:tr>
              <a:tr h="525270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>
                          <a:effectLst/>
                        </a:rPr>
                        <a:t>V4</a:t>
                      </a:r>
                      <a:endParaRPr lang="de-CH" sz="18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800" dirty="0" err="1">
                          <a:effectLst/>
                        </a:rPr>
                        <a:t>CrossPlattform</a:t>
                      </a:r>
                      <a:endParaRPr lang="de-CH" sz="18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9818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79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322F1-E7EF-5A9A-9432-8626BCBA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C928C-15FC-C258-AFF1-949DD2A8B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62B1C6-17DB-C411-6C9C-42FB5CAF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542" y="421419"/>
            <a:ext cx="6654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5017C-A157-F0AE-43B5-40EE44758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786EF-1963-9B16-A059-24D0D2D5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B2 Kriterien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4EA8F8B-C29E-FE04-8866-144C983A2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C2BCDEA-B689-D9C6-869C-5A57FE50E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Entwicklung</a:t>
            </a:r>
            <a:endParaRPr lang="en-US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Updates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AppStore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UX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Features</a:t>
            </a: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 err="1">
                <a:ea typeface="Calibri" panose="020F0502020204030204" pitchFamily="34" charset="0"/>
                <a:cs typeface="Arial" panose="020B0604020202020204" pitchFamily="34" charset="0"/>
              </a:rPr>
              <a:t>Speicherverbrauch</a:t>
            </a:r>
            <a:endParaRPr lang="en-US" sz="1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Karla" pitchFamily="2" charset="0"/>
                <a:ea typeface="Calibri" panose="020F0502020204030204" pitchFamily="34" charset="0"/>
                <a:cs typeface="Arial" panose="020B0604020202020204" pitchFamily="34" charset="0"/>
              </a:rPr>
              <a:t>Abhängigkeit</a:t>
            </a:r>
            <a:endParaRPr lang="en-US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spcBef>
                <a:spcPts val="6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a typeface="Calibri" panose="020F0502020204030204" pitchFamily="34" charset="0"/>
                <a:cs typeface="Arial" panose="020B0604020202020204" pitchFamily="34" charset="0"/>
              </a:rPr>
              <a:t>Offline</a:t>
            </a:r>
            <a:endParaRPr lang="de-CH" sz="1800" dirty="0">
              <a:effectLst/>
              <a:latin typeface="Karla" pitchFamily="2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52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4848-9BED-8DD6-F35A-1229CA925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52404-E862-76AB-F4CA-E3949B10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B2 - Entscheidung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520B5D-184C-EA9B-E120-E790238C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9AB31A3-2925-115F-9CF5-BE505F57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2A6A5274-4BAF-1575-D356-89E264D9F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556573"/>
              </p:ext>
            </p:extLst>
          </p:nvPr>
        </p:nvGraphicFramePr>
        <p:xfrm>
          <a:off x="2552369" y="2114759"/>
          <a:ext cx="8130221" cy="26284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7280">
                  <a:extLst>
                    <a:ext uri="{9D8B030D-6E8A-4147-A177-3AD203B41FA5}">
                      <a16:colId xmlns:a16="http://schemas.microsoft.com/office/drawing/2014/main" val="4259332041"/>
                    </a:ext>
                  </a:extLst>
                </a:gridCol>
                <a:gridCol w="1752660">
                  <a:extLst>
                    <a:ext uri="{9D8B030D-6E8A-4147-A177-3AD203B41FA5}">
                      <a16:colId xmlns:a16="http://schemas.microsoft.com/office/drawing/2014/main" val="801199413"/>
                    </a:ext>
                  </a:extLst>
                </a:gridCol>
                <a:gridCol w="1626397">
                  <a:extLst>
                    <a:ext uri="{9D8B030D-6E8A-4147-A177-3AD203B41FA5}">
                      <a16:colId xmlns:a16="http://schemas.microsoft.com/office/drawing/2014/main" val="725140605"/>
                    </a:ext>
                  </a:extLst>
                </a:gridCol>
                <a:gridCol w="1627280">
                  <a:extLst>
                    <a:ext uri="{9D8B030D-6E8A-4147-A177-3AD203B41FA5}">
                      <a16:colId xmlns:a16="http://schemas.microsoft.com/office/drawing/2014/main" val="4254202452"/>
                    </a:ext>
                  </a:extLst>
                </a:gridCol>
                <a:gridCol w="1496604">
                  <a:extLst>
                    <a:ext uri="{9D8B030D-6E8A-4147-A177-3AD203B41FA5}">
                      <a16:colId xmlns:a16="http://schemas.microsoft.com/office/drawing/2014/main" val="1085505343"/>
                    </a:ext>
                  </a:extLst>
                </a:gridCol>
              </a:tblGrid>
              <a:tr h="352392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Kriterium</a:t>
                      </a:r>
                      <a:endParaRPr lang="de-CH" sz="16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WebOnly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WebView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Native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X-Plattfom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5834949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Entwicklung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1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2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120888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Updates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1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33138720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Appstore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1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2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5745197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UX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1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2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3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1987682"/>
                  </a:ext>
                </a:extLst>
              </a:tr>
              <a:tr h="455218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Total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8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9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8</a:t>
                      </a:r>
                      <a:endParaRPr lang="de-CH" sz="16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10</a:t>
                      </a:r>
                      <a:endParaRPr lang="de-CH" sz="16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4175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747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FCFE4-6272-E031-B885-C474E734B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3EA6F-9F10-637E-E82E-7301C311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191C622-94AD-C6F4-E136-5FC59F80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7523E0D-F111-99EC-1AC6-813EA5A8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 descr="Profile for IonSwitch">
            <a:extLst>
              <a:ext uri="{FF2B5EF4-FFF2-40B4-BE49-F238E27FC236}">
                <a16:creationId xmlns:a16="http://schemas.microsoft.com/office/drawing/2014/main" id="{D6EB2852-59A1-CED4-2A49-3E7A12FAE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19" y="1709739"/>
            <a:ext cx="3205162" cy="32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31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C9F0B-C0E4-EE68-B88B-52507F77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DCD15-18A0-1D15-5D22-1DFFFCAD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C72CC2-447D-E11C-FD8E-F9DE37BD3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dirty="0"/>
              <a:t>Informationsbeschaffung</a:t>
            </a:r>
          </a:p>
          <a:p>
            <a:r>
              <a:rPr lang="de-CH" dirty="0"/>
              <a:t>Lösungsvarianten</a:t>
            </a:r>
          </a:p>
          <a:p>
            <a:r>
              <a:rPr lang="de-CH" dirty="0"/>
              <a:t>IST (Ausgangslage)</a:t>
            </a:r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  <a:p>
            <a:r>
              <a:rPr lang="de-CH" dirty="0"/>
              <a:t>Wirtschaftlichkeit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66EECAC-D6DD-0C83-F59F-C41F7638E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06C2-7692-1DB4-FAA4-DE0C867B3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9817D8-7A78-31A9-6C57-F869AD1A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19E101-DDB9-42E5-CCA8-E00904880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27EB6F8-AF55-5ACC-D005-B7C813C5A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AC5E87E-8B3A-7B76-96CF-AAB745C1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96" y="2043181"/>
            <a:ext cx="4649764" cy="298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24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0AB2-DF61-7C4A-9D05-000DCA075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78CD6-3F70-EA54-3086-EBE0C3A3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Ausgangslage</a:t>
            </a:r>
          </a:p>
        </p:txBody>
      </p:sp>
      <p:pic>
        <p:nvPicPr>
          <p:cNvPr id="6" name="Inhaltsplatzhalter 5" descr="Ein Bild, das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22C42327-2DFA-253F-D32B-918460A81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88" y="2372592"/>
            <a:ext cx="10832505" cy="1936761"/>
          </a:xfr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A1DAE67-A03A-6A5E-0103-52BAD1765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04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EEF7-BA96-918C-07E8-827E8A00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07F4A-D6B5-9DB7-35C5-2FB5DDE9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B3 - Stack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B4CAB6-4405-5C56-924E-2A24521C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22604B7-11FB-1744-F44C-84430465A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On-</a:t>
            </a:r>
            <a:r>
              <a:rPr lang="de-CH" dirty="0" err="1"/>
              <a:t>Premise</a:t>
            </a:r>
            <a:endParaRPr lang="de-CH" dirty="0"/>
          </a:p>
          <a:p>
            <a:r>
              <a:rPr lang="de-CH" dirty="0"/>
              <a:t>VPS</a:t>
            </a:r>
          </a:p>
          <a:p>
            <a:r>
              <a:rPr lang="de-CH" dirty="0" err="1"/>
              <a:t>CaaS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8843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DB5D-1B1F-F254-706B-6C88D57E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4B41E-7DC4-E47E-8FA2-75621789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"On-</a:t>
            </a:r>
            <a:r>
              <a:rPr lang="de-CH" dirty="0" err="1"/>
              <a:t>Premise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BEF3BD-AB18-15FD-0B71-48723BC21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0242" name="Picture 2" descr="Mac mini – Apple M4 Pro | MacDirect.ch">
            <a:extLst>
              <a:ext uri="{FF2B5EF4-FFF2-40B4-BE49-F238E27FC236}">
                <a16:creationId xmlns:a16="http://schemas.microsoft.com/office/drawing/2014/main" id="{B2502BA4-C912-33C4-B803-B5CBE924B4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73" y="1832069"/>
            <a:ext cx="3419379" cy="262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945-13766-0000-000. NVIDIA, Developer Kit, NVIDIA Jetson Orin Nano, ARM  Cortex-A78AE CPU, Ampere, 8GB RAM, HDMI | Farnell Switzerland">
            <a:extLst>
              <a:ext uri="{FF2B5EF4-FFF2-40B4-BE49-F238E27FC236}">
                <a16:creationId xmlns:a16="http://schemas.microsoft.com/office/drawing/2014/main" id="{D79C2579-4E02-1F1B-1BD5-A2F4F569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39" y="2008266"/>
            <a:ext cx="2989261" cy="245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olidRun HoneyComb LX2 Workstation - Excelpoint">
            <a:extLst>
              <a:ext uri="{FF2B5EF4-FFF2-40B4-BE49-F238E27FC236}">
                <a16:creationId xmlns:a16="http://schemas.microsoft.com/office/drawing/2014/main" id="{FAF56565-5491-78D5-533C-C4406DA3D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13" y="1909062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63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A2BB3-8BE5-B1FE-0BBB-457594B7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F2518-920D-91CF-49E1-FC200EEC0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"On-</a:t>
            </a:r>
            <a:r>
              <a:rPr lang="de-CH" dirty="0" err="1"/>
              <a:t>Premise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CE9819-84D6-E3FE-7FBF-BA0A0F7A6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0248" name="Picture 8" descr="SolidRun HoneyComb LX2 Workstation - Excelpoint">
            <a:extLst>
              <a:ext uri="{FF2B5EF4-FFF2-40B4-BE49-F238E27FC236}">
                <a16:creationId xmlns:a16="http://schemas.microsoft.com/office/drawing/2014/main" id="{81371889-8602-645D-646B-525CFA04E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13" y="1909062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3C1E3CDD-8F66-50EB-0B3E-1EF7B6C15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045234"/>
              </p:ext>
            </p:extLst>
          </p:nvPr>
        </p:nvGraphicFramePr>
        <p:xfrm>
          <a:off x="1298362" y="2235200"/>
          <a:ext cx="6937374" cy="1065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1454">
                  <a:extLst>
                    <a:ext uri="{9D8B030D-6E8A-4147-A177-3AD203B41FA5}">
                      <a16:colId xmlns:a16="http://schemas.microsoft.com/office/drawing/2014/main" val="3205984306"/>
                    </a:ext>
                  </a:extLst>
                </a:gridCol>
                <a:gridCol w="2454508">
                  <a:extLst>
                    <a:ext uri="{9D8B030D-6E8A-4147-A177-3AD203B41FA5}">
                      <a16:colId xmlns:a16="http://schemas.microsoft.com/office/drawing/2014/main" val="1864455296"/>
                    </a:ext>
                  </a:extLst>
                </a:gridCol>
                <a:gridCol w="2881412">
                  <a:extLst>
                    <a:ext uri="{9D8B030D-6E8A-4147-A177-3AD203B41FA5}">
                      <a16:colId xmlns:a16="http://schemas.microsoft.com/office/drawing/2014/main" val="176304931"/>
                    </a:ext>
                  </a:extLst>
                </a:gridCol>
              </a:tblGrid>
              <a:tr h="46500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Typ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Menge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Pricing pro Jahr</a:t>
                      </a:r>
                      <a:endParaRPr lang="de-CH" sz="12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4659018"/>
                  </a:ext>
                </a:extLst>
              </a:tr>
              <a:tr h="60068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Strom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120 W @ 0.29 CHF 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300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9447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465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A99B-3879-A2F4-B863-462304C6F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1173A-9B4E-88E5-EB67-C002065D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"On-</a:t>
            </a:r>
            <a:r>
              <a:rPr lang="de-CH" dirty="0" err="1"/>
              <a:t>Premise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D94F42-556F-03B2-E293-8DAED8060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0248" name="Picture 8" descr="SolidRun HoneyComb LX2 Workstation - Excelpoint">
            <a:extLst>
              <a:ext uri="{FF2B5EF4-FFF2-40B4-BE49-F238E27FC236}">
                <a16:creationId xmlns:a16="http://schemas.microsoft.com/office/drawing/2014/main" id="{5875402E-5DD8-D496-695F-F6AD8D0B7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2023362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Digitus Netzwerkschrank Dynamic Basic ...">
            <a:extLst>
              <a:ext uri="{FF2B5EF4-FFF2-40B4-BE49-F238E27FC236}">
                <a16:creationId xmlns:a16="http://schemas.microsoft.com/office/drawing/2014/main" id="{AF278A55-AD61-7286-F7AC-AEF44ECA8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884" y="2454884"/>
            <a:ext cx="3705225" cy="194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Rauchwarnmelder Ei 650iC">
            <a:extLst>
              <a:ext uri="{FF2B5EF4-FFF2-40B4-BE49-F238E27FC236}">
                <a16:creationId xmlns:a16="http://schemas.microsoft.com/office/drawing/2014/main" id="{BD847898-5CD6-C8DD-B80C-EA52A2420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17" y="1690688"/>
            <a:ext cx="3460737" cy="346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46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D415-C66C-90EA-EE91-1C52F8086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5F81C-E844-AC05-2E07-A7C6A08F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"On-</a:t>
            </a:r>
            <a:r>
              <a:rPr lang="de-CH" dirty="0" err="1"/>
              <a:t>Premise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B0864C-DD84-9D94-2DE4-E87A8F153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0248" name="Picture 8" descr="SolidRun HoneyComb LX2 Workstation - Excelpoint">
            <a:extLst>
              <a:ext uri="{FF2B5EF4-FFF2-40B4-BE49-F238E27FC236}">
                <a16:creationId xmlns:a16="http://schemas.microsoft.com/office/drawing/2014/main" id="{009933C4-04BA-3F54-73A2-F1513E02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" y="2023362"/>
            <a:ext cx="2473325" cy="247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91DE983-2868-9A47-D7AF-64CD5C47E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87880"/>
              </p:ext>
            </p:extLst>
          </p:nvPr>
        </p:nvGraphicFramePr>
        <p:xfrm>
          <a:off x="4784725" y="2346949"/>
          <a:ext cx="5848350" cy="1828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059">
                  <a:extLst>
                    <a:ext uri="{9D8B030D-6E8A-4147-A177-3AD203B41FA5}">
                      <a16:colId xmlns:a16="http://schemas.microsoft.com/office/drawing/2014/main" val="4122366363"/>
                    </a:ext>
                  </a:extLst>
                </a:gridCol>
                <a:gridCol w="2069201">
                  <a:extLst>
                    <a:ext uri="{9D8B030D-6E8A-4147-A177-3AD203B41FA5}">
                      <a16:colId xmlns:a16="http://schemas.microsoft.com/office/drawing/2014/main" val="1502444344"/>
                    </a:ext>
                  </a:extLst>
                </a:gridCol>
                <a:gridCol w="2429090">
                  <a:extLst>
                    <a:ext uri="{9D8B030D-6E8A-4147-A177-3AD203B41FA5}">
                      <a16:colId xmlns:a16="http://schemas.microsoft.com/office/drawing/2014/main" val="2367958359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Typ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Modell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Pricing in CHF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33976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Server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SolidRun Hony-Comb x2 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2000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9114135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USV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Powerwalker VI 2200 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240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8651921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Netzwerkschrank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Digitus 19 Zoll Rack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485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828568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Rauchmelder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Gude Rauchmelder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40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999272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Backup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WD Red 4 TB x2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200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591099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Total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 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1" i="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444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31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1A617-0243-EC9D-C8D6-07B1559E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4923F-5DD2-D4EF-988E-A2E66E4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V2 "VPS"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A07E99E-7CCC-E864-2A40-7CE40C0B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16386" name="Picture 2" descr="DigitalOcean - Wikipedia">
            <a:extLst>
              <a:ext uri="{FF2B5EF4-FFF2-40B4-BE49-F238E27FC236}">
                <a16:creationId xmlns:a16="http://schemas.microsoft.com/office/drawing/2014/main" id="{A5B5CCEB-B0E5-D872-BC44-99403FFD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13" y="1009650"/>
            <a:ext cx="2867399" cy="28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Allgemein – Robot Webservice">
            <a:extLst>
              <a:ext uri="{FF2B5EF4-FFF2-40B4-BE49-F238E27FC236}">
                <a16:creationId xmlns:a16="http://schemas.microsoft.com/office/drawing/2014/main" id="{B034FA93-B7CA-EB85-3560-65D98C2C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22" y="3752431"/>
            <a:ext cx="5361584" cy="161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Contabo | Review, Pricing &amp; Alternatives">
            <a:extLst>
              <a:ext uri="{FF2B5EF4-FFF2-40B4-BE49-F238E27FC236}">
                <a16:creationId xmlns:a16="http://schemas.microsoft.com/office/drawing/2014/main" id="{065849DD-EE97-951A-1723-7258B65C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06" y="3651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090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F2E5A-B135-4AAC-1314-EC715B1B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E5AC6-4D9B-8E88-CC8A-CFF929D8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V2 "VPS"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735CB61-3413-C052-BF94-A493A66C6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25DADC9-3B61-380A-98C1-E2B4D9219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65334"/>
              </p:ext>
            </p:extLst>
          </p:nvPr>
        </p:nvGraphicFramePr>
        <p:xfrm>
          <a:off x="3235324" y="1752601"/>
          <a:ext cx="6111876" cy="3461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0995">
                  <a:extLst>
                    <a:ext uri="{9D8B030D-6E8A-4147-A177-3AD203B41FA5}">
                      <a16:colId xmlns:a16="http://schemas.microsoft.com/office/drawing/2014/main" val="2996741185"/>
                    </a:ext>
                  </a:extLst>
                </a:gridCol>
                <a:gridCol w="3260881">
                  <a:extLst>
                    <a:ext uri="{9D8B030D-6E8A-4147-A177-3AD203B41FA5}">
                      <a16:colId xmlns:a16="http://schemas.microsoft.com/office/drawing/2014/main" val="1934926700"/>
                    </a:ext>
                  </a:extLst>
                </a:gridCol>
              </a:tblGrid>
              <a:tr h="360418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Produkt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Preis pro Jahr in CHF</a:t>
                      </a:r>
                      <a:endParaRPr lang="de-CH" sz="16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4827427"/>
                  </a:ext>
                </a:extLst>
              </a:tr>
              <a:tr h="465586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Raspberry PI</a:t>
                      </a:r>
                      <a:endParaRPr lang="de-CH" sz="16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</a:rPr>
                        <a:t>30</a:t>
                      </a:r>
                      <a:endParaRPr lang="de-CH" sz="16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1830635"/>
                  </a:ext>
                </a:extLst>
              </a:tr>
              <a:tr h="613917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 err="1">
                          <a:effectLst/>
                        </a:rPr>
                        <a:t>Unmanaged</a:t>
                      </a:r>
                      <a:r>
                        <a:rPr lang="de-CH" sz="1600" dirty="0">
                          <a:effectLst/>
                        </a:rPr>
                        <a:t> Server </a:t>
                      </a:r>
                      <a:r>
                        <a:rPr lang="de-CH" sz="1600" dirty="0" err="1">
                          <a:effectLst/>
                        </a:rPr>
                        <a:t>Shared</a:t>
                      </a:r>
                      <a:endParaRPr lang="de-CH" sz="16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40, 80, 480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9877696"/>
                  </a:ext>
                </a:extLst>
              </a:tr>
              <a:tr h="94256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 err="1">
                          <a:effectLst/>
                        </a:rPr>
                        <a:t>Unmanged</a:t>
                      </a:r>
                      <a:r>
                        <a:rPr lang="de-CH" sz="1600" dirty="0">
                          <a:effectLst/>
                        </a:rPr>
                        <a:t> Server Dedicated </a:t>
                      </a:r>
                      <a:endParaRPr lang="de-CH" sz="16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300, 800, 1200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8989112"/>
                  </a:ext>
                </a:extLst>
              </a:tr>
              <a:tr h="613917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>
                          <a:effectLst/>
                        </a:rPr>
                        <a:t>Managed App</a:t>
                      </a:r>
                      <a:endParaRPr lang="de-CH" sz="16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1600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23742"/>
                  </a:ext>
                </a:extLst>
              </a:tr>
              <a:tr h="465586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 err="1">
                          <a:effectLst/>
                        </a:rPr>
                        <a:t>Managed</a:t>
                      </a:r>
                      <a:r>
                        <a:rPr lang="de-CH" sz="1600" dirty="0">
                          <a:effectLst/>
                        </a:rPr>
                        <a:t> DB</a:t>
                      </a:r>
                      <a:endParaRPr lang="de-CH" sz="16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60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3086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224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17549-E520-A976-93F5-9D6868365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EF229-BC43-A21F-5572-31D1CF7B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V3 "</a:t>
            </a:r>
            <a:r>
              <a:rPr lang="de-CH" dirty="0" err="1"/>
              <a:t>CaaS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CCCFCAA-F3D2-FC59-64C1-FC436CB9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pic>
        <p:nvPicPr>
          <p:cNvPr id="5" name="Picture 2" descr="DigitalOcean - Wikipedia">
            <a:extLst>
              <a:ext uri="{FF2B5EF4-FFF2-40B4-BE49-F238E27FC236}">
                <a16:creationId xmlns:a16="http://schemas.microsoft.com/office/drawing/2014/main" id="{598E688F-542A-C45A-D62E-2141D0F0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563" y="365125"/>
            <a:ext cx="2867399" cy="286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Google Cloud - YouTube">
            <a:extLst>
              <a:ext uri="{FF2B5EF4-FFF2-40B4-BE49-F238E27FC236}">
                <a16:creationId xmlns:a16="http://schemas.microsoft.com/office/drawing/2014/main" id="{D78095E1-FCDD-FBAC-C285-70D44CC9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365125"/>
            <a:ext cx="3473450" cy="347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A crash course on AWS. Ramp up on AWS in minutes via a… | by Yevgeniy  Brikman | Gruntwork">
            <a:extLst>
              <a:ext uri="{FF2B5EF4-FFF2-40B4-BE49-F238E27FC236}">
                <a16:creationId xmlns:a16="http://schemas.microsoft.com/office/drawing/2014/main" id="{DBE47D1D-BC76-FD9D-1FF6-C4F868948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632" y="3296250"/>
            <a:ext cx="3407681" cy="203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17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0DDF-D63F-ED6A-EFA2-BA6A3166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EF21F36-E1F2-F3F0-35CA-000865AC1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1030AB5-A161-CA32-45BD-2875114B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Konkurenz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1026" name="Picture 2" descr="Asana Review | PCMag">
            <a:extLst>
              <a:ext uri="{FF2B5EF4-FFF2-40B4-BE49-F238E27FC236}">
                <a16:creationId xmlns:a16="http://schemas.microsoft.com/office/drawing/2014/main" id="{F4E43C60-DD09-D470-E8A9-85D2ECA6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63" y="963203"/>
            <a:ext cx="3406421" cy="191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rello Logo and symbol, meaning, history, PNG">
            <a:extLst>
              <a:ext uri="{FF2B5EF4-FFF2-40B4-BE49-F238E27FC236}">
                <a16:creationId xmlns:a16="http://schemas.microsoft.com/office/drawing/2014/main" id="{2B204CE5-0828-605E-B26D-5431D0A1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866" y="944802"/>
            <a:ext cx="3439134" cy="193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ickUp Unveils New Platform to Shape the Future of Productivity">
            <a:extLst>
              <a:ext uri="{FF2B5EF4-FFF2-40B4-BE49-F238E27FC236}">
                <a16:creationId xmlns:a16="http://schemas.microsoft.com/office/drawing/2014/main" id="{BA6BD296-0F95-0F0C-521D-C45BA2FC9B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563" y="2984499"/>
            <a:ext cx="3651637" cy="191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aunched: Google Tasks pack to view, edit, and manage your tasks and task  lists - Making Packs - Coda Maker Community">
            <a:extLst>
              <a:ext uri="{FF2B5EF4-FFF2-40B4-BE49-F238E27FC236}">
                <a16:creationId xmlns:a16="http://schemas.microsoft.com/office/drawing/2014/main" id="{6C6ACD72-5785-DE85-6874-9608B36C4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018" y="2706340"/>
            <a:ext cx="4191000" cy="219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302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10454-5DB0-FBE2-781D-DB4BA1F84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F277D-3044-3A3B-15E1-6F48BFB8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V3 "</a:t>
            </a:r>
            <a:r>
              <a:rPr lang="de-CH" dirty="0" err="1"/>
              <a:t>CaaS</a:t>
            </a:r>
            <a:r>
              <a:rPr lang="de-CH" dirty="0"/>
              <a:t>"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363A4D5-D78E-EAF5-DE0B-F74F18F29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80856C5-3C8F-9EBA-712A-07CB02CB3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081732"/>
              </p:ext>
            </p:extLst>
          </p:nvPr>
        </p:nvGraphicFramePr>
        <p:xfrm>
          <a:off x="4937124" y="1842817"/>
          <a:ext cx="5010202" cy="2842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7100">
                  <a:extLst>
                    <a:ext uri="{9D8B030D-6E8A-4147-A177-3AD203B41FA5}">
                      <a16:colId xmlns:a16="http://schemas.microsoft.com/office/drawing/2014/main" val="2664780179"/>
                    </a:ext>
                  </a:extLst>
                </a:gridCol>
                <a:gridCol w="2673102">
                  <a:extLst>
                    <a:ext uri="{9D8B030D-6E8A-4147-A177-3AD203B41FA5}">
                      <a16:colId xmlns:a16="http://schemas.microsoft.com/office/drawing/2014/main" val="1207996410"/>
                    </a:ext>
                  </a:extLst>
                </a:gridCol>
              </a:tblGrid>
              <a:tr h="55112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Produkt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Preis pro Jahr in CHF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4661121"/>
                  </a:ext>
                </a:extLst>
              </a:tr>
              <a:tr h="41522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Raspberry PI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4664544"/>
                  </a:ext>
                </a:extLst>
              </a:tr>
              <a:tr h="4689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>
                          <a:effectLst/>
                        </a:rPr>
                        <a:t>Digital Ocean</a:t>
                      </a:r>
                      <a:endParaRPr lang="de-CH" sz="20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 dirty="0">
                          <a:effectLst/>
                        </a:rPr>
                        <a:t>1647</a:t>
                      </a:r>
                      <a:endParaRPr lang="de-CH" sz="20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8466284"/>
                  </a:ext>
                </a:extLst>
              </a:tr>
              <a:tr h="93791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>
                          <a:effectLst/>
                        </a:rPr>
                        <a:t>Google (n1-standard-4)</a:t>
                      </a:r>
                      <a:endParaRPr lang="de-CH" sz="20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>
                          <a:effectLst/>
                        </a:rPr>
                        <a:t>1561</a:t>
                      </a:r>
                      <a:endParaRPr lang="de-CH" sz="20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5343427"/>
                  </a:ext>
                </a:extLst>
              </a:tr>
              <a:tr h="4689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>
                          <a:effectLst/>
                        </a:rPr>
                        <a:t>Amazon (EC2)</a:t>
                      </a:r>
                      <a:endParaRPr lang="de-CH" sz="200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buNone/>
                      </a:pPr>
                      <a:r>
                        <a:rPr lang="de-CH" sz="2000" dirty="0">
                          <a:effectLst/>
                        </a:rPr>
                        <a:t>1516</a:t>
                      </a:r>
                      <a:endParaRPr lang="de-CH" sz="2000" dirty="0">
                        <a:effectLst/>
                        <a:latin typeface="Karla" pitchFamily="2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0193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907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36AFF-F45D-39AA-737B-F346FC5FA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46242E-B1F9-C266-F63E-B57780A6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"Selber"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BD26330-A9E8-3F6C-EF2C-4955383BF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3695F75-6229-917F-A247-074A4ADEC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503162"/>
              </p:ext>
            </p:extLst>
          </p:nvPr>
        </p:nvGraphicFramePr>
        <p:xfrm>
          <a:off x="1644650" y="2032000"/>
          <a:ext cx="9144001" cy="2701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3978540825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743468348"/>
                    </a:ext>
                  </a:extLst>
                </a:gridCol>
                <a:gridCol w="2933701">
                  <a:extLst>
                    <a:ext uri="{9D8B030D-6E8A-4147-A177-3AD203B41FA5}">
                      <a16:colId xmlns:a16="http://schemas.microsoft.com/office/drawing/2014/main" val="4000617227"/>
                    </a:ext>
                  </a:extLst>
                </a:gridCol>
              </a:tblGrid>
              <a:tr h="40999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Grund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h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5528492"/>
                  </a:ext>
                </a:extLst>
              </a:tr>
              <a:tr h="70296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Sicherheitsupdates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156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12480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0549761"/>
                  </a:ext>
                </a:extLst>
              </a:tr>
              <a:tr h="52962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Backup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3200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3673378"/>
                  </a:ext>
                </a:extLst>
              </a:tr>
              <a:tr h="52962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Monitoring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156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12480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863644"/>
                  </a:ext>
                </a:extLst>
              </a:tr>
              <a:tr h="52962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352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b="1" dirty="0">
                          <a:effectLst/>
                        </a:rPr>
                        <a:t>28160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75037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078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A7BD7-2CFD-6B3E-879B-2DC310B5C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67FBE-739F-CBF3-A8E0-799E73E1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"Selber" 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6E3436-F5EB-D727-C68F-D45CD2B1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022740C-27E6-B367-6FCF-8425B129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318084"/>
              </p:ext>
            </p:extLst>
          </p:nvPr>
        </p:nvGraphicFramePr>
        <p:xfrm>
          <a:off x="1752600" y="2070100"/>
          <a:ext cx="9537701" cy="2474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4598">
                  <a:extLst>
                    <a:ext uri="{9D8B030D-6E8A-4147-A177-3AD203B41FA5}">
                      <a16:colId xmlns:a16="http://schemas.microsoft.com/office/drawing/2014/main" val="2564090047"/>
                    </a:ext>
                  </a:extLst>
                </a:gridCol>
                <a:gridCol w="2641655">
                  <a:extLst>
                    <a:ext uri="{9D8B030D-6E8A-4147-A177-3AD203B41FA5}">
                      <a16:colId xmlns:a16="http://schemas.microsoft.com/office/drawing/2014/main" val="2417436175"/>
                    </a:ext>
                  </a:extLst>
                </a:gridCol>
                <a:gridCol w="3961448">
                  <a:extLst>
                    <a:ext uri="{9D8B030D-6E8A-4147-A177-3AD203B41FA5}">
                      <a16:colId xmlns:a16="http://schemas.microsoft.com/office/drawing/2014/main" val="1439931180"/>
                    </a:ext>
                  </a:extLst>
                </a:gridCol>
              </a:tblGrid>
              <a:tr h="401169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Grund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h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CHF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680378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Sicherheitsupdates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12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1040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6557054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Backup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20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1600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747464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Monitoring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12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1040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4764565"/>
                  </a:ext>
                </a:extLst>
              </a:tr>
              <a:tr h="51822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46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b="1" dirty="0">
                          <a:effectLst/>
                        </a:rPr>
                        <a:t>3680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7280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69579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CA03D-F8BF-4B2A-2B41-24A906D23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9D4057-5651-840B-5B14-A66049D4E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V1 "Selber" 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DC60BCC-7844-3D19-00EC-6F5A9FCE0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6F89786E-1341-0E54-1E47-FF1BB9D85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351976"/>
              </p:ext>
            </p:extLst>
          </p:nvPr>
        </p:nvGraphicFramePr>
        <p:xfrm>
          <a:off x="2165984" y="1504950"/>
          <a:ext cx="8413115" cy="3555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39332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8DB1F-55B4-3F66-84F3-A8CA83CA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B1C56-52E1-47F3-B130-BDC41C48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B3 Variantenentscheid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53F941-8584-8382-DFCD-98EE8B421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Inhaltsplatzhalter 3">
            <a:extLst>
              <a:ext uri="{FF2B5EF4-FFF2-40B4-BE49-F238E27FC236}">
                <a16:creationId xmlns:a16="http://schemas.microsoft.com/office/drawing/2014/main" id="{235755E5-A4A3-D021-B805-13E908E38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492136"/>
              </p:ext>
            </p:extLst>
          </p:nvPr>
        </p:nvGraphicFramePr>
        <p:xfrm>
          <a:off x="920750" y="2197100"/>
          <a:ext cx="10807700" cy="27743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3406">
                  <a:extLst>
                    <a:ext uri="{9D8B030D-6E8A-4147-A177-3AD203B41FA5}">
                      <a16:colId xmlns:a16="http://schemas.microsoft.com/office/drawing/2014/main" val="2123386212"/>
                    </a:ext>
                  </a:extLst>
                </a:gridCol>
                <a:gridCol w="2327163">
                  <a:extLst>
                    <a:ext uri="{9D8B030D-6E8A-4147-A177-3AD203B41FA5}">
                      <a16:colId xmlns:a16="http://schemas.microsoft.com/office/drawing/2014/main" val="3612758918"/>
                    </a:ext>
                  </a:extLst>
                </a:gridCol>
                <a:gridCol w="2494897">
                  <a:extLst>
                    <a:ext uri="{9D8B030D-6E8A-4147-A177-3AD203B41FA5}">
                      <a16:colId xmlns:a16="http://schemas.microsoft.com/office/drawing/2014/main" val="3972148578"/>
                    </a:ext>
                  </a:extLst>
                </a:gridCol>
                <a:gridCol w="2992234">
                  <a:extLst>
                    <a:ext uri="{9D8B030D-6E8A-4147-A177-3AD203B41FA5}">
                      <a16:colId xmlns:a16="http://schemas.microsoft.com/office/drawing/2014/main" val="3061738507"/>
                    </a:ext>
                  </a:extLst>
                </a:gridCol>
              </a:tblGrid>
              <a:tr h="61558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Model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On-Premise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VPS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Caas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8619774"/>
                  </a:ext>
                </a:extLst>
              </a:tr>
              <a:tr h="4637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 err="1">
                          <a:effectLst/>
                        </a:rPr>
                        <a:t>Initalkosten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 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9881761"/>
                  </a:ext>
                </a:extLst>
              </a:tr>
              <a:tr h="61558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Unterhalkosten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28000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28000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0645453"/>
                  </a:ext>
                </a:extLst>
              </a:tr>
              <a:tr h="615588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Betriebskostem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108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1570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5147562"/>
                  </a:ext>
                </a:extLst>
              </a:tr>
              <a:tr h="46379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28130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28108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1570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0822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936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09EF9-4EC7-20CC-B889-A12255B7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E3313-B912-E756-FCC7-9309E00F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D4DEA0-FDFC-4CDB-647A-CED7872E0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strike="sngStrike" dirty="0"/>
              <a:t>Informationsbeschaffung</a:t>
            </a:r>
          </a:p>
          <a:p>
            <a:r>
              <a:rPr lang="de-CH" strike="sngStrike" dirty="0"/>
              <a:t>Lösungsvarianten</a:t>
            </a:r>
          </a:p>
          <a:p>
            <a:r>
              <a:rPr lang="de-CH" strike="sngStrike" dirty="0"/>
              <a:t>IST (Ausgangslage)</a:t>
            </a:r>
          </a:p>
          <a:p>
            <a:r>
              <a:rPr lang="de-CH" dirty="0"/>
              <a:t>Wirtschaftlichkeit</a:t>
            </a:r>
            <a:endParaRPr lang="de-CH" strike="sngStrike" dirty="0"/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22CA187-69D7-0DFF-9A0E-550400D1C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608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FCDBB-A695-042C-4B25-387EE62B7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CD8F52-DA3B-38BB-E00E-35DBD59D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 Preis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5761219-1564-D57F-7508-5DE14FA8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92F9B9CE-BF06-F8B7-BCCF-C2391B832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41362"/>
              </p:ext>
            </p:extLst>
          </p:nvPr>
        </p:nvGraphicFramePr>
        <p:xfrm>
          <a:off x="1422400" y="2184400"/>
          <a:ext cx="9169400" cy="2795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0603">
                  <a:extLst>
                    <a:ext uri="{9D8B030D-6E8A-4147-A177-3AD203B41FA5}">
                      <a16:colId xmlns:a16="http://schemas.microsoft.com/office/drawing/2014/main" val="3466425297"/>
                    </a:ext>
                  </a:extLst>
                </a:gridCol>
                <a:gridCol w="3297097">
                  <a:extLst>
                    <a:ext uri="{9D8B030D-6E8A-4147-A177-3AD203B41FA5}">
                      <a16:colId xmlns:a16="http://schemas.microsoft.com/office/drawing/2014/main" val="3893419614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3344317062"/>
                    </a:ext>
                  </a:extLst>
                </a:gridCol>
              </a:tblGrid>
              <a:tr h="121300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Model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Prei pro Monat in 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Preis im Jahr in 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965638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CoziFamily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5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6697217"/>
                  </a:ext>
                </a:extLst>
              </a:tr>
              <a:tr h="63117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Band Helper Pro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9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108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0641492"/>
                  </a:ext>
                </a:extLst>
              </a:tr>
              <a:tr h="47553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Schnitt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7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84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0683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3430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26B0A-11FC-2209-2AA0-9E9776A51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A70FD-946C-E74D-A881-A2560560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- 20% Pensum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605BA9-F539-99BA-D1F8-1C6533CD4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80AB7752-5B48-DBB9-E952-C5AF91B41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8642873"/>
              </p:ext>
            </p:extLst>
          </p:nvPr>
        </p:nvGraphicFramePr>
        <p:xfrm>
          <a:off x="1117600" y="2203450"/>
          <a:ext cx="9969499" cy="26796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3050">
                  <a:extLst>
                    <a:ext uri="{9D8B030D-6E8A-4147-A177-3AD203B41FA5}">
                      <a16:colId xmlns:a16="http://schemas.microsoft.com/office/drawing/2014/main" val="3173610002"/>
                    </a:ext>
                  </a:extLst>
                </a:gridCol>
                <a:gridCol w="2452315">
                  <a:extLst>
                    <a:ext uri="{9D8B030D-6E8A-4147-A177-3AD203B41FA5}">
                      <a16:colId xmlns:a16="http://schemas.microsoft.com/office/drawing/2014/main" val="1135518027"/>
                    </a:ext>
                  </a:extLst>
                </a:gridCol>
                <a:gridCol w="2301819">
                  <a:extLst>
                    <a:ext uri="{9D8B030D-6E8A-4147-A177-3AD203B41FA5}">
                      <a16:colId xmlns:a16="http://schemas.microsoft.com/office/drawing/2014/main" val="1147994268"/>
                    </a:ext>
                  </a:extLst>
                </a:gridCol>
                <a:gridCol w="2452315">
                  <a:extLst>
                    <a:ext uri="{9D8B030D-6E8A-4147-A177-3AD203B41FA5}">
                      <a16:colId xmlns:a16="http://schemas.microsoft.com/office/drawing/2014/main" val="247857193"/>
                    </a:ext>
                  </a:extLst>
                </a:gridCol>
              </a:tblGrid>
              <a:tr h="6289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Aufgabe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h pro Woche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4964126"/>
                  </a:ext>
                </a:extLst>
              </a:tr>
              <a:tr h="47389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Marketing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12480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1942449"/>
                  </a:ext>
                </a:extLst>
              </a:tr>
              <a:tr h="6289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Neue Features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12480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8739509"/>
                  </a:ext>
                </a:extLst>
              </a:tr>
              <a:tr h="47389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Support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160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8320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542068"/>
                  </a:ext>
                </a:extLst>
              </a:tr>
              <a:tr h="473892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8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640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33280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919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4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BB432-FDD6-F538-E96D-874F2B43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5D5E9-83D8-439E-0B53-CF709578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Marketing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CBB7C4-4260-F2CC-6760-B78A8D929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4D7C36E-D36D-AF1E-19F7-44006A874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63459"/>
              </p:ext>
            </p:extLst>
          </p:nvPr>
        </p:nvGraphicFramePr>
        <p:xfrm>
          <a:off x="1143000" y="1585317"/>
          <a:ext cx="9397998" cy="11959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2962">
                  <a:extLst>
                    <a:ext uri="{9D8B030D-6E8A-4147-A177-3AD203B41FA5}">
                      <a16:colId xmlns:a16="http://schemas.microsoft.com/office/drawing/2014/main" val="421688631"/>
                    </a:ext>
                  </a:extLst>
                </a:gridCol>
                <a:gridCol w="2023619">
                  <a:extLst>
                    <a:ext uri="{9D8B030D-6E8A-4147-A177-3AD203B41FA5}">
                      <a16:colId xmlns:a16="http://schemas.microsoft.com/office/drawing/2014/main" val="3073924712"/>
                    </a:ext>
                  </a:extLst>
                </a:gridCol>
                <a:gridCol w="2169475">
                  <a:extLst>
                    <a:ext uri="{9D8B030D-6E8A-4147-A177-3AD203B41FA5}">
                      <a16:colId xmlns:a16="http://schemas.microsoft.com/office/drawing/2014/main" val="4059859421"/>
                    </a:ext>
                  </a:extLst>
                </a:gridCol>
                <a:gridCol w="2601942">
                  <a:extLst>
                    <a:ext uri="{9D8B030D-6E8A-4147-A177-3AD203B41FA5}">
                      <a16:colId xmlns:a16="http://schemas.microsoft.com/office/drawing/2014/main" val="76305861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Plattform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 pro Tag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CHF Pro Monat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5022229"/>
                  </a:ext>
                </a:extLst>
              </a:tr>
              <a:tr h="52923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Instagram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730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054374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BF8C2FF-3351-1989-6C88-736EFB2CB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17630"/>
              </p:ext>
            </p:extLst>
          </p:nvPr>
        </p:nvGraphicFramePr>
        <p:xfrm>
          <a:off x="1143000" y="2997147"/>
          <a:ext cx="9397998" cy="1195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3810">
                  <a:extLst>
                    <a:ext uri="{9D8B030D-6E8A-4147-A177-3AD203B41FA5}">
                      <a16:colId xmlns:a16="http://schemas.microsoft.com/office/drawing/2014/main" val="1957796660"/>
                    </a:ext>
                  </a:extLst>
                </a:gridCol>
                <a:gridCol w="1880416">
                  <a:extLst>
                    <a:ext uri="{9D8B030D-6E8A-4147-A177-3AD203B41FA5}">
                      <a16:colId xmlns:a16="http://schemas.microsoft.com/office/drawing/2014/main" val="141355913"/>
                    </a:ext>
                  </a:extLst>
                </a:gridCol>
                <a:gridCol w="2602789">
                  <a:extLst>
                    <a:ext uri="{9D8B030D-6E8A-4147-A177-3AD203B41FA5}">
                      <a16:colId xmlns:a16="http://schemas.microsoft.com/office/drawing/2014/main" val="718747729"/>
                    </a:ext>
                  </a:extLst>
                </a:gridCol>
                <a:gridCol w="2310983">
                  <a:extLst>
                    <a:ext uri="{9D8B030D-6E8A-4147-A177-3AD203B41FA5}">
                      <a16:colId xmlns:a16="http://schemas.microsoft.com/office/drawing/2014/main" val="438889760"/>
                    </a:ext>
                  </a:extLst>
                </a:gridCol>
              </a:tblGrid>
              <a:tr h="682089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User pro Tag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User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Clicks (Bei 1.5%)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Clicks (Bei 2%)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9155414"/>
                  </a:ext>
                </a:extLst>
              </a:tr>
              <a:tr h="513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400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146000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2190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2920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459700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7B0F6EC0-6D3B-530E-97B0-F929A0C12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782094"/>
              </p:ext>
            </p:extLst>
          </p:nvPr>
        </p:nvGraphicFramePr>
        <p:xfrm>
          <a:off x="1143000" y="4408976"/>
          <a:ext cx="9397998" cy="1032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39836">
                  <a:extLst>
                    <a:ext uri="{9D8B030D-6E8A-4147-A177-3AD203B41FA5}">
                      <a16:colId xmlns:a16="http://schemas.microsoft.com/office/drawing/2014/main" val="425839496"/>
                    </a:ext>
                  </a:extLst>
                </a:gridCol>
                <a:gridCol w="3092334">
                  <a:extLst>
                    <a:ext uri="{9D8B030D-6E8A-4147-A177-3AD203B41FA5}">
                      <a16:colId xmlns:a16="http://schemas.microsoft.com/office/drawing/2014/main" val="425531672"/>
                    </a:ext>
                  </a:extLst>
                </a:gridCol>
                <a:gridCol w="3065828">
                  <a:extLst>
                    <a:ext uri="{9D8B030D-6E8A-4147-A177-3AD203B41FA5}">
                      <a16:colId xmlns:a16="http://schemas.microsoft.com/office/drawing/2014/main" val="3153544401"/>
                    </a:ext>
                  </a:extLst>
                </a:gridCol>
              </a:tblGrid>
              <a:tr h="53767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Marketing Kosten pro Jahr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CPA (2%)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CPA (4%)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722289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730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44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58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139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50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7A3D-6287-9A49-B3B6-41A5A58D9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8DFEB-CB8D-4D4F-D5D2-8DC7324D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Erstes Jahr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9F16419-EACE-48C3-E3FC-9FAD447F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91589121-7B20-97F2-FD6A-FF24BCCED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9024"/>
              </p:ext>
            </p:extLst>
          </p:nvPr>
        </p:nvGraphicFramePr>
        <p:xfrm>
          <a:off x="1568450" y="2038350"/>
          <a:ext cx="8896350" cy="2742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8303">
                  <a:extLst>
                    <a:ext uri="{9D8B030D-6E8A-4147-A177-3AD203B41FA5}">
                      <a16:colId xmlns:a16="http://schemas.microsoft.com/office/drawing/2014/main" val="303797933"/>
                    </a:ext>
                  </a:extLst>
                </a:gridCol>
                <a:gridCol w="2905266">
                  <a:extLst>
                    <a:ext uri="{9D8B030D-6E8A-4147-A177-3AD203B41FA5}">
                      <a16:colId xmlns:a16="http://schemas.microsoft.com/office/drawing/2014/main" val="487902947"/>
                    </a:ext>
                  </a:extLst>
                </a:gridCol>
                <a:gridCol w="2722781">
                  <a:extLst>
                    <a:ext uri="{9D8B030D-6E8A-4147-A177-3AD203B41FA5}">
                      <a16:colId xmlns:a16="http://schemas.microsoft.com/office/drawing/2014/main" val="2443861894"/>
                    </a:ext>
                  </a:extLst>
                </a:gridCol>
              </a:tblGrid>
              <a:tr h="36762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Position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%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8554658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Diplomarbeit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16400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31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3946604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Aufwand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33280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64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220206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Marketingbudget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730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757329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Server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1570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953981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51980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100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7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31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0AC2C-F965-7881-FF41-1A8313C55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8A9C654-BF1F-6CFB-8BD5-CF22CBC90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308CBCE-D569-DFFE-50D8-80DD9905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"The </a:t>
            </a:r>
            <a:r>
              <a:rPr lang="de-CH" dirty="0" err="1">
                <a:solidFill>
                  <a:srgbClr val="23CA00"/>
                </a:solidFill>
              </a:rPr>
              <a:t>Everthing</a:t>
            </a:r>
            <a:r>
              <a:rPr lang="de-CH" dirty="0">
                <a:solidFill>
                  <a:srgbClr val="23CA00"/>
                </a:solidFill>
              </a:rPr>
              <a:t> </a:t>
            </a:r>
            <a:r>
              <a:rPr lang="de-CH" dirty="0" err="1">
                <a:solidFill>
                  <a:srgbClr val="23CA00"/>
                </a:solidFill>
              </a:rPr>
              <a:t>app</a:t>
            </a:r>
            <a:r>
              <a:rPr lang="de-CH" dirty="0">
                <a:solidFill>
                  <a:srgbClr val="23CA00"/>
                </a:solidFill>
              </a:rPr>
              <a:t> </a:t>
            </a:r>
            <a:r>
              <a:rPr lang="de-CH" dirty="0" err="1">
                <a:solidFill>
                  <a:srgbClr val="23CA00"/>
                </a:solidFill>
              </a:rPr>
              <a:t>for</a:t>
            </a:r>
            <a:r>
              <a:rPr lang="de-CH" dirty="0">
                <a:solidFill>
                  <a:srgbClr val="23CA00"/>
                </a:solidFill>
              </a:rPr>
              <a:t> </a:t>
            </a:r>
            <a:r>
              <a:rPr lang="de-CH" dirty="0" err="1">
                <a:solidFill>
                  <a:srgbClr val="23CA00"/>
                </a:solidFill>
              </a:rPr>
              <a:t>work</a:t>
            </a:r>
            <a:r>
              <a:rPr lang="de-CH" dirty="0">
                <a:solidFill>
                  <a:srgbClr val="23CA00"/>
                </a:solidFill>
              </a:rPr>
              <a:t>"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F5E58FB-55B6-373C-3832-9029AD075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61" y="235092"/>
            <a:ext cx="9387191" cy="476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387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24E3-30EF-1B9A-8F16-C63DB9CD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6F9AF7-2FE1-AA40-5347-1179EE5D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Wachstum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4E392C-24B2-DA84-533B-4C7009A9B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0B5C308-1C50-344C-39B3-C9D0E8B426F4}"/>
              </a:ext>
            </a:extLst>
          </p:cNvPr>
          <p:cNvGraphicFramePr>
            <a:graphicFrameLocks noGrp="1"/>
          </p:cNvGraphicFramePr>
          <p:nvPr/>
        </p:nvGraphicFramePr>
        <p:xfrm>
          <a:off x="3438525" y="1690688"/>
          <a:ext cx="5848350" cy="37353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08">
                  <a:extLst>
                    <a:ext uri="{9D8B030D-6E8A-4147-A177-3AD203B41FA5}">
                      <a16:colId xmlns:a16="http://schemas.microsoft.com/office/drawing/2014/main" val="3451700437"/>
                    </a:ext>
                  </a:extLst>
                </a:gridCol>
                <a:gridCol w="1349424">
                  <a:extLst>
                    <a:ext uri="{9D8B030D-6E8A-4147-A177-3AD203B41FA5}">
                      <a16:colId xmlns:a16="http://schemas.microsoft.com/office/drawing/2014/main" val="4090122130"/>
                    </a:ext>
                  </a:extLst>
                </a:gridCol>
                <a:gridCol w="1169797">
                  <a:extLst>
                    <a:ext uri="{9D8B030D-6E8A-4147-A177-3AD203B41FA5}">
                      <a16:colId xmlns:a16="http://schemas.microsoft.com/office/drawing/2014/main" val="982140894"/>
                    </a:ext>
                  </a:extLst>
                </a:gridCol>
                <a:gridCol w="1259928">
                  <a:extLst>
                    <a:ext uri="{9D8B030D-6E8A-4147-A177-3AD203B41FA5}">
                      <a16:colId xmlns:a16="http://schemas.microsoft.com/office/drawing/2014/main" val="3927160727"/>
                    </a:ext>
                  </a:extLst>
                </a:gridCol>
                <a:gridCol w="1259293">
                  <a:extLst>
                    <a:ext uri="{9D8B030D-6E8A-4147-A177-3AD203B41FA5}">
                      <a16:colId xmlns:a16="http://schemas.microsoft.com/office/drawing/2014/main" val="2731009166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100">
                          <a:effectLst/>
                        </a:rPr>
                        <a:t>Jahr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Kosten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User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Gewinn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Saldo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0459155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900974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-27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-75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832686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153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-23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-50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6933453"/>
                  </a:ext>
                </a:extLst>
              </a:tr>
              <a:tr h="287972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204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653554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256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-33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67494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307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-24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333418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358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108745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409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270843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460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12563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511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456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562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4011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28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14622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664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36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950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077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8191A-61E7-8CAB-793A-8608DAD6F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B6EAC1-199A-125C-BBBA-3E99B523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Erstes Jahr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A1BAF6C-E60C-AD58-B1D8-4A8BCBB7B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1F849DF-0BE2-5110-4BBE-52ACD8FCC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890110"/>
              </p:ext>
            </p:extLst>
          </p:nvPr>
        </p:nvGraphicFramePr>
        <p:xfrm>
          <a:off x="1568450" y="2038350"/>
          <a:ext cx="8896350" cy="27420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68303">
                  <a:extLst>
                    <a:ext uri="{9D8B030D-6E8A-4147-A177-3AD203B41FA5}">
                      <a16:colId xmlns:a16="http://schemas.microsoft.com/office/drawing/2014/main" val="303797933"/>
                    </a:ext>
                  </a:extLst>
                </a:gridCol>
                <a:gridCol w="2905266">
                  <a:extLst>
                    <a:ext uri="{9D8B030D-6E8A-4147-A177-3AD203B41FA5}">
                      <a16:colId xmlns:a16="http://schemas.microsoft.com/office/drawing/2014/main" val="487902947"/>
                    </a:ext>
                  </a:extLst>
                </a:gridCol>
                <a:gridCol w="2722781">
                  <a:extLst>
                    <a:ext uri="{9D8B030D-6E8A-4147-A177-3AD203B41FA5}">
                      <a16:colId xmlns:a16="http://schemas.microsoft.com/office/drawing/2014/main" val="2443861894"/>
                    </a:ext>
                  </a:extLst>
                </a:gridCol>
              </a:tblGrid>
              <a:tr h="36762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Position</a:t>
                      </a:r>
                      <a:endParaRPr lang="de-CH" sz="2000" b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CHF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%</a:t>
                      </a:r>
                      <a:endParaRPr lang="de-CH" sz="20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8554658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Diplomarbeit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16400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29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3946604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Aufwand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33280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59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3220206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Marketingbudget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6000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6757329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Server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1570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2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67953981"/>
                  </a:ext>
                </a:extLst>
              </a:tr>
              <a:tr h="474893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Total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>
                          <a:effectLst/>
                        </a:rPr>
                        <a:t>57250</a:t>
                      </a:r>
                      <a:endParaRPr lang="de-CH" sz="20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2000" dirty="0">
                          <a:effectLst/>
                        </a:rPr>
                        <a:t>100</a:t>
                      </a:r>
                      <a:endParaRPr lang="de-CH" sz="20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75709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417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85883-E617-A25A-BD0E-11F62F036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3FBA7-34C1-893B-06BD-4B81759A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Bei 10%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4C59BF-B334-2432-966D-9F361BB13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783B05EF-84F5-5B72-2299-A6DF26491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573219"/>
              </p:ext>
            </p:extLst>
          </p:nvPr>
        </p:nvGraphicFramePr>
        <p:xfrm>
          <a:off x="3482975" y="1621949"/>
          <a:ext cx="5848350" cy="3717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08">
                  <a:extLst>
                    <a:ext uri="{9D8B030D-6E8A-4147-A177-3AD203B41FA5}">
                      <a16:colId xmlns:a16="http://schemas.microsoft.com/office/drawing/2014/main" val="1089062869"/>
                    </a:ext>
                  </a:extLst>
                </a:gridCol>
                <a:gridCol w="1349424">
                  <a:extLst>
                    <a:ext uri="{9D8B030D-6E8A-4147-A177-3AD203B41FA5}">
                      <a16:colId xmlns:a16="http://schemas.microsoft.com/office/drawing/2014/main" val="2040605334"/>
                    </a:ext>
                  </a:extLst>
                </a:gridCol>
                <a:gridCol w="1169797">
                  <a:extLst>
                    <a:ext uri="{9D8B030D-6E8A-4147-A177-3AD203B41FA5}">
                      <a16:colId xmlns:a16="http://schemas.microsoft.com/office/drawing/2014/main" val="3020952082"/>
                    </a:ext>
                  </a:extLst>
                </a:gridCol>
                <a:gridCol w="1259928">
                  <a:extLst>
                    <a:ext uri="{9D8B030D-6E8A-4147-A177-3AD203B41FA5}">
                      <a16:colId xmlns:a16="http://schemas.microsoft.com/office/drawing/2014/main" val="3726577326"/>
                    </a:ext>
                  </a:extLst>
                </a:gridCol>
                <a:gridCol w="1259293">
                  <a:extLst>
                    <a:ext uri="{9D8B030D-6E8A-4147-A177-3AD203B41FA5}">
                      <a16:colId xmlns:a16="http://schemas.microsoft.com/office/drawing/2014/main" val="3030962610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Jahr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Kosten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User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Gewinn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Saldo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27113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131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931297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263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-22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-71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203563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394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02376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526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440938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41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657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09045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788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5412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920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28975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1’051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7648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1’183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3131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1’314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53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89674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1’445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116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48738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1’577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135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956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1’708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154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74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487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9B39-146F-9BF6-C39B-4D13B9156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4BD4D-D6E3-EF1F-95D7-F6615AC7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Wirtschaftlichkeit - Bei 10%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FBA904-91B8-2CB7-7BD7-9D2503B83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5FB9C08E-0F33-8270-8B9F-A637CF63A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745941"/>
              </p:ext>
            </p:extLst>
          </p:nvPr>
        </p:nvGraphicFramePr>
        <p:xfrm>
          <a:off x="3413125" y="1621949"/>
          <a:ext cx="5848350" cy="3717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908">
                  <a:extLst>
                    <a:ext uri="{9D8B030D-6E8A-4147-A177-3AD203B41FA5}">
                      <a16:colId xmlns:a16="http://schemas.microsoft.com/office/drawing/2014/main" val="4166819263"/>
                    </a:ext>
                  </a:extLst>
                </a:gridCol>
                <a:gridCol w="1349424">
                  <a:extLst>
                    <a:ext uri="{9D8B030D-6E8A-4147-A177-3AD203B41FA5}">
                      <a16:colId xmlns:a16="http://schemas.microsoft.com/office/drawing/2014/main" val="749605235"/>
                    </a:ext>
                  </a:extLst>
                </a:gridCol>
                <a:gridCol w="1169797">
                  <a:extLst>
                    <a:ext uri="{9D8B030D-6E8A-4147-A177-3AD203B41FA5}">
                      <a16:colId xmlns:a16="http://schemas.microsoft.com/office/drawing/2014/main" val="3474413902"/>
                    </a:ext>
                  </a:extLst>
                </a:gridCol>
                <a:gridCol w="1259928">
                  <a:extLst>
                    <a:ext uri="{9D8B030D-6E8A-4147-A177-3AD203B41FA5}">
                      <a16:colId xmlns:a16="http://schemas.microsoft.com/office/drawing/2014/main" val="72263688"/>
                    </a:ext>
                  </a:extLst>
                </a:gridCol>
                <a:gridCol w="1259293">
                  <a:extLst>
                    <a:ext uri="{9D8B030D-6E8A-4147-A177-3AD203B41FA5}">
                      <a16:colId xmlns:a16="http://schemas.microsoft.com/office/drawing/2014/main" val="1812186080"/>
                    </a:ext>
                  </a:extLst>
                </a:gridCol>
              </a:tblGrid>
              <a:tr h="20891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Jahr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Kosten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User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Gewinn (TCHF)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Saldo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85109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467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-19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34423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934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83941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1’402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81707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1’869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192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16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2’336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155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270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3442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2’803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194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349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196298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3’270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233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427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4344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3’738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273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506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9312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4’205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584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72654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4’672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351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663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4825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5’139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390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741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97552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12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5’606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430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820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267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13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41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6’074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469</a:t>
                      </a:r>
                      <a:endParaRPr lang="de-CH" sz="120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898</a:t>
                      </a:r>
                      <a:endParaRPr lang="de-CH" sz="1200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62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66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7B12F-0E29-D20E-859E-238DD5C8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A1AF5C-C47F-A746-5698-0345C491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C64A27-1642-1284-EB1B-1570C5AD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88"/>
            <a:ext cx="10515600" cy="3652824"/>
          </a:xfrm>
        </p:spPr>
        <p:txBody>
          <a:bodyPr>
            <a:normAutofit/>
          </a:bodyPr>
          <a:lstStyle/>
          <a:p>
            <a:r>
              <a:rPr lang="de-CH" strike="sngStrike" dirty="0"/>
              <a:t>Informationsbeschaffung</a:t>
            </a:r>
          </a:p>
          <a:p>
            <a:r>
              <a:rPr lang="de-CH" strike="sngStrike" dirty="0"/>
              <a:t>Lösungsvarianten</a:t>
            </a:r>
          </a:p>
          <a:p>
            <a:r>
              <a:rPr lang="de-CH" strike="sngStrike" dirty="0"/>
              <a:t>IST (Ausgangslage)</a:t>
            </a:r>
          </a:p>
          <a:p>
            <a:r>
              <a:rPr lang="de-CH" strike="sngStrike" dirty="0"/>
              <a:t>Wirtschaftlichkeit</a:t>
            </a:r>
          </a:p>
          <a:p>
            <a:r>
              <a:rPr lang="de-CH" dirty="0"/>
              <a:t>Projektziele</a:t>
            </a:r>
          </a:p>
          <a:p>
            <a:r>
              <a:rPr lang="de-CH" dirty="0"/>
              <a:t>Projektplan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1B8108-AF9D-B5BC-79DB-18D9EC38F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716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6F388-DE7F-2C25-C31E-BC185E0A6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7C2BE-919C-6312-30AF-423A940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 1/3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3834B8-B5E3-FD36-83B6-68A582F22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C9E0152-F1EE-27CE-8147-F284F31447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28935" y="1035709"/>
          <a:ext cx="5734129" cy="4411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1374">
                  <a:extLst>
                    <a:ext uri="{9D8B030D-6E8A-4147-A177-3AD203B41FA5}">
                      <a16:colId xmlns:a16="http://schemas.microsoft.com/office/drawing/2014/main" val="2790511371"/>
                    </a:ext>
                  </a:extLst>
                </a:gridCol>
                <a:gridCol w="1410032">
                  <a:extLst>
                    <a:ext uri="{9D8B030D-6E8A-4147-A177-3AD203B41FA5}">
                      <a16:colId xmlns:a16="http://schemas.microsoft.com/office/drawing/2014/main" val="99158485"/>
                    </a:ext>
                  </a:extLst>
                </a:gridCol>
                <a:gridCol w="1235723">
                  <a:extLst>
                    <a:ext uri="{9D8B030D-6E8A-4147-A177-3AD203B41FA5}">
                      <a16:colId xmlns:a16="http://schemas.microsoft.com/office/drawing/2014/main" val="3813799400"/>
                    </a:ext>
                  </a:extLst>
                </a:gridCol>
                <a:gridCol w="1852651">
                  <a:extLst>
                    <a:ext uri="{9D8B030D-6E8A-4147-A177-3AD203B41FA5}">
                      <a16:colId xmlns:a16="http://schemas.microsoft.com/office/drawing/2014/main" val="3624247331"/>
                    </a:ext>
                  </a:extLst>
                </a:gridCol>
                <a:gridCol w="794349">
                  <a:extLst>
                    <a:ext uri="{9D8B030D-6E8A-4147-A177-3AD203B41FA5}">
                      <a16:colId xmlns:a16="http://schemas.microsoft.com/office/drawing/2014/main" val="1224870855"/>
                    </a:ext>
                  </a:extLst>
                </a:gridCol>
              </a:tblGrid>
              <a:tr h="204835"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Nr.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Kategorie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Beschreibung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Messgrösse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Gewicht*</a:t>
                      </a:r>
                      <a:endParaRPr lang="de-CH" sz="1200" b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758336148"/>
                  </a:ext>
                </a:extLst>
              </a:tr>
              <a:tr h="99615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P1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Lieferobjekt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Ressourcenplannung 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Ressourcen pro Woche und User können geplant werden.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Planbare Ressourceneinträge in der Oberfläche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872829727"/>
                  </a:ext>
                </a:extLst>
              </a:tr>
              <a:tr h="115803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P2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Lieferobjekt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Aufgabenmanagement 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Aufgaben können erstellt, geschätzt, terminiert und zugewiesen werden.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Funktion getestet: Aufgabe enthält Aufwand, Termin, User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798822263"/>
                  </a:ext>
                </a:extLst>
              </a:tr>
              <a:tr h="99615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P3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Lieferobjekt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Kalendersynchronisation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 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Aufgaben werden automatisch mit Kalender synchronisiert und angezeigt.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Termine erscheinen korrekt im Kalender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M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207509461"/>
                  </a:ext>
                </a:extLst>
              </a:tr>
              <a:tr h="99615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P4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Lieferobjekt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Kalender Integration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 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Kalender können mit externen Tools (z. B. Google Calendar) synchronisiert werden.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iCal-Export getestet mit Outlook, Google Kalender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M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7241" marR="67241" marT="0" marB="0"/>
                </a:tc>
                <a:extLst>
                  <a:ext uri="{0D108BD9-81ED-4DB2-BD59-A6C34878D82A}">
                    <a16:rowId xmlns:a16="http://schemas.microsoft.com/office/drawing/2014/main" val="1223534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7555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569BE-2F44-CA0A-95B8-2CF6139C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EA912-B6BF-462D-F65C-D76C5F5B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 2/3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755E17D-2ACF-87C2-2EA8-4AA59DFEA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529573"/>
              </p:ext>
            </p:extLst>
          </p:nvPr>
        </p:nvGraphicFramePr>
        <p:xfrm>
          <a:off x="3283353" y="1545250"/>
          <a:ext cx="5625294" cy="2586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2997">
                  <a:extLst>
                    <a:ext uri="{9D8B030D-6E8A-4147-A177-3AD203B41FA5}">
                      <a16:colId xmlns:a16="http://schemas.microsoft.com/office/drawing/2014/main" val="3686381520"/>
                    </a:ext>
                  </a:extLst>
                </a:gridCol>
                <a:gridCol w="1383269">
                  <a:extLst>
                    <a:ext uri="{9D8B030D-6E8A-4147-A177-3AD203B41FA5}">
                      <a16:colId xmlns:a16="http://schemas.microsoft.com/office/drawing/2014/main" val="850616075"/>
                    </a:ext>
                  </a:extLst>
                </a:gridCol>
                <a:gridCol w="1212269">
                  <a:extLst>
                    <a:ext uri="{9D8B030D-6E8A-4147-A177-3AD203B41FA5}">
                      <a16:colId xmlns:a16="http://schemas.microsoft.com/office/drawing/2014/main" val="2505825033"/>
                    </a:ext>
                  </a:extLst>
                </a:gridCol>
                <a:gridCol w="1817487">
                  <a:extLst>
                    <a:ext uri="{9D8B030D-6E8A-4147-A177-3AD203B41FA5}">
                      <a16:colId xmlns:a16="http://schemas.microsoft.com/office/drawing/2014/main" val="3397152796"/>
                    </a:ext>
                  </a:extLst>
                </a:gridCol>
                <a:gridCol w="779272">
                  <a:extLst>
                    <a:ext uri="{9D8B030D-6E8A-4147-A177-3AD203B41FA5}">
                      <a16:colId xmlns:a16="http://schemas.microsoft.com/office/drawing/2014/main" val="675113679"/>
                    </a:ext>
                  </a:extLst>
                </a:gridCol>
              </a:tblGrid>
              <a:tr h="97725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P5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>
                          <a:solidFill>
                            <a:schemeClr val="tx1"/>
                          </a:solidFill>
                          <a:effectLst/>
                        </a:rPr>
                        <a:t>Lieferobjekt</a:t>
                      </a:r>
                      <a:endParaRPr lang="de-CH" sz="1200" b="0" i="1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Userverwaltung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de-CH" sz="1200" b="0" i="1" dirty="0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Benutzerkonten können erstellt und verwaltet werden.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Neue Benutzer können angelegt und berechtigt werden</a:t>
                      </a:r>
                      <a:endParaRPr lang="de-CH" sz="1200" b="0" i="1" dirty="0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de-CH" sz="1200" b="0" i="1" dirty="0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336945"/>
                  </a:ext>
                </a:extLst>
              </a:tr>
              <a:tr h="818447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P6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Betriebliches Ziel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Front und backend Stack gewählt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Die geeignetsten Technologen werden identifiziert.</a:t>
                      </a:r>
                    </a:p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Bewertungsmatrix von Technologievarianten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M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extLst>
                  <a:ext uri="{0D108BD9-81ED-4DB2-BD59-A6C34878D82A}">
                    <a16:rowId xmlns:a16="http://schemas.microsoft.com/office/drawing/2014/main" val="881443070"/>
                  </a:ext>
                </a:extLst>
              </a:tr>
              <a:tr h="71950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P7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Leistungsziel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Organisation vereinfacht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Priorisierte </a:t>
                      </a:r>
                      <a:r>
                        <a:rPr lang="de-CH" sz="1200" dirty="0" err="1">
                          <a:effectLst/>
                        </a:rPr>
                        <a:t>Featureliste</a:t>
                      </a:r>
                      <a:r>
                        <a:rPr lang="de-CH" sz="1200" dirty="0">
                          <a:effectLst/>
                        </a:rPr>
                        <a:t> nach Muss/Soll/Kann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M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5964" marR="65964" marT="0" marB="0"/>
                </a:tc>
                <a:extLst>
                  <a:ext uri="{0D108BD9-81ED-4DB2-BD59-A6C34878D82A}">
                    <a16:rowId xmlns:a16="http://schemas.microsoft.com/office/drawing/2014/main" val="3069622957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15E7A28A-8B46-A2D6-2A6E-F7DC0AF9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046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61098-D003-ED8F-E0CA-B93FF120E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3BAE2-3902-6A37-7CC5-BB14C83C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Ziele 3/3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52DDB1D-022F-3146-BB1B-D1DFE0DDB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564658"/>
              </p:ext>
            </p:extLst>
          </p:nvPr>
        </p:nvGraphicFramePr>
        <p:xfrm>
          <a:off x="3794802" y="688129"/>
          <a:ext cx="7685998" cy="4596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655">
                  <a:extLst>
                    <a:ext uri="{9D8B030D-6E8A-4147-A177-3AD203B41FA5}">
                      <a16:colId xmlns:a16="http://schemas.microsoft.com/office/drawing/2014/main" val="2086246015"/>
                    </a:ext>
                  </a:extLst>
                </a:gridCol>
                <a:gridCol w="1216056">
                  <a:extLst>
                    <a:ext uri="{9D8B030D-6E8A-4147-A177-3AD203B41FA5}">
                      <a16:colId xmlns:a16="http://schemas.microsoft.com/office/drawing/2014/main" val="3809251167"/>
                    </a:ext>
                  </a:extLst>
                </a:gridCol>
                <a:gridCol w="1250587">
                  <a:extLst>
                    <a:ext uri="{9D8B030D-6E8A-4147-A177-3AD203B41FA5}">
                      <a16:colId xmlns:a16="http://schemas.microsoft.com/office/drawing/2014/main" val="3681250240"/>
                    </a:ext>
                  </a:extLst>
                </a:gridCol>
                <a:gridCol w="4483100">
                  <a:extLst>
                    <a:ext uri="{9D8B030D-6E8A-4147-A177-3AD203B41FA5}">
                      <a16:colId xmlns:a16="http://schemas.microsoft.com/office/drawing/2014/main" val="238982006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969872492"/>
                    </a:ext>
                  </a:extLst>
                </a:gridCol>
              </a:tblGrid>
              <a:tr h="1041881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P8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>
                          <a:solidFill>
                            <a:schemeClr val="tx1"/>
                          </a:solidFill>
                          <a:effectLst/>
                        </a:rPr>
                        <a:t>Betriebliches Ziel</a:t>
                      </a:r>
                      <a:endParaRPr lang="de-CH" sz="1200" b="0" i="1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>
                          <a:solidFill>
                            <a:schemeClr val="tx1"/>
                          </a:solidFill>
                          <a:effectLst/>
                        </a:rPr>
                        <a:t>Marketing</a:t>
                      </a:r>
                      <a:endParaRPr lang="de-CH" sz="1200" b="0" i="1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>
                          <a:solidFill>
                            <a:schemeClr val="tx1"/>
                          </a:solidFill>
                          <a:effectLst/>
                        </a:rPr>
                        <a:t>In einem Zeitraum von Wöchentliche Sozial Media Beiträge erhöhen die Awareness. Ich schalte Werbung mit einem Budget von 100 CHF pro Monat</a:t>
                      </a:r>
                      <a:endParaRPr lang="de-CH" sz="1200" b="0" i="1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b="0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de-CH" sz="1200" b="0" i="1" dirty="0">
                        <a:solidFill>
                          <a:schemeClr val="tx1"/>
                        </a:solidFill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54103"/>
                  </a:ext>
                </a:extLst>
              </a:tr>
              <a:tr h="592794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P9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Technisches Ziel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Plattform bereitgestellt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Software ist Verfügbar im AppStore und die User können sich einloggen und ein Account erstellen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>
                          <a:effectLst/>
                        </a:rPr>
                        <a:t>K</a:t>
                      </a:r>
                      <a:endParaRPr lang="de-CH" sz="1200" i="1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extLst>
                  <a:ext uri="{0D108BD9-81ED-4DB2-BD59-A6C34878D82A}">
                    <a16:rowId xmlns:a16="http://schemas.microsoft.com/office/drawing/2014/main" val="279199164"/>
                  </a:ext>
                </a:extLst>
              </a:tr>
              <a:tr h="148084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P10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Technisches Ziel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Skalierungsplan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Es ist nicht Teil des Projektes dass ich in die Cloud Wechsle oder mein System Update. </a:t>
                      </a:r>
                      <a:r>
                        <a:rPr lang="de-CH" sz="1200" dirty="0" err="1">
                          <a:effectLst/>
                        </a:rPr>
                        <a:t>Trozdem</a:t>
                      </a:r>
                      <a:r>
                        <a:rPr lang="de-CH" sz="1200" dirty="0">
                          <a:effectLst/>
                        </a:rPr>
                        <a:t> wäre es toll wenn ich </a:t>
                      </a:r>
                      <a:r>
                        <a:rPr lang="de-CH" sz="1200" dirty="0" err="1">
                          <a:effectLst/>
                        </a:rPr>
                        <a:t>Vorraus</a:t>
                      </a:r>
                      <a:r>
                        <a:rPr lang="de-CH" sz="1200" dirty="0">
                          <a:effectLst/>
                        </a:rPr>
                        <a:t> Denke und ein Konzept mache. </a:t>
                      </a:r>
                    </a:p>
                  </a:txBody>
                  <a:tcPr marL="57990" marR="5799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dirty="0">
                          <a:effectLst/>
                        </a:rPr>
                        <a:t>S</a:t>
                      </a:r>
                      <a:endParaRPr lang="de-CH" sz="1200" i="1" dirty="0">
                        <a:effectLst/>
                        <a:latin typeface="Karla" pitchFamily="2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57990" marR="57990" marT="0" marB="0"/>
                </a:tc>
                <a:extLst>
                  <a:ext uri="{0D108BD9-81ED-4DB2-BD59-A6C34878D82A}">
                    <a16:rowId xmlns:a16="http://schemas.microsoft.com/office/drawing/2014/main" val="2100527856"/>
                  </a:ext>
                </a:extLst>
              </a:tr>
              <a:tr h="1480845"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Technisches Ziel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Ressourcen Einschätzung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Ich muss im Verlauf das Projektes Mock Raquets machen, um herauszufinden, wie lange mein System funktioniert. </a:t>
                      </a:r>
                    </a:p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 wann muss ich auf ein grösseres System Updaten.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None/>
                      </a:pPr>
                      <a:r>
                        <a:rPr lang="de-CH" sz="1200" i="0" dirty="0">
                          <a:effectLst/>
                          <a:latin typeface="Karla" pitchFamily="2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721513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E52A8C8A-ADF3-23CF-7D1F-5F2920CAD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98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3B942B-3D7A-4A78-67A6-FDC62EA3A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8B2A4-5B1A-ADD9-F85A-1D8095225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1621B0-495B-8942-6B86-BB80DF7A7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58" y="0"/>
            <a:ext cx="105880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3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76FDC-6867-CDA1-F1F5-7D184CEC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57B49F5-C966-31AD-93F1-D6D7A7E8D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FD1F90C-04D4-4F43-97F0-956C0879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Merken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31D7CA-EF7C-9937-DF77-FC61956DF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080" y="1181099"/>
            <a:ext cx="10515600" cy="4351338"/>
          </a:xfrm>
        </p:spPr>
        <p:txBody>
          <a:bodyPr>
            <a:normAutofit/>
          </a:bodyPr>
          <a:lstStyle/>
          <a:p>
            <a:r>
              <a:rPr lang="de-CH" sz="4000" dirty="0"/>
              <a:t>So einfach wie möglich</a:t>
            </a:r>
          </a:p>
        </p:txBody>
      </p:sp>
    </p:spTree>
    <p:extLst>
      <p:ext uri="{BB962C8B-B14F-4D97-AF65-F5344CB8AC3E}">
        <p14:creationId xmlns:p14="http://schemas.microsoft.com/office/powerpoint/2010/main" val="177926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EA80-68A6-906F-520D-C849B20FB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46B128F-1404-4478-96A1-CEB6F81B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C13819-48F1-CD17-1E5E-28E3F8D3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Google </a:t>
            </a:r>
            <a:r>
              <a:rPr lang="de-CH" dirty="0" err="1">
                <a:solidFill>
                  <a:srgbClr val="23CA00"/>
                </a:solidFill>
              </a:rPr>
              <a:t>Calender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05B0654-EACC-B7B5-63F6-752A433F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618" y="1203150"/>
            <a:ext cx="7951119" cy="27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5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E257B-4BA1-1AF8-2564-0114E612D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BB94B022-A10A-7F7C-C2FE-A122DB52C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58D4F43-8053-E265-D752-CE008EA6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 err="1">
                <a:solidFill>
                  <a:srgbClr val="23CA00"/>
                </a:solidFill>
              </a:rPr>
              <a:t>Trello</a:t>
            </a:r>
            <a:r>
              <a:rPr lang="de-CH" dirty="0">
                <a:solidFill>
                  <a:srgbClr val="23CA00"/>
                </a:solidFill>
              </a:rPr>
              <a:t> and Google </a:t>
            </a:r>
            <a:r>
              <a:rPr lang="de-CH" dirty="0" err="1">
                <a:solidFill>
                  <a:srgbClr val="23CA00"/>
                </a:solidFill>
              </a:rPr>
              <a:t>Calender</a:t>
            </a:r>
            <a:endParaRPr lang="de-CH" dirty="0">
              <a:solidFill>
                <a:srgbClr val="23CA00"/>
              </a:solidFill>
            </a:endParaRPr>
          </a:p>
        </p:txBody>
      </p:sp>
      <p:pic>
        <p:nvPicPr>
          <p:cNvPr id="7174" name="Picture 6" descr="Google Calendar Integration: Recurring Events">
            <a:extLst>
              <a:ext uri="{FF2B5EF4-FFF2-40B4-BE49-F238E27FC236}">
                <a16:creationId xmlns:a16="http://schemas.microsoft.com/office/drawing/2014/main" id="{54A61FFC-2C14-230F-945D-D673827C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648630"/>
            <a:ext cx="3056085" cy="203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rello Logo and symbol, meaning, history, PNG">
            <a:extLst>
              <a:ext uri="{FF2B5EF4-FFF2-40B4-BE49-F238E27FC236}">
                <a16:creationId xmlns:a16="http://schemas.microsoft.com/office/drawing/2014/main" id="{DBDAD315-7530-D273-8546-4C3CBA123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388399"/>
            <a:ext cx="4551818" cy="256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92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E0B8-E4C7-02FF-A539-A86B4FB7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9AC061D-0BB1-1C90-9AD4-6F244EEA1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81705"/>
            <a:ext cx="12192000" cy="117629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22F804C-0900-FFBA-95E3-618360CAA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024" y="5607070"/>
            <a:ext cx="10515600" cy="1325563"/>
          </a:xfrm>
        </p:spPr>
        <p:txBody>
          <a:bodyPr/>
          <a:lstStyle/>
          <a:p>
            <a:r>
              <a:rPr lang="de-CH" dirty="0">
                <a:solidFill>
                  <a:srgbClr val="23CA00"/>
                </a:solidFill>
              </a:rPr>
              <a:t>Asana</a:t>
            </a:r>
          </a:p>
        </p:txBody>
      </p:sp>
      <p:pic>
        <p:nvPicPr>
          <p:cNvPr id="9218" name="Picture 2" descr="Asana Review | PCMag">
            <a:extLst>
              <a:ext uri="{FF2B5EF4-FFF2-40B4-BE49-F238E27FC236}">
                <a16:creationId xmlns:a16="http://schemas.microsoft.com/office/drawing/2014/main" id="{980E8AC1-2A22-2E62-FE60-C1BF741B1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811453"/>
            <a:ext cx="7067550" cy="397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0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1293</Words>
  <Application>Microsoft Office PowerPoint</Application>
  <PresentationFormat>Breitbild</PresentationFormat>
  <Paragraphs>706</Paragraphs>
  <Slides>58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58</vt:i4>
      </vt:variant>
    </vt:vector>
  </HeadingPairs>
  <TitlesOfParts>
    <vt:vector size="64" baseType="lpstr">
      <vt:lpstr>Aptos</vt:lpstr>
      <vt:lpstr>Arial</vt:lpstr>
      <vt:lpstr>Calibri</vt:lpstr>
      <vt:lpstr>Karla</vt:lpstr>
      <vt:lpstr>Symbol</vt:lpstr>
      <vt:lpstr>Office</vt:lpstr>
      <vt:lpstr>Zwischenmeeting</vt:lpstr>
      <vt:lpstr>Inhalt</vt:lpstr>
      <vt:lpstr>Inhalt</vt:lpstr>
      <vt:lpstr>Konkurenz</vt:lpstr>
      <vt:lpstr>"The Everthing app for work"</vt:lpstr>
      <vt:lpstr>Merken</vt:lpstr>
      <vt:lpstr>Google Calender</vt:lpstr>
      <vt:lpstr>Trello and Google Calender</vt:lpstr>
      <vt:lpstr>Asana</vt:lpstr>
      <vt:lpstr>Merken</vt:lpstr>
      <vt:lpstr>Konkurenz</vt:lpstr>
      <vt:lpstr>Konkurenz</vt:lpstr>
      <vt:lpstr>Konkurenz</vt:lpstr>
      <vt:lpstr>Konkurenz</vt:lpstr>
      <vt:lpstr>Konkurenz</vt:lpstr>
      <vt:lpstr>Inhalt</vt:lpstr>
      <vt:lpstr>Basisentscheidungen</vt:lpstr>
      <vt:lpstr>B1 "Zielgruppe"</vt:lpstr>
      <vt:lpstr>B1 V1 "Weniger Admim mehr Musik"</vt:lpstr>
      <vt:lpstr>B1 V1</vt:lpstr>
      <vt:lpstr>B1 V2 "Familien"</vt:lpstr>
      <vt:lpstr>B1 V2</vt:lpstr>
      <vt:lpstr>B1 V2</vt:lpstr>
      <vt:lpstr>B1 - Entscheid</vt:lpstr>
      <vt:lpstr>B2 - Technologie </vt:lpstr>
      <vt:lpstr>PowerPoint-Präsentation</vt:lpstr>
      <vt:lpstr>B2 Kriterien</vt:lpstr>
      <vt:lpstr>B2 - Entscheidung</vt:lpstr>
      <vt:lpstr>Ausgangslage</vt:lpstr>
      <vt:lpstr>Ausgangslage</vt:lpstr>
      <vt:lpstr>Ausgangslage</vt:lpstr>
      <vt:lpstr>B3 - Stack</vt:lpstr>
      <vt:lpstr>B3 V1 "On-Premise"</vt:lpstr>
      <vt:lpstr>B3 V1 "On-Premise"</vt:lpstr>
      <vt:lpstr>B3 V1 "On-Premise"</vt:lpstr>
      <vt:lpstr>B3 V1 "On-Premise"</vt:lpstr>
      <vt:lpstr>B3 V2 "VPS"</vt:lpstr>
      <vt:lpstr>B3 V2 "VPS"</vt:lpstr>
      <vt:lpstr>B3 V3 "CaaS"</vt:lpstr>
      <vt:lpstr>B3 V3 "CaaS"</vt:lpstr>
      <vt:lpstr>B3 V1 "Selber" </vt:lpstr>
      <vt:lpstr>B3 V1 "Selber"  </vt:lpstr>
      <vt:lpstr>B3 V1 "Selber"  </vt:lpstr>
      <vt:lpstr>B3 Variantenentscheid</vt:lpstr>
      <vt:lpstr>Inhalt</vt:lpstr>
      <vt:lpstr>Wirtschaftlichkeit -  Preis</vt:lpstr>
      <vt:lpstr>Wirtschaftlichkeit - 20% Pensum</vt:lpstr>
      <vt:lpstr>Wirtschaftlichkeit - Marketing</vt:lpstr>
      <vt:lpstr>Wirtschaftlichkeit - Erstes Jahr</vt:lpstr>
      <vt:lpstr>Wirtschaftlichkeit - Wachstum</vt:lpstr>
      <vt:lpstr>Wirtschaftlichkeit - Erstes Jahr</vt:lpstr>
      <vt:lpstr>Wirtschaftlichkeit - Bei 10%</vt:lpstr>
      <vt:lpstr>Wirtschaftlichkeit - Bei 10%</vt:lpstr>
      <vt:lpstr>Inhalt</vt:lpstr>
      <vt:lpstr>Ziele 1/3</vt:lpstr>
      <vt:lpstr>Ziele 2/3</vt:lpstr>
      <vt:lpstr>Ziele 3/3</vt:lpstr>
      <vt:lpstr>PowerPoint-Präsentation</vt:lpstr>
    </vt:vector>
  </TitlesOfParts>
  <Company>Band Genossenschaft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Kenan Tabinas</dc:creator>
  <cp:lastModifiedBy>Kenan Tabinas</cp:lastModifiedBy>
  <cp:revision>1</cp:revision>
  <dcterms:created xsi:type="dcterms:W3CDTF">2025-03-28T16:25:57Z</dcterms:created>
  <dcterms:modified xsi:type="dcterms:W3CDTF">2025-03-30T16:18:54Z</dcterms:modified>
</cp:coreProperties>
</file>