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9134" autoAdjust="0"/>
    <p:restoredTop sz="94660"/>
  </p:normalViewPr>
  <p:slideViewPr>
    <p:cSldViewPr>
      <p:cViewPr varScale="1">
        <p:scale>
          <a:sx n="71" d="100"/>
          <a:sy n="71" d="100"/>
        </p:scale>
        <p:origin x="-76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7EC3-44AB-4226-87CA-C2AF9F354A34}" type="datetimeFigureOut">
              <a:rPr lang="de-DE" smtClean="0"/>
              <a:t>18.04.2012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DC58-EDA0-4AEB-AE75-681C8BF4DC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5185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7EC3-44AB-4226-87CA-C2AF9F354A34}" type="datetimeFigureOut">
              <a:rPr lang="de-DE" smtClean="0"/>
              <a:t>18.04.2012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DC58-EDA0-4AEB-AE75-681C8BF4DC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1276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7EC3-44AB-4226-87CA-C2AF9F354A34}" type="datetimeFigureOut">
              <a:rPr lang="de-DE" smtClean="0"/>
              <a:t>18.04.2012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DC58-EDA0-4AEB-AE75-681C8BF4DC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1893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7EC3-44AB-4226-87CA-C2AF9F354A34}" type="datetimeFigureOut">
              <a:rPr lang="de-DE" smtClean="0"/>
              <a:t>18.04.2012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DC58-EDA0-4AEB-AE75-681C8BF4DC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7657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7EC3-44AB-4226-87CA-C2AF9F354A34}" type="datetimeFigureOut">
              <a:rPr lang="de-DE" smtClean="0"/>
              <a:t>18.04.2012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DC58-EDA0-4AEB-AE75-681C8BF4DC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2433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7EC3-44AB-4226-87CA-C2AF9F354A34}" type="datetimeFigureOut">
              <a:rPr lang="de-DE" smtClean="0"/>
              <a:t>18.04.2012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DC58-EDA0-4AEB-AE75-681C8BF4DC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6675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7EC3-44AB-4226-87CA-C2AF9F354A34}" type="datetimeFigureOut">
              <a:rPr lang="de-DE" smtClean="0"/>
              <a:t>18.04.2012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DC58-EDA0-4AEB-AE75-681C8BF4DC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5271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7EC3-44AB-4226-87CA-C2AF9F354A34}" type="datetimeFigureOut">
              <a:rPr lang="de-DE" smtClean="0"/>
              <a:t>18.04.2012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DC58-EDA0-4AEB-AE75-681C8BF4DC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2275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7EC3-44AB-4226-87CA-C2AF9F354A34}" type="datetimeFigureOut">
              <a:rPr lang="de-DE" smtClean="0"/>
              <a:t>18.04.2012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DC58-EDA0-4AEB-AE75-681C8BF4DC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8270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7EC3-44AB-4226-87CA-C2AF9F354A34}" type="datetimeFigureOut">
              <a:rPr lang="de-DE" smtClean="0"/>
              <a:t>18.04.2012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DC58-EDA0-4AEB-AE75-681C8BF4DC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0516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7EC3-44AB-4226-87CA-C2AF9F354A34}" type="datetimeFigureOut">
              <a:rPr lang="de-DE" smtClean="0"/>
              <a:t>18.04.2012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DC58-EDA0-4AEB-AE75-681C8BF4DC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2366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8F7EC3-44AB-4226-87CA-C2AF9F354A34}" type="datetimeFigureOut">
              <a:rPr lang="de-DE" smtClean="0"/>
              <a:t>18.04.2012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78DC58-EDA0-4AEB-AE75-681C8BF4DC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6698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Abgerundetes Rechteck 3"/>
          <p:cNvSpPr/>
          <p:nvPr/>
        </p:nvSpPr>
        <p:spPr>
          <a:xfrm>
            <a:off x="2123728" y="908720"/>
            <a:ext cx="4896544" cy="4896544"/>
          </a:xfrm>
          <a:prstGeom prst="roundRect">
            <a:avLst>
              <a:gd name="adj" fmla="val 5408"/>
            </a:avLst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85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>
            <a:solidFill>
              <a:schemeClr val="tx1"/>
            </a:solidFill>
          </a:ln>
          <a:scene3d>
            <a:camera prst="orthographicFront"/>
            <a:lightRig rig="threePt" dir="t">
              <a:rot lat="0" lon="0" rev="0"/>
            </a:lightRig>
          </a:scene3d>
          <a:sp3d>
            <a:bevelT w="101600" h="152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9128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hteck 5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84233">
            <a:off x="385770" y="4139314"/>
            <a:ext cx="1625600" cy="16256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>
              <a:rot lat="17635117" lon="3626190" rev="17598000"/>
            </a:camera>
            <a:lightRig rig="threePt" dir="t">
              <a:rot lat="0" lon="0" rev="2700000"/>
            </a:lightRig>
          </a:scene3d>
          <a:sp3d extrusionH="25400">
            <a:bevelT h="38100"/>
            <a:bevelB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84233">
            <a:off x="385770" y="4053157"/>
            <a:ext cx="1625600" cy="16256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>
              <a:rot lat="17635117" lon="3626190" rev="17598000"/>
            </a:camera>
            <a:lightRig rig="threePt" dir="t">
              <a:rot lat="0" lon="0" rev="2700000"/>
            </a:lightRig>
          </a:scene3d>
          <a:sp3d extrusionH="25400">
            <a:bevelT h="38100"/>
            <a:bevelB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84233">
            <a:off x="385770" y="3967014"/>
            <a:ext cx="1625600" cy="16256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>
              <a:rot lat="17635117" lon="3626190" rev="17598000"/>
            </a:camera>
            <a:lightRig rig="threePt" dir="t">
              <a:rot lat="0" lon="0" rev="2700000"/>
            </a:lightRig>
          </a:scene3d>
          <a:sp3d extrusionH="25400">
            <a:bevelT h="38100"/>
            <a:bevelB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84233">
            <a:off x="385770" y="3880871"/>
            <a:ext cx="1625600" cy="16256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>
              <a:rot lat="17635117" lon="3626190" rev="17598000"/>
            </a:camera>
            <a:lightRig rig="threePt" dir="t">
              <a:rot lat="0" lon="0" rev="2700000"/>
            </a:lightRig>
          </a:scene3d>
          <a:sp3d extrusionH="25400">
            <a:bevelT h="38100"/>
            <a:bevelB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84233">
            <a:off x="385770" y="3794728"/>
            <a:ext cx="1625600" cy="16256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>
              <a:rot lat="17635117" lon="3626190" rev="17598000"/>
            </a:camera>
            <a:lightRig rig="threePt" dir="t">
              <a:rot lat="0" lon="0" rev="2700000"/>
            </a:lightRig>
          </a:scene3d>
          <a:sp3d extrusionH="25400">
            <a:bevelT h="38100"/>
            <a:bevelB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84233">
            <a:off x="385770" y="3708585"/>
            <a:ext cx="1625600" cy="16256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>
              <a:rot lat="17635117" lon="3626190" rev="17598000"/>
            </a:camera>
            <a:lightRig rig="threePt" dir="t">
              <a:rot lat="0" lon="0" rev="2700000"/>
            </a:lightRig>
          </a:scene3d>
          <a:sp3d extrusionH="25400">
            <a:bevelT h="38100"/>
            <a:bevelB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84233">
            <a:off x="385770" y="3622442"/>
            <a:ext cx="1625600" cy="16256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>
              <a:rot lat="17635117" lon="3626190" rev="17598000"/>
            </a:camera>
            <a:lightRig rig="threePt" dir="t">
              <a:rot lat="0" lon="0" rev="2700000"/>
            </a:lightRig>
          </a:scene3d>
          <a:sp3d extrusionH="25400">
            <a:bevelT h="38100"/>
            <a:bevelB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84233">
            <a:off x="385770" y="3536299"/>
            <a:ext cx="1625600" cy="16256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>
              <a:rot lat="17635117" lon="3626190" rev="17598000"/>
            </a:camera>
            <a:lightRig rig="threePt" dir="t">
              <a:rot lat="0" lon="0" rev="2700000"/>
            </a:lightRig>
          </a:scene3d>
          <a:sp3d extrusionH="25400">
            <a:bevelT h="38100"/>
            <a:bevelB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84233">
            <a:off x="385770" y="3450156"/>
            <a:ext cx="1625600" cy="16256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>
              <a:rot lat="17635117" lon="3626190" rev="17598000"/>
            </a:camera>
            <a:lightRig rig="threePt" dir="t">
              <a:rot lat="0" lon="0" rev="2700000"/>
            </a:lightRig>
          </a:scene3d>
          <a:sp3d extrusionH="25400">
            <a:bevelT h="38100"/>
            <a:bevelB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84233">
            <a:off x="385770" y="3364013"/>
            <a:ext cx="1625600" cy="16256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>
              <a:rot lat="17635117" lon="3626190" rev="17598000"/>
            </a:camera>
            <a:lightRig rig="threePt" dir="t">
              <a:rot lat="0" lon="0" rev="2700000"/>
            </a:lightRig>
          </a:scene3d>
          <a:sp3d extrusionH="25400">
            <a:bevelT h="38100"/>
            <a:bevelB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84233">
            <a:off x="385770" y="3277870"/>
            <a:ext cx="1625600" cy="16256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>
              <a:rot lat="17635117" lon="3626190" rev="17598000"/>
            </a:camera>
            <a:lightRig rig="threePt" dir="t">
              <a:rot lat="0" lon="0" rev="2700000"/>
            </a:lightRig>
          </a:scene3d>
          <a:sp3d extrusionH="25400">
            <a:bevelT h="38100"/>
            <a:bevelB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84233">
            <a:off x="385770" y="3191727"/>
            <a:ext cx="1625600" cy="16256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>
              <a:rot lat="17635117" lon="3626190" rev="17598000"/>
            </a:camera>
            <a:lightRig rig="threePt" dir="t">
              <a:rot lat="0" lon="0" rev="2700000"/>
            </a:lightRig>
          </a:scene3d>
          <a:sp3d extrusionH="25400">
            <a:bevelT h="38100"/>
            <a:bevelB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84233">
            <a:off x="385770" y="3105584"/>
            <a:ext cx="1625600" cy="16256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>
              <a:rot lat="17635117" lon="3626190" rev="17598000"/>
            </a:camera>
            <a:lightRig rig="threePt" dir="t">
              <a:rot lat="0" lon="0" rev="2700000"/>
            </a:lightRig>
          </a:scene3d>
          <a:sp3d extrusionH="25400">
            <a:bevelT h="38100"/>
            <a:bevelB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84233">
            <a:off x="385770" y="3019441"/>
            <a:ext cx="1625600" cy="16256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>
              <a:rot lat="17635117" lon="3626190" rev="17598000"/>
            </a:camera>
            <a:lightRig rig="threePt" dir="t">
              <a:rot lat="0" lon="0" rev="2700000"/>
            </a:lightRig>
          </a:scene3d>
          <a:sp3d extrusionH="25400">
            <a:bevelT h="38100"/>
            <a:bevelB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84233">
            <a:off x="385770" y="2933298"/>
            <a:ext cx="1625600" cy="16256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>
              <a:rot lat="17635117" lon="3626190" rev="17598000"/>
            </a:camera>
            <a:lightRig rig="threePt" dir="t">
              <a:rot lat="0" lon="0" rev="2700000"/>
            </a:lightRig>
          </a:scene3d>
          <a:sp3d extrusionH="25400">
            <a:bevelT h="38100"/>
            <a:bevelB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84233">
            <a:off x="385770" y="2847155"/>
            <a:ext cx="1625600" cy="16256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>
              <a:rot lat="17635117" lon="3626190" rev="17598000"/>
            </a:camera>
            <a:lightRig rig="threePt" dir="t">
              <a:rot lat="0" lon="0" rev="2700000"/>
            </a:lightRig>
          </a:scene3d>
          <a:sp3d extrusionH="25400">
            <a:bevelT h="38100"/>
            <a:bevelB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84233">
            <a:off x="385770" y="2761012"/>
            <a:ext cx="1625600" cy="16256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>
              <a:rot lat="17635117" lon="3626190" rev="17598000"/>
            </a:camera>
            <a:lightRig rig="threePt" dir="t">
              <a:rot lat="0" lon="0" rev="2700000"/>
            </a:lightRig>
          </a:scene3d>
          <a:sp3d extrusionH="25400">
            <a:bevelT h="38100"/>
            <a:bevelB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84233">
            <a:off x="385770" y="2674869"/>
            <a:ext cx="1625600" cy="16256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>
              <a:rot lat="17635117" lon="3626190" rev="17598000"/>
            </a:camera>
            <a:lightRig rig="threePt" dir="t">
              <a:rot lat="0" lon="0" rev="2700000"/>
            </a:lightRig>
          </a:scene3d>
          <a:sp3d extrusionH="25400">
            <a:bevelT h="38100"/>
            <a:bevelB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84233">
            <a:off x="385770" y="2588726"/>
            <a:ext cx="1625600" cy="16256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>
              <a:rot lat="17635117" lon="3626190" rev="17598000"/>
            </a:camera>
            <a:lightRig rig="threePt" dir="t">
              <a:rot lat="0" lon="0" rev="2700000"/>
            </a:lightRig>
          </a:scene3d>
          <a:sp3d extrusionH="25400">
            <a:bevelT h="38100"/>
            <a:bevelB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84233">
            <a:off x="385770" y="2502583"/>
            <a:ext cx="1625600" cy="16256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>
              <a:rot lat="17635117" lon="3626190" rev="17598000"/>
            </a:camera>
            <a:lightRig rig="threePt" dir="t">
              <a:rot lat="0" lon="0" rev="2700000"/>
            </a:lightRig>
          </a:scene3d>
          <a:sp3d extrusionH="25400">
            <a:bevelT h="38100"/>
            <a:bevelB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84233">
            <a:off x="385770" y="2416440"/>
            <a:ext cx="1625600" cy="16256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>
              <a:rot lat="17635117" lon="3626190" rev="17598000"/>
            </a:camera>
            <a:lightRig rig="threePt" dir="t">
              <a:rot lat="0" lon="0" rev="2700000"/>
            </a:lightRig>
          </a:scene3d>
          <a:sp3d extrusionH="25400">
            <a:bevelT h="38100"/>
            <a:bevelB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84233">
            <a:off x="385770" y="2330297"/>
            <a:ext cx="1625600" cy="16256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>
              <a:rot lat="17635117" lon="3626190" rev="17598000"/>
            </a:camera>
            <a:lightRig rig="threePt" dir="t">
              <a:rot lat="0" lon="0" rev="2700000"/>
            </a:lightRig>
          </a:scene3d>
          <a:sp3d extrusionH="25400">
            <a:bevelT h="38100"/>
            <a:bevelB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84233">
            <a:off x="385770" y="2244154"/>
            <a:ext cx="1625600" cy="16256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>
              <a:rot lat="17635117" lon="3626190" rev="17598000"/>
            </a:camera>
            <a:lightRig rig="threePt" dir="t">
              <a:rot lat="0" lon="0" rev="2700000"/>
            </a:lightRig>
          </a:scene3d>
          <a:sp3d extrusionH="25400">
            <a:bevelT h="38100"/>
            <a:bevelB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84233">
            <a:off x="385770" y="2158011"/>
            <a:ext cx="1625600" cy="16256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>
              <a:rot lat="17635117" lon="3626190" rev="17598000"/>
            </a:camera>
            <a:lightRig rig="threePt" dir="t">
              <a:rot lat="0" lon="0" rev="2700000"/>
            </a:lightRig>
          </a:scene3d>
          <a:sp3d extrusionH="25400">
            <a:bevelT h="38100"/>
            <a:bevelB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84233">
            <a:off x="385770" y="2071868"/>
            <a:ext cx="1625600" cy="16256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>
              <a:rot lat="17635117" lon="3626190" rev="17598000"/>
            </a:camera>
            <a:lightRig rig="threePt" dir="t">
              <a:rot lat="0" lon="0" rev="2700000"/>
            </a:lightRig>
          </a:scene3d>
          <a:sp3d extrusionH="25400">
            <a:bevelT h="38100"/>
            <a:bevelB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84233">
            <a:off x="385770" y="1985725"/>
            <a:ext cx="1625600" cy="16256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>
              <a:rot lat="17635117" lon="3626190" rev="17598000"/>
            </a:camera>
            <a:lightRig rig="threePt" dir="t">
              <a:rot lat="0" lon="0" rev="2700000"/>
            </a:lightRig>
          </a:scene3d>
          <a:sp3d extrusionH="25400">
            <a:bevelT h="38100"/>
            <a:bevelB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84233">
            <a:off x="385770" y="1899582"/>
            <a:ext cx="1625600" cy="16256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>
              <a:rot lat="17635117" lon="3626190" rev="17598000"/>
            </a:camera>
            <a:lightRig rig="threePt" dir="t">
              <a:rot lat="0" lon="0" rev="2700000"/>
            </a:lightRig>
          </a:scene3d>
          <a:sp3d extrusionH="25400">
            <a:bevelT h="38100"/>
            <a:bevelB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84233">
            <a:off x="385770" y="1813439"/>
            <a:ext cx="1625600" cy="16256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>
              <a:rot lat="17635117" lon="3626190" rev="17598000"/>
            </a:camera>
            <a:lightRig rig="threePt" dir="t">
              <a:rot lat="0" lon="0" rev="2700000"/>
            </a:lightRig>
          </a:scene3d>
          <a:sp3d extrusionH="25400">
            <a:bevelT h="38100"/>
            <a:bevelB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84233">
            <a:off x="385770" y="1727296"/>
            <a:ext cx="1625600" cy="16256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>
              <a:rot lat="17635117" lon="3626190" rev="17598000"/>
            </a:camera>
            <a:lightRig rig="threePt" dir="t">
              <a:rot lat="0" lon="0" rev="2700000"/>
            </a:lightRig>
          </a:scene3d>
          <a:sp3d extrusionH="25400">
            <a:bevelT h="38100"/>
            <a:bevelB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84233">
            <a:off x="385770" y="1641153"/>
            <a:ext cx="1625600" cy="16256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>
              <a:rot lat="17635117" lon="3626190" rev="17598000"/>
            </a:camera>
            <a:lightRig rig="threePt" dir="t">
              <a:rot lat="0" lon="0" rev="2700000"/>
            </a:lightRig>
          </a:scene3d>
          <a:sp3d extrusionH="25400">
            <a:bevelT h="38100"/>
            <a:bevelB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84233">
            <a:off x="385770" y="1555010"/>
            <a:ext cx="1625600" cy="16256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>
              <a:rot lat="17635117" lon="3626190" rev="17598000"/>
            </a:camera>
            <a:lightRig rig="threePt" dir="t">
              <a:rot lat="0" lon="0" rev="2700000"/>
            </a:lightRig>
          </a:scene3d>
          <a:sp3d extrusionH="25400">
            <a:bevelT h="38100"/>
            <a:bevelB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84233">
            <a:off x="385770" y="1468867"/>
            <a:ext cx="1625600" cy="16256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>
              <a:rot lat="17635117" lon="3626190" rev="17598000"/>
            </a:camera>
            <a:lightRig rig="threePt" dir="t">
              <a:rot lat="0" lon="0" rev="2700000"/>
            </a:lightRig>
          </a:scene3d>
          <a:sp3d extrusionH="25400">
            <a:bevelT h="38100"/>
            <a:bevelB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84233">
            <a:off x="385770" y="1382724"/>
            <a:ext cx="1625600" cy="16256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>
              <a:rot lat="17635117" lon="3626190" rev="17598000"/>
            </a:camera>
            <a:lightRig rig="threePt" dir="t">
              <a:rot lat="0" lon="0" rev="2700000"/>
            </a:lightRig>
          </a:scene3d>
          <a:sp3d extrusionH="25400">
            <a:bevelT h="38100"/>
            <a:bevelB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84233">
            <a:off x="385770" y="1296581"/>
            <a:ext cx="1625600" cy="16256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>
              <a:rot lat="17635117" lon="3626190" rev="17598000"/>
            </a:camera>
            <a:lightRig rig="threePt" dir="t">
              <a:rot lat="0" lon="0" rev="2700000"/>
            </a:lightRig>
          </a:scene3d>
          <a:sp3d extrusionH="25400">
            <a:bevelT h="38100"/>
            <a:bevelB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84233">
            <a:off x="385770" y="1210438"/>
            <a:ext cx="1625600" cy="16256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>
              <a:rot lat="17635117" lon="3626190" rev="17598000"/>
            </a:camera>
            <a:lightRig rig="threePt" dir="t">
              <a:rot lat="0" lon="0" rev="2700000"/>
            </a:lightRig>
          </a:scene3d>
          <a:sp3d extrusionH="25400">
            <a:bevelT h="38100"/>
            <a:bevelB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84233">
            <a:off x="385770" y="1124295"/>
            <a:ext cx="1625600" cy="16256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>
              <a:rot lat="17635117" lon="3626190" rev="17598000"/>
            </a:camera>
            <a:lightRig rig="threePt" dir="t">
              <a:rot lat="0" lon="0" rev="2700000"/>
            </a:lightRig>
          </a:scene3d>
          <a:sp3d extrusionH="25400">
            <a:bevelT h="38100"/>
            <a:bevelB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84233">
            <a:off x="2618018" y="4161728"/>
            <a:ext cx="1625600" cy="16256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>
              <a:rot lat="17635117" lon="3626190" rev="17598000"/>
            </a:camera>
            <a:lightRig rig="threePt" dir="t">
              <a:rot lat="0" lon="0" rev="2700000"/>
            </a:lightRig>
          </a:scene3d>
          <a:sp3d extrusionH="25400">
            <a:bevelT h="38100"/>
            <a:bevelB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84233">
            <a:off x="2618018" y="4075571"/>
            <a:ext cx="1625600" cy="16256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>
              <a:rot lat="17635117" lon="3626190" rev="17598000"/>
            </a:camera>
            <a:lightRig rig="threePt" dir="t">
              <a:rot lat="0" lon="0" rev="2700000"/>
            </a:lightRig>
          </a:scene3d>
          <a:sp3d extrusionH="25400">
            <a:bevelT h="38100"/>
            <a:bevelB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84233">
            <a:off x="2618018" y="3989428"/>
            <a:ext cx="1625600" cy="16256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>
              <a:rot lat="17635117" lon="3626190" rev="17598000"/>
            </a:camera>
            <a:lightRig rig="threePt" dir="t">
              <a:rot lat="0" lon="0" rev="2700000"/>
            </a:lightRig>
          </a:scene3d>
          <a:sp3d extrusionH="25400">
            <a:bevelT h="38100"/>
            <a:bevelB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84233">
            <a:off x="2618018" y="3903285"/>
            <a:ext cx="1625600" cy="16256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>
              <a:rot lat="17635117" lon="3626190" rev="17598000"/>
            </a:camera>
            <a:lightRig rig="threePt" dir="t">
              <a:rot lat="0" lon="0" rev="2700000"/>
            </a:lightRig>
          </a:scene3d>
          <a:sp3d extrusionH="25400">
            <a:bevelT h="38100"/>
            <a:bevelB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84233">
            <a:off x="2618018" y="3817142"/>
            <a:ext cx="1625600" cy="16256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>
              <a:rot lat="17635117" lon="3626190" rev="17598000"/>
            </a:camera>
            <a:lightRig rig="threePt" dir="t">
              <a:rot lat="0" lon="0" rev="2700000"/>
            </a:lightRig>
          </a:scene3d>
          <a:sp3d extrusionH="25400">
            <a:bevelT h="38100"/>
            <a:bevelB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84233">
            <a:off x="2618018" y="3730999"/>
            <a:ext cx="1625600" cy="16256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>
              <a:rot lat="17635117" lon="3626190" rev="17598000"/>
            </a:camera>
            <a:lightRig rig="threePt" dir="t">
              <a:rot lat="0" lon="0" rev="2700000"/>
            </a:lightRig>
          </a:scene3d>
          <a:sp3d extrusionH="25400">
            <a:bevelT h="38100"/>
            <a:bevelB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84233">
            <a:off x="2618018" y="3644856"/>
            <a:ext cx="1625600" cy="16256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>
              <a:rot lat="17635117" lon="3626190" rev="17598000"/>
            </a:camera>
            <a:lightRig rig="threePt" dir="t">
              <a:rot lat="0" lon="0" rev="2700000"/>
            </a:lightRig>
          </a:scene3d>
          <a:sp3d extrusionH="25400">
            <a:bevelT h="38100"/>
            <a:bevelB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84233">
            <a:off x="2618018" y="3558713"/>
            <a:ext cx="1625600" cy="16256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>
              <a:rot lat="17635117" lon="3626190" rev="17598000"/>
            </a:camera>
            <a:lightRig rig="threePt" dir="t">
              <a:rot lat="0" lon="0" rev="2700000"/>
            </a:lightRig>
          </a:scene3d>
          <a:sp3d extrusionH="25400">
            <a:bevelT h="38100"/>
            <a:bevelB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84233">
            <a:off x="2618018" y="3472570"/>
            <a:ext cx="1625600" cy="16256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>
              <a:rot lat="17635117" lon="3626190" rev="17598000"/>
            </a:camera>
            <a:lightRig rig="threePt" dir="t">
              <a:rot lat="0" lon="0" rev="2700000"/>
            </a:lightRig>
          </a:scene3d>
          <a:sp3d extrusionH="25400">
            <a:bevelT h="38100"/>
            <a:bevelB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84233">
            <a:off x="2618018" y="3386427"/>
            <a:ext cx="1625600" cy="16256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>
              <a:rot lat="17635117" lon="3626190" rev="17598000"/>
            </a:camera>
            <a:lightRig rig="threePt" dir="t">
              <a:rot lat="0" lon="0" rev="2700000"/>
            </a:lightRig>
          </a:scene3d>
          <a:sp3d extrusionH="25400">
            <a:bevelT h="38100"/>
            <a:bevelB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84233">
            <a:off x="2618018" y="3300284"/>
            <a:ext cx="1625600" cy="16256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>
              <a:rot lat="17635117" lon="3626190" rev="17598000"/>
            </a:camera>
            <a:lightRig rig="threePt" dir="t">
              <a:rot lat="0" lon="0" rev="2700000"/>
            </a:lightRig>
          </a:scene3d>
          <a:sp3d extrusionH="25400">
            <a:bevelT h="38100"/>
            <a:bevelB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84233">
            <a:off x="2618018" y="3214141"/>
            <a:ext cx="1625600" cy="16256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>
              <a:rot lat="17635117" lon="3626190" rev="17598000"/>
            </a:camera>
            <a:lightRig rig="threePt" dir="t">
              <a:rot lat="0" lon="0" rev="2700000"/>
            </a:lightRig>
          </a:scene3d>
          <a:sp3d extrusionH="25400">
            <a:bevelT h="38100"/>
            <a:bevelB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84233">
            <a:off x="2618018" y="3127998"/>
            <a:ext cx="1625600" cy="16256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>
              <a:rot lat="17635117" lon="3626190" rev="17598000"/>
            </a:camera>
            <a:lightRig rig="threePt" dir="t">
              <a:rot lat="0" lon="0" rev="2700000"/>
            </a:lightRig>
          </a:scene3d>
          <a:sp3d extrusionH="25400">
            <a:bevelT h="38100"/>
            <a:bevelB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84233">
            <a:off x="2618018" y="3041855"/>
            <a:ext cx="1625600" cy="16256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>
              <a:rot lat="17635117" lon="3626190" rev="17598000"/>
            </a:camera>
            <a:lightRig rig="threePt" dir="t">
              <a:rot lat="0" lon="0" rev="2700000"/>
            </a:lightRig>
          </a:scene3d>
          <a:sp3d extrusionH="25400">
            <a:bevelT h="38100"/>
            <a:bevelB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84233">
            <a:off x="2618018" y="2955712"/>
            <a:ext cx="1625600" cy="16256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>
              <a:rot lat="17635117" lon="3626190" rev="17598000"/>
            </a:camera>
            <a:lightRig rig="threePt" dir="t">
              <a:rot lat="0" lon="0" rev="2700000"/>
            </a:lightRig>
          </a:scene3d>
          <a:sp3d extrusionH="25400">
            <a:bevelT h="38100"/>
            <a:bevelB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84233">
            <a:off x="2618018" y="2869569"/>
            <a:ext cx="1625600" cy="16256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>
              <a:rot lat="17635117" lon="3626190" rev="17598000"/>
            </a:camera>
            <a:lightRig rig="threePt" dir="t">
              <a:rot lat="0" lon="0" rev="2700000"/>
            </a:lightRig>
          </a:scene3d>
          <a:sp3d extrusionH="25400">
            <a:bevelT h="38100"/>
            <a:bevelB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84233">
            <a:off x="2618018" y="2783426"/>
            <a:ext cx="1625600" cy="16256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>
              <a:rot lat="17635117" lon="3626190" rev="17598000"/>
            </a:camera>
            <a:lightRig rig="threePt" dir="t">
              <a:rot lat="0" lon="0" rev="2700000"/>
            </a:lightRig>
          </a:scene3d>
          <a:sp3d extrusionH="25400">
            <a:bevelT h="38100"/>
            <a:bevelB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84233">
            <a:off x="2618018" y="2697283"/>
            <a:ext cx="1625600" cy="16256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>
              <a:rot lat="17635117" lon="3626190" rev="17598000"/>
            </a:camera>
            <a:lightRig rig="threePt" dir="t">
              <a:rot lat="0" lon="0" rev="2700000"/>
            </a:lightRig>
          </a:scene3d>
          <a:sp3d extrusionH="25400">
            <a:bevelT h="38100"/>
            <a:bevelB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84233">
            <a:off x="2618018" y="2611140"/>
            <a:ext cx="1625600" cy="16256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>
              <a:rot lat="17635117" lon="3626190" rev="17598000"/>
            </a:camera>
            <a:lightRig rig="threePt" dir="t">
              <a:rot lat="0" lon="0" rev="2700000"/>
            </a:lightRig>
          </a:scene3d>
          <a:sp3d extrusionH="25400">
            <a:bevelT h="38100"/>
            <a:bevelB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84233">
            <a:off x="2618018" y="2524997"/>
            <a:ext cx="1625600" cy="16256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>
              <a:rot lat="17635117" lon="3626190" rev="17598000"/>
            </a:camera>
            <a:lightRig rig="threePt" dir="t">
              <a:rot lat="0" lon="0" rev="2700000"/>
            </a:lightRig>
          </a:scene3d>
          <a:sp3d extrusionH="25400">
            <a:bevelT h="38100"/>
            <a:bevelB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84233">
            <a:off x="2618018" y="2438854"/>
            <a:ext cx="1625600" cy="16256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>
              <a:rot lat="17635117" lon="3626190" rev="17598000"/>
            </a:camera>
            <a:lightRig rig="threePt" dir="t">
              <a:rot lat="0" lon="0" rev="2700000"/>
            </a:lightRig>
          </a:scene3d>
          <a:sp3d extrusionH="25400">
            <a:bevelT h="38100"/>
            <a:bevelB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84233">
            <a:off x="2618018" y="2352711"/>
            <a:ext cx="1625600" cy="16256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>
              <a:rot lat="17635117" lon="3626190" rev="17598000"/>
            </a:camera>
            <a:lightRig rig="threePt" dir="t">
              <a:rot lat="0" lon="0" rev="2700000"/>
            </a:lightRig>
          </a:scene3d>
          <a:sp3d extrusionH="25400">
            <a:bevelT h="38100"/>
            <a:bevelB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84233">
            <a:off x="2618018" y="2266568"/>
            <a:ext cx="1625600" cy="16256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>
              <a:rot lat="17635117" lon="3626190" rev="17598000"/>
            </a:camera>
            <a:lightRig rig="threePt" dir="t">
              <a:rot lat="0" lon="0" rev="2700000"/>
            </a:lightRig>
          </a:scene3d>
          <a:sp3d extrusionH="25400">
            <a:bevelT h="38100"/>
            <a:bevelB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84233">
            <a:off x="2618018" y="2180425"/>
            <a:ext cx="1625600" cy="16256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>
              <a:rot lat="17635117" lon="3626190" rev="17598000"/>
            </a:camera>
            <a:lightRig rig="threePt" dir="t">
              <a:rot lat="0" lon="0" rev="2700000"/>
            </a:lightRig>
          </a:scene3d>
          <a:sp3d extrusionH="25400">
            <a:bevelT h="38100"/>
            <a:bevelB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84233">
            <a:off x="2618018" y="2094282"/>
            <a:ext cx="1625600" cy="16256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>
              <a:rot lat="17635117" lon="3626190" rev="17598000"/>
            </a:camera>
            <a:lightRig rig="threePt" dir="t">
              <a:rot lat="0" lon="0" rev="2700000"/>
            </a:lightRig>
          </a:scene3d>
          <a:sp3d extrusionH="25400">
            <a:bevelT h="38100"/>
            <a:bevelB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84233">
            <a:off x="2618018" y="2008139"/>
            <a:ext cx="1625600" cy="16256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>
              <a:rot lat="17635117" lon="3626190" rev="17598000"/>
            </a:camera>
            <a:lightRig rig="threePt" dir="t">
              <a:rot lat="0" lon="0" rev="2700000"/>
            </a:lightRig>
          </a:scene3d>
          <a:sp3d extrusionH="25400">
            <a:bevelT h="38100"/>
            <a:bevelB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84233">
            <a:off x="2618018" y="1921996"/>
            <a:ext cx="1625600" cy="16256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>
              <a:rot lat="17635117" lon="3626190" rev="17598000"/>
            </a:camera>
            <a:lightRig rig="threePt" dir="t">
              <a:rot lat="0" lon="0" rev="2700000"/>
            </a:lightRig>
          </a:scene3d>
          <a:sp3d extrusionH="25400">
            <a:bevelT h="38100"/>
            <a:bevelB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84233">
            <a:off x="2618018" y="1835853"/>
            <a:ext cx="1625600" cy="16256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>
              <a:rot lat="17635117" lon="3626190" rev="17598000"/>
            </a:camera>
            <a:lightRig rig="threePt" dir="t">
              <a:rot lat="0" lon="0" rev="2700000"/>
            </a:lightRig>
          </a:scene3d>
          <a:sp3d extrusionH="25400">
            <a:bevelT h="38100"/>
            <a:bevelB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84233">
            <a:off x="2618018" y="1749710"/>
            <a:ext cx="1625600" cy="16256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>
              <a:rot lat="17635117" lon="3626190" rev="17598000"/>
            </a:camera>
            <a:lightRig rig="threePt" dir="t">
              <a:rot lat="0" lon="0" rev="2700000"/>
            </a:lightRig>
          </a:scene3d>
          <a:sp3d extrusionH="25400">
            <a:bevelT h="38100"/>
            <a:bevelB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84233">
            <a:off x="2618018" y="1663567"/>
            <a:ext cx="1625600" cy="16256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>
              <a:rot lat="17635117" lon="3626190" rev="17598000"/>
            </a:camera>
            <a:lightRig rig="threePt" dir="t">
              <a:rot lat="0" lon="0" rev="2700000"/>
            </a:lightRig>
          </a:scene3d>
          <a:sp3d extrusionH="25400">
            <a:bevelT h="38100"/>
            <a:bevelB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84233">
            <a:off x="2618018" y="1577424"/>
            <a:ext cx="1625600" cy="16256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>
              <a:rot lat="17635117" lon="3626190" rev="17598000"/>
            </a:camera>
            <a:lightRig rig="threePt" dir="t">
              <a:rot lat="0" lon="0" rev="2700000"/>
            </a:lightRig>
          </a:scene3d>
          <a:sp3d extrusionH="25400">
            <a:bevelT h="38100"/>
            <a:bevelB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84233">
            <a:off x="2618018" y="1491281"/>
            <a:ext cx="1625600" cy="16256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>
              <a:rot lat="17635117" lon="3626190" rev="17598000"/>
            </a:camera>
            <a:lightRig rig="threePt" dir="t">
              <a:rot lat="0" lon="0" rev="2700000"/>
            </a:lightRig>
          </a:scene3d>
          <a:sp3d extrusionH="25400">
            <a:bevelT h="38100"/>
            <a:bevelB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84233">
            <a:off x="2618018" y="1405138"/>
            <a:ext cx="1625600" cy="16256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>
              <a:rot lat="17635117" lon="3626190" rev="17598000"/>
            </a:camera>
            <a:lightRig rig="threePt" dir="t">
              <a:rot lat="0" lon="0" rev="2700000"/>
            </a:lightRig>
          </a:scene3d>
          <a:sp3d extrusionH="25400">
            <a:bevelT h="38100"/>
            <a:bevelB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84233">
            <a:off x="2618018" y="1318995"/>
            <a:ext cx="1625600" cy="16256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>
              <a:rot lat="17635117" lon="3626190" rev="17598000"/>
            </a:camera>
            <a:lightRig rig="threePt" dir="t">
              <a:rot lat="0" lon="0" rev="2700000"/>
            </a:lightRig>
          </a:scene3d>
          <a:sp3d extrusionH="25400">
            <a:bevelT h="38100"/>
            <a:bevelB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84233">
            <a:off x="4850266" y="4184142"/>
            <a:ext cx="1625600" cy="16256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>
              <a:rot lat="17635117" lon="3626190" rev="17598000"/>
            </a:camera>
            <a:lightRig rig="threePt" dir="t">
              <a:rot lat="0" lon="0" rev="2700000"/>
            </a:lightRig>
          </a:scene3d>
          <a:sp3d extrusionH="25400">
            <a:bevelT h="38100"/>
            <a:bevelB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84233">
            <a:off x="4850266" y="4097985"/>
            <a:ext cx="1625600" cy="16256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>
              <a:rot lat="17635117" lon="3626190" rev="17598000"/>
            </a:camera>
            <a:lightRig rig="threePt" dir="t">
              <a:rot lat="0" lon="0" rev="2700000"/>
            </a:lightRig>
          </a:scene3d>
          <a:sp3d extrusionH="25400">
            <a:bevelT h="38100"/>
            <a:bevelB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84233">
            <a:off x="4850266" y="4011842"/>
            <a:ext cx="1625600" cy="16256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>
              <a:rot lat="17635117" lon="3626190" rev="17598000"/>
            </a:camera>
            <a:lightRig rig="threePt" dir="t">
              <a:rot lat="0" lon="0" rev="2700000"/>
            </a:lightRig>
          </a:scene3d>
          <a:sp3d extrusionH="25400">
            <a:bevelT h="38100"/>
            <a:bevelB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84233">
            <a:off x="4850266" y="3925699"/>
            <a:ext cx="1625600" cy="16256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>
              <a:rot lat="17635117" lon="3626190" rev="17598000"/>
            </a:camera>
            <a:lightRig rig="threePt" dir="t">
              <a:rot lat="0" lon="0" rev="2700000"/>
            </a:lightRig>
          </a:scene3d>
          <a:sp3d extrusionH="25400">
            <a:bevelT h="38100"/>
            <a:bevelB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84233">
            <a:off x="4850266" y="3839556"/>
            <a:ext cx="1625600" cy="16256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>
              <a:rot lat="17635117" lon="3626190" rev="17598000"/>
            </a:camera>
            <a:lightRig rig="threePt" dir="t">
              <a:rot lat="0" lon="0" rev="2700000"/>
            </a:lightRig>
          </a:scene3d>
          <a:sp3d extrusionH="25400">
            <a:bevelT h="38100"/>
            <a:bevelB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84233">
            <a:off x="4850266" y="3753413"/>
            <a:ext cx="1625600" cy="16256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>
              <a:rot lat="17635117" lon="3626190" rev="17598000"/>
            </a:camera>
            <a:lightRig rig="threePt" dir="t">
              <a:rot lat="0" lon="0" rev="2700000"/>
            </a:lightRig>
          </a:scene3d>
          <a:sp3d extrusionH="25400">
            <a:bevelT h="38100"/>
            <a:bevelB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84233">
            <a:off x="4850266" y="3667270"/>
            <a:ext cx="1625600" cy="16256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>
              <a:rot lat="17635117" lon="3626190" rev="17598000"/>
            </a:camera>
            <a:lightRig rig="threePt" dir="t">
              <a:rot lat="0" lon="0" rev="2700000"/>
            </a:lightRig>
          </a:scene3d>
          <a:sp3d extrusionH="25400">
            <a:bevelT h="38100"/>
            <a:bevelB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84233">
            <a:off x="4850266" y="3581127"/>
            <a:ext cx="1625600" cy="16256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>
              <a:rot lat="17635117" lon="3626190" rev="17598000"/>
            </a:camera>
            <a:lightRig rig="threePt" dir="t">
              <a:rot lat="0" lon="0" rev="2700000"/>
            </a:lightRig>
          </a:scene3d>
          <a:sp3d extrusionH="25400">
            <a:bevelT h="38100"/>
            <a:bevelB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84233">
            <a:off x="4850266" y="3494984"/>
            <a:ext cx="1625600" cy="16256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>
              <a:rot lat="17635117" lon="3626190" rev="17598000"/>
            </a:camera>
            <a:lightRig rig="threePt" dir="t">
              <a:rot lat="0" lon="0" rev="2700000"/>
            </a:lightRig>
          </a:scene3d>
          <a:sp3d extrusionH="25400">
            <a:bevelT h="38100"/>
            <a:bevelB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84233">
            <a:off x="4850266" y="3408841"/>
            <a:ext cx="1625600" cy="16256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>
              <a:rot lat="17635117" lon="3626190" rev="17598000"/>
            </a:camera>
            <a:lightRig rig="threePt" dir="t">
              <a:rot lat="0" lon="0" rev="2700000"/>
            </a:lightRig>
          </a:scene3d>
          <a:sp3d extrusionH="25400">
            <a:bevelT h="38100"/>
            <a:bevelB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84233">
            <a:off x="4850266" y="3322698"/>
            <a:ext cx="1625600" cy="16256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>
              <a:rot lat="17635117" lon="3626190" rev="17598000"/>
            </a:camera>
            <a:lightRig rig="threePt" dir="t">
              <a:rot lat="0" lon="0" rev="2700000"/>
            </a:lightRig>
          </a:scene3d>
          <a:sp3d extrusionH="25400">
            <a:bevelT h="38100"/>
            <a:bevelB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84233">
            <a:off x="4850266" y="3236555"/>
            <a:ext cx="1625600" cy="16256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>
              <a:rot lat="17635117" lon="3626190" rev="17598000"/>
            </a:camera>
            <a:lightRig rig="threePt" dir="t">
              <a:rot lat="0" lon="0" rev="2700000"/>
            </a:lightRig>
          </a:scene3d>
          <a:sp3d extrusionH="25400">
            <a:bevelT h="38100"/>
            <a:bevelB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84233">
            <a:off x="4850266" y="3150412"/>
            <a:ext cx="1625600" cy="16256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>
              <a:rot lat="17635117" lon="3626190" rev="17598000"/>
            </a:camera>
            <a:lightRig rig="threePt" dir="t">
              <a:rot lat="0" lon="0" rev="2700000"/>
            </a:lightRig>
          </a:scene3d>
          <a:sp3d extrusionH="25400">
            <a:bevelT h="38100"/>
            <a:bevelB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84233">
            <a:off x="4850266" y="3064269"/>
            <a:ext cx="1625600" cy="16256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>
              <a:rot lat="17635117" lon="3626190" rev="17598000"/>
            </a:camera>
            <a:lightRig rig="threePt" dir="t">
              <a:rot lat="0" lon="0" rev="2700000"/>
            </a:lightRig>
          </a:scene3d>
          <a:sp3d extrusionH="25400">
            <a:bevelT h="38100"/>
            <a:bevelB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84233">
            <a:off x="4850266" y="2978126"/>
            <a:ext cx="1625600" cy="16256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>
              <a:rot lat="17635117" lon="3626190" rev="17598000"/>
            </a:camera>
            <a:lightRig rig="threePt" dir="t">
              <a:rot lat="0" lon="0" rev="2700000"/>
            </a:lightRig>
          </a:scene3d>
          <a:sp3d extrusionH="25400">
            <a:bevelT h="38100"/>
            <a:bevelB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84233">
            <a:off x="4850266" y="2891983"/>
            <a:ext cx="1625600" cy="16256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>
              <a:rot lat="17635117" lon="3626190" rev="17598000"/>
            </a:camera>
            <a:lightRig rig="threePt" dir="t">
              <a:rot lat="0" lon="0" rev="2700000"/>
            </a:lightRig>
          </a:scene3d>
          <a:sp3d extrusionH="25400">
            <a:bevelT h="38100"/>
            <a:bevelB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84233">
            <a:off x="4850266" y="2805840"/>
            <a:ext cx="1625600" cy="16256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>
              <a:rot lat="17635117" lon="3626190" rev="17598000"/>
            </a:camera>
            <a:lightRig rig="threePt" dir="t">
              <a:rot lat="0" lon="0" rev="2700000"/>
            </a:lightRig>
          </a:scene3d>
          <a:sp3d extrusionH="25400">
            <a:bevelT h="38100"/>
            <a:bevelB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84233">
            <a:off x="4850266" y="2719697"/>
            <a:ext cx="1625600" cy="16256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>
              <a:rot lat="17635117" lon="3626190" rev="17598000"/>
            </a:camera>
            <a:lightRig rig="threePt" dir="t">
              <a:rot lat="0" lon="0" rev="2700000"/>
            </a:lightRig>
          </a:scene3d>
          <a:sp3d extrusionH="25400">
            <a:bevelT h="38100"/>
            <a:bevelB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84233">
            <a:off x="4850266" y="2633554"/>
            <a:ext cx="1625600" cy="16256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>
              <a:rot lat="17635117" lon="3626190" rev="17598000"/>
            </a:camera>
            <a:lightRig rig="threePt" dir="t">
              <a:rot lat="0" lon="0" rev="2700000"/>
            </a:lightRig>
          </a:scene3d>
          <a:sp3d extrusionH="25400">
            <a:bevelT h="38100"/>
            <a:bevelB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84233">
            <a:off x="4850266" y="2547411"/>
            <a:ext cx="1625600" cy="16256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>
              <a:rot lat="17635117" lon="3626190" rev="17598000"/>
            </a:camera>
            <a:lightRig rig="threePt" dir="t">
              <a:rot lat="0" lon="0" rev="2700000"/>
            </a:lightRig>
          </a:scene3d>
          <a:sp3d extrusionH="25400">
            <a:bevelT h="38100"/>
            <a:bevelB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84233">
            <a:off x="4850266" y="2461268"/>
            <a:ext cx="1625600" cy="16256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>
              <a:rot lat="17635117" lon="3626190" rev="17598000"/>
            </a:camera>
            <a:lightRig rig="threePt" dir="t">
              <a:rot lat="0" lon="0" rev="2700000"/>
            </a:lightRig>
          </a:scene3d>
          <a:sp3d extrusionH="25400">
            <a:bevelT h="38100"/>
            <a:bevelB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84233">
            <a:off x="4850266" y="2375125"/>
            <a:ext cx="1625600" cy="16256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>
              <a:rot lat="17635117" lon="3626190" rev="17598000"/>
            </a:camera>
            <a:lightRig rig="threePt" dir="t">
              <a:rot lat="0" lon="0" rev="2700000"/>
            </a:lightRig>
          </a:scene3d>
          <a:sp3d extrusionH="25400">
            <a:bevelT h="38100"/>
            <a:bevelB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84233">
            <a:off x="4850266" y="2288982"/>
            <a:ext cx="1625600" cy="16256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>
              <a:rot lat="17635117" lon="3626190" rev="17598000"/>
            </a:camera>
            <a:lightRig rig="threePt" dir="t">
              <a:rot lat="0" lon="0" rev="2700000"/>
            </a:lightRig>
          </a:scene3d>
          <a:sp3d extrusionH="25400">
            <a:bevelT h="38100"/>
            <a:bevelB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84233">
            <a:off x="4850266" y="2202839"/>
            <a:ext cx="1625600" cy="16256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>
              <a:rot lat="17635117" lon="3626190" rev="17598000"/>
            </a:camera>
            <a:lightRig rig="threePt" dir="t">
              <a:rot lat="0" lon="0" rev="2700000"/>
            </a:lightRig>
          </a:scene3d>
          <a:sp3d extrusionH="25400">
            <a:bevelT h="38100"/>
            <a:bevelB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84233">
            <a:off x="4850266" y="2116696"/>
            <a:ext cx="1625600" cy="16256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>
              <a:rot lat="17635117" lon="3626190" rev="17598000"/>
            </a:camera>
            <a:lightRig rig="threePt" dir="t">
              <a:rot lat="0" lon="0" rev="2700000"/>
            </a:lightRig>
          </a:scene3d>
          <a:sp3d extrusionH="25400">
            <a:bevelT h="38100"/>
            <a:bevelB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84233">
            <a:off x="4850266" y="2030553"/>
            <a:ext cx="1625600" cy="16256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>
              <a:rot lat="17635117" lon="3626190" rev="17598000"/>
            </a:camera>
            <a:lightRig rig="threePt" dir="t">
              <a:rot lat="0" lon="0" rev="2700000"/>
            </a:lightRig>
          </a:scene3d>
          <a:sp3d extrusionH="25400">
            <a:bevelT h="38100"/>
            <a:bevelB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84233">
            <a:off x="4850266" y="1944410"/>
            <a:ext cx="1625600" cy="16256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>
              <a:rot lat="17635117" lon="3626190" rev="17598000"/>
            </a:camera>
            <a:lightRig rig="threePt" dir="t">
              <a:rot lat="0" lon="0" rev="2700000"/>
            </a:lightRig>
          </a:scene3d>
          <a:sp3d extrusionH="25400">
            <a:bevelT h="38100"/>
            <a:bevelB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84233">
            <a:off x="4850266" y="1858267"/>
            <a:ext cx="1625600" cy="16256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>
              <a:rot lat="17635117" lon="3626190" rev="17598000"/>
            </a:camera>
            <a:lightRig rig="threePt" dir="t">
              <a:rot lat="0" lon="0" rev="2700000"/>
            </a:lightRig>
          </a:scene3d>
          <a:sp3d extrusionH="25400">
            <a:bevelT h="38100"/>
            <a:bevelB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84233">
            <a:off x="4850266" y="1772124"/>
            <a:ext cx="1625600" cy="16256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>
              <a:rot lat="17635117" lon="3626190" rev="17598000"/>
            </a:camera>
            <a:lightRig rig="threePt" dir="t">
              <a:rot lat="0" lon="0" rev="2700000"/>
            </a:lightRig>
          </a:scene3d>
          <a:sp3d extrusionH="25400">
            <a:bevelT h="38100"/>
            <a:bevelB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84233">
            <a:off x="4850266" y="1685981"/>
            <a:ext cx="1625600" cy="16256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>
              <a:rot lat="17635117" lon="3626190" rev="17598000"/>
            </a:camera>
            <a:lightRig rig="threePt" dir="t">
              <a:rot lat="0" lon="0" rev="2700000"/>
            </a:lightRig>
          </a:scene3d>
          <a:sp3d extrusionH="25400">
            <a:bevelT h="38100"/>
            <a:bevelB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84233">
            <a:off x="4850266" y="1599838"/>
            <a:ext cx="1625600" cy="16256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>
              <a:rot lat="17635117" lon="3626190" rev="17598000"/>
            </a:camera>
            <a:lightRig rig="threePt" dir="t">
              <a:rot lat="0" lon="0" rev="2700000"/>
            </a:lightRig>
          </a:scene3d>
          <a:sp3d extrusionH="25400">
            <a:bevelT h="38100"/>
            <a:bevelB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84233">
            <a:off x="4850266" y="1513695"/>
            <a:ext cx="1625600" cy="16256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>
              <a:rot lat="17635117" lon="3626190" rev="17598000"/>
            </a:camera>
            <a:lightRig rig="threePt" dir="t">
              <a:rot lat="0" lon="0" rev="2700000"/>
            </a:lightRig>
          </a:scene3d>
          <a:sp3d extrusionH="25400">
            <a:bevelT h="38100"/>
            <a:bevelB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84233">
            <a:off x="7082514" y="4206556"/>
            <a:ext cx="1625600" cy="16256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>
              <a:rot lat="17635117" lon="3626190" rev="17598000"/>
            </a:camera>
            <a:lightRig rig="threePt" dir="t">
              <a:rot lat="0" lon="0" rev="2700000"/>
            </a:lightRig>
          </a:scene3d>
          <a:sp3d extrusionH="25400">
            <a:bevelT h="38100"/>
            <a:bevelB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84233">
            <a:off x="7082514" y="4120399"/>
            <a:ext cx="1625600" cy="16256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>
              <a:rot lat="17635117" lon="3626190" rev="17598000"/>
            </a:camera>
            <a:lightRig rig="threePt" dir="t">
              <a:rot lat="0" lon="0" rev="2700000"/>
            </a:lightRig>
          </a:scene3d>
          <a:sp3d extrusionH="25400">
            <a:bevelT h="38100"/>
            <a:bevelB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84233">
            <a:off x="7082514" y="4034256"/>
            <a:ext cx="1625600" cy="16256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>
              <a:rot lat="17635117" lon="3626190" rev="17598000"/>
            </a:camera>
            <a:lightRig rig="threePt" dir="t">
              <a:rot lat="0" lon="0" rev="2700000"/>
            </a:lightRig>
          </a:scene3d>
          <a:sp3d extrusionH="25400">
            <a:bevelT h="38100"/>
            <a:bevelB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84233">
            <a:off x="7082514" y="3948113"/>
            <a:ext cx="1625600" cy="16256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>
              <a:rot lat="17635117" lon="3626190" rev="17598000"/>
            </a:camera>
            <a:lightRig rig="threePt" dir="t">
              <a:rot lat="0" lon="0" rev="2700000"/>
            </a:lightRig>
          </a:scene3d>
          <a:sp3d extrusionH="25400">
            <a:bevelT h="38100"/>
            <a:bevelB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84233">
            <a:off x="7082514" y="3861970"/>
            <a:ext cx="1625600" cy="16256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>
              <a:rot lat="17635117" lon="3626190" rev="17598000"/>
            </a:camera>
            <a:lightRig rig="threePt" dir="t">
              <a:rot lat="0" lon="0" rev="2700000"/>
            </a:lightRig>
          </a:scene3d>
          <a:sp3d extrusionH="25400">
            <a:bevelT h="38100"/>
            <a:bevelB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84233">
            <a:off x="7082514" y="3775827"/>
            <a:ext cx="1625600" cy="16256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>
              <a:rot lat="17635117" lon="3626190" rev="17598000"/>
            </a:camera>
            <a:lightRig rig="threePt" dir="t">
              <a:rot lat="0" lon="0" rev="2700000"/>
            </a:lightRig>
          </a:scene3d>
          <a:sp3d extrusionH="25400">
            <a:bevelT h="38100"/>
            <a:bevelB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84233">
            <a:off x="7082514" y="3689684"/>
            <a:ext cx="1625600" cy="16256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>
              <a:rot lat="17635117" lon="3626190" rev="17598000"/>
            </a:camera>
            <a:lightRig rig="threePt" dir="t">
              <a:rot lat="0" lon="0" rev="2700000"/>
            </a:lightRig>
          </a:scene3d>
          <a:sp3d extrusionH="25400">
            <a:bevelT h="38100"/>
            <a:bevelB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84233">
            <a:off x="7082514" y="3603541"/>
            <a:ext cx="1625600" cy="16256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>
              <a:rot lat="17635117" lon="3626190" rev="17598000"/>
            </a:camera>
            <a:lightRig rig="threePt" dir="t">
              <a:rot lat="0" lon="0" rev="2700000"/>
            </a:lightRig>
          </a:scene3d>
          <a:sp3d extrusionH="25400">
            <a:bevelT h="38100"/>
            <a:bevelB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84233">
            <a:off x="7082514" y="3517398"/>
            <a:ext cx="1625600" cy="16256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>
              <a:rot lat="17635117" lon="3626190" rev="17598000"/>
            </a:camera>
            <a:lightRig rig="threePt" dir="t">
              <a:rot lat="0" lon="0" rev="2700000"/>
            </a:lightRig>
          </a:scene3d>
          <a:sp3d extrusionH="25400">
            <a:bevelT h="38100"/>
            <a:bevelB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84233">
            <a:off x="7082514" y="3431255"/>
            <a:ext cx="1625600" cy="16256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>
              <a:rot lat="17635117" lon="3626190" rev="17598000"/>
            </a:camera>
            <a:lightRig rig="threePt" dir="t">
              <a:rot lat="0" lon="0" rev="2700000"/>
            </a:lightRig>
          </a:scene3d>
          <a:sp3d extrusionH="25400">
            <a:bevelT h="38100"/>
            <a:bevelB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84233">
            <a:off x="7082514" y="3345112"/>
            <a:ext cx="1625600" cy="16256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>
              <a:rot lat="17635117" lon="3626190" rev="17598000"/>
            </a:camera>
            <a:lightRig rig="threePt" dir="t">
              <a:rot lat="0" lon="0" rev="2700000"/>
            </a:lightRig>
          </a:scene3d>
          <a:sp3d extrusionH="25400">
            <a:bevelT h="38100"/>
            <a:bevelB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84233">
            <a:off x="7082514" y="3258969"/>
            <a:ext cx="1625600" cy="16256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>
              <a:rot lat="17635117" lon="3626190" rev="17598000"/>
            </a:camera>
            <a:lightRig rig="threePt" dir="t">
              <a:rot lat="0" lon="0" rev="2700000"/>
            </a:lightRig>
          </a:scene3d>
          <a:sp3d extrusionH="25400">
            <a:bevelT h="38100"/>
            <a:bevelB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84233">
            <a:off x="7082514" y="3172826"/>
            <a:ext cx="1625600" cy="16256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>
              <a:rot lat="17635117" lon="3626190" rev="17598000"/>
            </a:camera>
            <a:lightRig rig="threePt" dir="t">
              <a:rot lat="0" lon="0" rev="2700000"/>
            </a:lightRig>
          </a:scene3d>
          <a:sp3d extrusionH="25400">
            <a:bevelT h="38100"/>
            <a:bevelB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84233">
            <a:off x="7082514" y="3086683"/>
            <a:ext cx="1625600" cy="16256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>
              <a:rot lat="17635117" lon="3626190" rev="17598000"/>
            </a:camera>
            <a:lightRig rig="threePt" dir="t">
              <a:rot lat="0" lon="0" rev="2700000"/>
            </a:lightRig>
          </a:scene3d>
          <a:sp3d extrusionH="25400">
            <a:bevelT h="38100"/>
            <a:bevelB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84233">
            <a:off x="7082514" y="3000540"/>
            <a:ext cx="1625600" cy="16256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>
              <a:rot lat="17635117" lon="3626190" rev="17598000"/>
            </a:camera>
            <a:lightRig rig="threePt" dir="t">
              <a:rot lat="0" lon="0" rev="2700000"/>
            </a:lightRig>
          </a:scene3d>
          <a:sp3d extrusionH="25400">
            <a:bevelT h="38100"/>
            <a:bevelB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84233">
            <a:off x="7082514" y="2914397"/>
            <a:ext cx="1625600" cy="16256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>
              <a:rot lat="17635117" lon="3626190" rev="17598000"/>
            </a:camera>
            <a:lightRig rig="threePt" dir="t">
              <a:rot lat="0" lon="0" rev="2700000"/>
            </a:lightRig>
          </a:scene3d>
          <a:sp3d extrusionH="25400">
            <a:bevelT h="38100"/>
            <a:bevelB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84233">
            <a:off x="7082514" y="2828254"/>
            <a:ext cx="1625600" cy="16256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>
              <a:rot lat="17635117" lon="3626190" rev="17598000"/>
            </a:camera>
            <a:lightRig rig="threePt" dir="t">
              <a:rot lat="0" lon="0" rev="2700000"/>
            </a:lightRig>
          </a:scene3d>
          <a:sp3d extrusionH="25400">
            <a:bevelT h="38100"/>
            <a:bevelB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84233">
            <a:off x="7082514" y="2742111"/>
            <a:ext cx="1625600" cy="16256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>
              <a:rot lat="17635117" lon="3626190" rev="17598000"/>
            </a:camera>
            <a:lightRig rig="threePt" dir="t">
              <a:rot lat="0" lon="0" rev="2700000"/>
            </a:lightRig>
          </a:scene3d>
          <a:sp3d extrusionH="25400">
            <a:bevelT h="38100"/>
            <a:bevelB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84233">
            <a:off x="7082514" y="2655968"/>
            <a:ext cx="1625600" cy="16256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>
              <a:rot lat="17635117" lon="3626190" rev="17598000"/>
            </a:camera>
            <a:lightRig rig="threePt" dir="t">
              <a:rot lat="0" lon="0" rev="2700000"/>
            </a:lightRig>
          </a:scene3d>
          <a:sp3d extrusionH="25400">
            <a:bevelT h="38100"/>
            <a:bevelB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84233">
            <a:off x="7082514" y="2569825"/>
            <a:ext cx="1625600" cy="16256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>
              <a:rot lat="17635117" lon="3626190" rev="17598000"/>
            </a:camera>
            <a:lightRig rig="threePt" dir="t">
              <a:rot lat="0" lon="0" rev="2700000"/>
            </a:lightRig>
          </a:scene3d>
          <a:sp3d extrusionH="25400">
            <a:bevelT h="38100"/>
            <a:bevelB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84233">
            <a:off x="7082514" y="2483682"/>
            <a:ext cx="1625600" cy="16256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>
              <a:rot lat="17635117" lon="3626190" rev="17598000"/>
            </a:camera>
            <a:lightRig rig="threePt" dir="t">
              <a:rot lat="0" lon="0" rev="2700000"/>
            </a:lightRig>
          </a:scene3d>
          <a:sp3d extrusionH="25400">
            <a:bevelT h="38100"/>
            <a:bevelB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84233">
            <a:off x="7082514" y="2397539"/>
            <a:ext cx="1625600" cy="16256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>
              <a:rot lat="17635117" lon="3626190" rev="17598000"/>
            </a:camera>
            <a:lightRig rig="threePt" dir="t">
              <a:rot lat="0" lon="0" rev="2700000"/>
            </a:lightRig>
          </a:scene3d>
          <a:sp3d extrusionH="25400">
            <a:bevelT h="38100"/>
            <a:bevelB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84233">
            <a:off x="7082514" y="2311396"/>
            <a:ext cx="1625600" cy="16256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>
              <a:rot lat="17635117" lon="3626190" rev="17598000"/>
            </a:camera>
            <a:lightRig rig="threePt" dir="t">
              <a:rot lat="0" lon="0" rev="2700000"/>
            </a:lightRig>
          </a:scene3d>
          <a:sp3d extrusionH="25400">
            <a:bevelT h="38100"/>
            <a:bevelB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84233">
            <a:off x="7082514" y="2225253"/>
            <a:ext cx="1625600" cy="16256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>
              <a:rot lat="17635117" lon="3626190" rev="17598000"/>
            </a:camera>
            <a:lightRig rig="threePt" dir="t">
              <a:rot lat="0" lon="0" rev="2700000"/>
            </a:lightRig>
          </a:scene3d>
          <a:sp3d extrusionH="25400">
            <a:bevelT h="38100"/>
            <a:bevelB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84233">
            <a:off x="7082514" y="2139110"/>
            <a:ext cx="1625600" cy="16256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>
              <a:rot lat="17635117" lon="3626190" rev="17598000"/>
            </a:camera>
            <a:lightRig rig="threePt" dir="t">
              <a:rot lat="0" lon="0" rev="2700000"/>
            </a:lightRig>
          </a:scene3d>
          <a:sp3d extrusionH="25400">
            <a:bevelT h="38100"/>
            <a:bevelB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84233">
            <a:off x="7082514" y="2052967"/>
            <a:ext cx="1625600" cy="16256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>
              <a:rot lat="17635117" lon="3626190" rev="17598000"/>
            </a:camera>
            <a:lightRig rig="threePt" dir="t">
              <a:rot lat="0" lon="0" rev="2700000"/>
            </a:lightRig>
          </a:scene3d>
          <a:sp3d extrusionH="25400">
            <a:bevelT h="38100"/>
            <a:bevelB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84233">
            <a:off x="7082514" y="1966824"/>
            <a:ext cx="1625600" cy="16256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>
              <a:rot lat="17635117" lon="3626190" rev="17598000"/>
            </a:camera>
            <a:lightRig rig="threePt" dir="t">
              <a:rot lat="0" lon="0" rev="2700000"/>
            </a:lightRig>
          </a:scene3d>
          <a:sp3d extrusionH="25400">
            <a:bevelT h="38100"/>
            <a:bevelB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84233">
            <a:off x="7082514" y="1880681"/>
            <a:ext cx="1625600" cy="16256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>
              <a:rot lat="17635117" lon="3626190" rev="17598000"/>
            </a:camera>
            <a:lightRig rig="threePt" dir="t">
              <a:rot lat="0" lon="0" rev="2700000"/>
            </a:lightRig>
          </a:scene3d>
          <a:sp3d extrusionH="25400">
            <a:bevelT h="38100"/>
            <a:bevelB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84233">
            <a:off x="7082514" y="1794538"/>
            <a:ext cx="1625600" cy="16256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>
              <a:rot lat="17635117" lon="3626190" rev="17598000"/>
            </a:camera>
            <a:lightRig rig="threePt" dir="t">
              <a:rot lat="0" lon="0" rev="2700000"/>
            </a:lightRig>
          </a:scene3d>
          <a:sp3d extrusionH="25400">
            <a:bevelT h="38100"/>
            <a:bevelB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84233">
            <a:off x="7082514" y="1708395"/>
            <a:ext cx="1625600" cy="16256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>
              <a:rot lat="17635117" lon="3626190" rev="17598000"/>
            </a:camera>
            <a:lightRig rig="threePt" dir="t">
              <a:rot lat="0" lon="0" rev="2700000"/>
            </a:lightRig>
          </a:scene3d>
          <a:sp3d extrusionH="25400">
            <a:bevelT h="38100"/>
            <a:bevelB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2366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hteck 5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84233">
            <a:off x="385770" y="4139314"/>
            <a:ext cx="1625600" cy="16256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>
              <a:rot lat="17635117" lon="3626190" rev="17598000"/>
            </a:camera>
            <a:lightRig rig="threePt" dir="t">
              <a:rot lat="0" lon="0" rev="2700000"/>
            </a:lightRig>
          </a:scene3d>
          <a:sp3d extrusionH="25400">
            <a:bevelT h="38100"/>
            <a:bevelB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84233">
            <a:off x="385770" y="4053157"/>
            <a:ext cx="1625600" cy="16256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>
              <a:rot lat="17635117" lon="3626190" rev="17598000"/>
            </a:camera>
            <a:lightRig rig="threePt" dir="t">
              <a:rot lat="0" lon="0" rev="2700000"/>
            </a:lightRig>
          </a:scene3d>
          <a:sp3d extrusionH="25400">
            <a:bevelT h="38100"/>
            <a:bevelB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84233">
            <a:off x="385770" y="3967014"/>
            <a:ext cx="1625600" cy="16256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>
              <a:rot lat="17635117" lon="3626190" rev="17598000"/>
            </a:camera>
            <a:lightRig rig="threePt" dir="t">
              <a:rot lat="0" lon="0" rev="2700000"/>
            </a:lightRig>
          </a:scene3d>
          <a:sp3d extrusionH="25400">
            <a:bevelT h="38100"/>
            <a:bevelB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84233">
            <a:off x="385770" y="3880871"/>
            <a:ext cx="1625600" cy="16256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>
              <a:rot lat="17635117" lon="3626190" rev="17598000"/>
            </a:camera>
            <a:lightRig rig="threePt" dir="t">
              <a:rot lat="0" lon="0" rev="2700000"/>
            </a:lightRig>
          </a:scene3d>
          <a:sp3d extrusionH="25400">
            <a:bevelT h="38100"/>
            <a:bevelB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84233">
            <a:off x="385770" y="3794728"/>
            <a:ext cx="1625600" cy="16256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>
              <a:rot lat="17635117" lon="3626190" rev="17598000"/>
            </a:camera>
            <a:lightRig rig="threePt" dir="t">
              <a:rot lat="0" lon="0" rev="2700000"/>
            </a:lightRig>
          </a:scene3d>
          <a:sp3d extrusionH="25400">
            <a:bevelT h="38100"/>
            <a:bevelB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84233">
            <a:off x="385770" y="3708585"/>
            <a:ext cx="1625600" cy="16256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>
              <a:rot lat="17635117" lon="3626190" rev="17598000"/>
            </a:camera>
            <a:lightRig rig="threePt" dir="t">
              <a:rot lat="0" lon="0" rev="2700000"/>
            </a:lightRig>
          </a:scene3d>
          <a:sp3d extrusionH="25400">
            <a:bevelT h="38100"/>
            <a:bevelB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84233">
            <a:off x="385770" y="3622442"/>
            <a:ext cx="1625600" cy="16256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>
              <a:rot lat="17635117" lon="3626190" rev="17598000"/>
            </a:camera>
            <a:lightRig rig="threePt" dir="t">
              <a:rot lat="0" lon="0" rev="2700000"/>
            </a:lightRig>
          </a:scene3d>
          <a:sp3d extrusionH="25400">
            <a:bevelT h="38100"/>
            <a:bevelB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84233">
            <a:off x="385770" y="3536299"/>
            <a:ext cx="1625600" cy="16256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>
              <a:rot lat="17635117" lon="3626190" rev="17598000"/>
            </a:camera>
            <a:lightRig rig="threePt" dir="t">
              <a:rot lat="0" lon="0" rev="2700000"/>
            </a:lightRig>
          </a:scene3d>
          <a:sp3d extrusionH="25400">
            <a:bevelT h="38100"/>
            <a:bevelB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84233">
            <a:off x="385770" y="3450156"/>
            <a:ext cx="1625600" cy="16256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>
              <a:rot lat="17635117" lon="3626190" rev="17598000"/>
            </a:camera>
            <a:lightRig rig="threePt" dir="t">
              <a:rot lat="0" lon="0" rev="2700000"/>
            </a:lightRig>
          </a:scene3d>
          <a:sp3d extrusionH="25400">
            <a:bevelT h="38100"/>
            <a:bevelB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84233">
            <a:off x="385770" y="3364013"/>
            <a:ext cx="1625600" cy="16256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>
              <a:rot lat="17635117" lon="3626190" rev="17598000"/>
            </a:camera>
            <a:lightRig rig="threePt" dir="t">
              <a:rot lat="0" lon="0" rev="2700000"/>
            </a:lightRig>
          </a:scene3d>
          <a:sp3d extrusionH="25400">
            <a:bevelT h="38100"/>
            <a:bevelB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84233">
            <a:off x="385770" y="3277870"/>
            <a:ext cx="1625600" cy="16256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>
              <a:rot lat="17635117" lon="3626190" rev="17598000"/>
            </a:camera>
            <a:lightRig rig="threePt" dir="t">
              <a:rot lat="0" lon="0" rev="2700000"/>
            </a:lightRig>
          </a:scene3d>
          <a:sp3d extrusionH="25400">
            <a:bevelT h="38100"/>
            <a:bevelB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84233">
            <a:off x="385770" y="3191727"/>
            <a:ext cx="1625600" cy="16256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>
              <a:rot lat="17635117" lon="3626190" rev="17598000"/>
            </a:camera>
            <a:lightRig rig="threePt" dir="t">
              <a:rot lat="0" lon="0" rev="2700000"/>
            </a:lightRig>
          </a:scene3d>
          <a:sp3d extrusionH="25400">
            <a:bevelT h="38100"/>
            <a:bevelB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84233">
            <a:off x="385770" y="3105584"/>
            <a:ext cx="1625600" cy="16256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>
              <a:rot lat="17635117" lon="3626190" rev="17598000"/>
            </a:camera>
            <a:lightRig rig="threePt" dir="t">
              <a:rot lat="0" lon="0" rev="2700000"/>
            </a:lightRig>
          </a:scene3d>
          <a:sp3d extrusionH="25400">
            <a:bevelT h="38100"/>
            <a:bevelB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84233">
            <a:off x="385770" y="3019441"/>
            <a:ext cx="1625600" cy="16256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>
              <a:rot lat="17635117" lon="3626190" rev="17598000"/>
            </a:camera>
            <a:lightRig rig="threePt" dir="t">
              <a:rot lat="0" lon="0" rev="2700000"/>
            </a:lightRig>
          </a:scene3d>
          <a:sp3d extrusionH="25400">
            <a:bevelT h="38100"/>
            <a:bevelB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84233">
            <a:off x="385770" y="2933298"/>
            <a:ext cx="1625600" cy="16256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>
              <a:rot lat="17635117" lon="3626190" rev="17598000"/>
            </a:camera>
            <a:lightRig rig="threePt" dir="t">
              <a:rot lat="0" lon="0" rev="2700000"/>
            </a:lightRig>
          </a:scene3d>
          <a:sp3d extrusionH="25400">
            <a:bevelT h="38100"/>
            <a:bevelB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84233">
            <a:off x="385770" y="2847155"/>
            <a:ext cx="1625600" cy="16256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>
              <a:rot lat="17635117" lon="3626190" rev="17598000"/>
            </a:camera>
            <a:lightRig rig="threePt" dir="t">
              <a:rot lat="0" lon="0" rev="2700000"/>
            </a:lightRig>
          </a:scene3d>
          <a:sp3d extrusionH="25400">
            <a:bevelT h="38100"/>
            <a:bevelB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84233">
            <a:off x="385770" y="2761012"/>
            <a:ext cx="1625600" cy="16256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>
              <a:rot lat="17635117" lon="3626190" rev="17598000"/>
            </a:camera>
            <a:lightRig rig="threePt" dir="t">
              <a:rot lat="0" lon="0" rev="2700000"/>
            </a:lightRig>
          </a:scene3d>
          <a:sp3d extrusionH="25400">
            <a:bevelT h="38100"/>
            <a:bevelB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84233">
            <a:off x="385770" y="2674869"/>
            <a:ext cx="1625600" cy="16256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>
              <a:rot lat="17635117" lon="3626190" rev="17598000"/>
            </a:camera>
            <a:lightRig rig="threePt" dir="t">
              <a:rot lat="0" lon="0" rev="2700000"/>
            </a:lightRig>
          </a:scene3d>
          <a:sp3d extrusionH="25400">
            <a:bevelT h="38100"/>
            <a:bevelB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84233">
            <a:off x="385770" y="2588726"/>
            <a:ext cx="1625600" cy="16256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>
              <a:rot lat="17635117" lon="3626190" rev="17598000"/>
            </a:camera>
            <a:lightRig rig="threePt" dir="t">
              <a:rot lat="0" lon="0" rev="2700000"/>
            </a:lightRig>
          </a:scene3d>
          <a:sp3d extrusionH="25400">
            <a:bevelT h="38100"/>
            <a:bevelB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84233">
            <a:off x="385770" y="2502583"/>
            <a:ext cx="1625600" cy="16256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>
              <a:rot lat="17635117" lon="3626190" rev="17598000"/>
            </a:camera>
            <a:lightRig rig="threePt" dir="t">
              <a:rot lat="0" lon="0" rev="2700000"/>
            </a:lightRig>
          </a:scene3d>
          <a:sp3d extrusionH="25400">
            <a:bevelT h="38100"/>
            <a:bevelB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84233">
            <a:off x="385770" y="2416440"/>
            <a:ext cx="1625600" cy="16256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>
              <a:rot lat="17635117" lon="3626190" rev="17598000"/>
            </a:camera>
            <a:lightRig rig="threePt" dir="t">
              <a:rot lat="0" lon="0" rev="2700000"/>
            </a:lightRig>
          </a:scene3d>
          <a:sp3d extrusionH="25400">
            <a:bevelT h="38100"/>
            <a:bevelB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84233">
            <a:off x="385770" y="2330297"/>
            <a:ext cx="1625600" cy="16256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>
              <a:rot lat="17635117" lon="3626190" rev="17598000"/>
            </a:camera>
            <a:lightRig rig="threePt" dir="t">
              <a:rot lat="0" lon="0" rev="2700000"/>
            </a:lightRig>
          </a:scene3d>
          <a:sp3d extrusionH="25400">
            <a:bevelT h="38100"/>
            <a:bevelB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84233">
            <a:off x="385770" y="2244154"/>
            <a:ext cx="1625600" cy="16256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>
              <a:rot lat="17635117" lon="3626190" rev="17598000"/>
            </a:camera>
            <a:lightRig rig="threePt" dir="t">
              <a:rot lat="0" lon="0" rev="2700000"/>
            </a:lightRig>
          </a:scene3d>
          <a:sp3d extrusionH="25400">
            <a:bevelT h="38100"/>
            <a:bevelB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84233">
            <a:off x="385770" y="2158011"/>
            <a:ext cx="1625600" cy="16256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>
              <a:rot lat="17635117" lon="3626190" rev="17598000"/>
            </a:camera>
            <a:lightRig rig="threePt" dir="t">
              <a:rot lat="0" lon="0" rev="2700000"/>
            </a:lightRig>
          </a:scene3d>
          <a:sp3d extrusionH="25400">
            <a:bevelT h="38100"/>
            <a:bevelB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84233">
            <a:off x="385770" y="2071868"/>
            <a:ext cx="1625600" cy="16256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>
              <a:rot lat="17635117" lon="3626190" rev="17598000"/>
            </a:camera>
            <a:lightRig rig="threePt" dir="t">
              <a:rot lat="0" lon="0" rev="2700000"/>
            </a:lightRig>
          </a:scene3d>
          <a:sp3d extrusionH="25400">
            <a:bevelT h="38100"/>
            <a:bevelB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84233">
            <a:off x="385770" y="1985725"/>
            <a:ext cx="1625600" cy="16256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>
              <a:rot lat="17635117" lon="3626190" rev="17598000"/>
            </a:camera>
            <a:lightRig rig="threePt" dir="t">
              <a:rot lat="0" lon="0" rev="2700000"/>
            </a:lightRig>
          </a:scene3d>
          <a:sp3d extrusionH="25400">
            <a:bevelT h="38100"/>
            <a:bevelB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84233">
            <a:off x="385770" y="1899582"/>
            <a:ext cx="1625600" cy="16256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>
              <a:rot lat="17635117" lon="3626190" rev="17598000"/>
            </a:camera>
            <a:lightRig rig="threePt" dir="t">
              <a:rot lat="0" lon="0" rev="2700000"/>
            </a:lightRig>
          </a:scene3d>
          <a:sp3d extrusionH="25400">
            <a:bevelT h="38100"/>
            <a:bevelB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84233">
            <a:off x="385770" y="1813439"/>
            <a:ext cx="1625600" cy="16256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>
              <a:rot lat="17635117" lon="3626190" rev="17598000"/>
            </a:camera>
            <a:lightRig rig="threePt" dir="t">
              <a:rot lat="0" lon="0" rev="2700000"/>
            </a:lightRig>
          </a:scene3d>
          <a:sp3d extrusionH="25400">
            <a:bevelT h="38100"/>
            <a:bevelB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84233">
            <a:off x="2618018" y="4161728"/>
            <a:ext cx="1625600" cy="16256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>
              <a:rot lat="17635117" lon="3626190" rev="17598000"/>
            </a:camera>
            <a:lightRig rig="threePt" dir="t">
              <a:rot lat="0" lon="0" rev="2700000"/>
            </a:lightRig>
          </a:scene3d>
          <a:sp3d extrusionH="25400">
            <a:bevelT h="38100"/>
            <a:bevelB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84233">
            <a:off x="2618018" y="4075571"/>
            <a:ext cx="1625600" cy="16256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>
              <a:rot lat="17635117" lon="3626190" rev="17598000"/>
            </a:camera>
            <a:lightRig rig="threePt" dir="t">
              <a:rot lat="0" lon="0" rev="2700000"/>
            </a:lightRig>
          </a:scene3d>
          <a:sp3d extrusionH="25400">
            <a:bevelT h="38100"/>
            <a:bevelB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84233">
            <a:off x="2618018" y="3989428"/>
            <a:ext cx="1625600" cy="16256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>
              <a:rot lat="17635117" lon="3626190" rev="17598000"/>
            </a:camera>
            <a:lightRig rig="threePt" dir="t">
              <a:rot lat="0" lon="0" rev="2700000"/>
            </a:lightRig>
          </a:scene3d>
          <a:sp3d extrusionH="25400">
            <a:bevelT h="38100"/>
            <a:bevelB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84233">
            <a:off x="2618018" y="3903285"/>
            <a:ext cx="1625600" cy="16256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>
              <a:rot lat="17635117" lon="3626190" rev="17598000"/>
            </a:camera>
            <a:lightRig rig="threePt" dir="t">
              <a:rot lat="0" lon="0" rev="2700000"/>
            </a:lightRig>
          </a:scene3d>
          <a:sp3d extrusionH="25400">
            <a:bevelT h="38100"/>
            <a:bevelB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84233">
            <a:off x="2618018" y="3817142"/>
            <a:ext cx="1625600" cy="16256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>
              <a:rot lat="17635117" lon="3626190" rev="17598000"/>
            </a:camera>
            <a:lightRig rig="threePt" dir="t">
              <a:rot lat="0" lon="0" rev="2700000"/>
            </a:lightRig>
          </a:scene3d>
          <a:sp3d extrusionH="25400">
            <a:bevelT h="38100"/>
            <a:bevelB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84233">
            <a:off x="2618018" y="3730999"/>
            <a:ext cx="1625600" cy="16256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>
              <a:rot lat="17635117" lon="3626190" rev="17598000"/>
            </a:camera>
            <a:lightRig rig="threePt" dir="t">
              <a:rot lat="0" lon="0" rev="2700000"/>
            </a:lightRig>
          </a:scene3d>
          <a:sp3d extrusionH="25400">
            <a:bevelT h="38100"/>
            <a:bevelB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84233">
            <a:off x="2618018" y="3644856"/>
            <a:ext cx="1625600" cy="16256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>
              <a:rot lat="17635117" lon="3626190" rev="17598000"/>
            </a:camera>
            <a:lightRig rig="threePt" dir="t">
              <a:rot lat="0" lon="0" rev="2700000"/>
            </a:lightRig>
          </a:scene3d>
          <a:sp3d extrusionH="25400">
            <a:bevelT h="38100"/>
            <a:bevelB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84233">
            <a:off x="2618018" y="3558713"/>
            <a:ext cx="1625600" cy="16256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>
              <a:rot lat="17635117" lon="3626190" rev="17598000"/>
            </a:camera>
            <a:lightRig rig="threePt" dir="t">
              <a:rot lat="0" lon="0" rev="2700000"/>
            </a:lightRig>
          </a:scene3d>
          <a:sp3d extrusionH="25400">
            <a:bevelT h="38100"/>
            <a:bevelB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84233">
            <a:off x="2618018" y="3472570"/>
            <a:ext cx="1625600" cy="16256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>
              <a:rot lat="17635117" lon="3626190" rev="17598000"/>
            </a:camera>
            <a:lightRig rig="threePt" dir="t">
              <a:rot lat="0" lon="0" rev="2700000"/>
            </a:lightRig>
          </a:scene3d>
          <a:sp3d extrusionH="25400">
            <a:bevelT h="38100"/>
            <a:bevelB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84233">
            <a:off x="2618018" y="3386427"/>
            <a:ext cx="1625600" cy="16256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>
              <a:rot lat="17635117" lon="3626190" rev="17598000"/>
            </a:camera>
            <a:lightRig rig="threePt" dir="t">
              <a:rot lat="0" lon="0" rev="2700000"/>
            </a:lightRig>
          </a:scene3d>
          <a:sp3d extrusionH="25400">
            <a:bevelT h="38100"/>
            <a:bevelB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84233">
            <a:off x="2618018" y="3300284"/>
            <a:ext cx="1625600" cy="16256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>
              <a:rot lat="17635117" lon="3626190" rev="17598000"/>
            </a:camera>
            <a:lightRig rig="threePt" dir="t">
              <a:rot lat="0" lon="0" rev="2700000"/>
            </a:lightRig>
          </a:scene3d>
          <a:sp3d extrusionH="25400">
            <a:bevelT h="38100"/>
            <a:bevelB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84233">
            <a:off x="2618018" y="3214141"/>
            <a:ext cx="1625600" cy="16256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>
              <a:rot lat="17635117" lon="3626190" rev="17598000"/>
            </a:camera>
            <a:lightRig rig="threePt" dir="t">
              <a:rot lat="0" lon="0" rev="2700000"/>
            </a:lightRig>
          </a:scene3d>
          <a:sp3d extrusionH="25400">
            <a:bevelT h="38100"/>
            <a:bevelB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84233">
            <a:off x="2618018" y="3127998"/>
            <a:ext cx="1625600" cy="16256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>
              <a:rot lat="17635117" lon="3626190" rev="17598000"/>
            </a:camera>
            <a:lightRig rig="threePt" dir="t">
              <a:rot lat="0" lon="0" rev="2700000"/>
            </a:lightRig>
          </a:scene3d>
          <a:sp3d extrusionH="25400">
            <a:bevelT h="38100"/>
            <a:bevelB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84233">
            <a:off x="2618018" y="3041855"/>
            <a:ext cx="1625600" cy="16256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>
              <a:rot lat="17635117" lon="3626190" rev="17598000"/>
            </a:camera>
            <a:lightRig rig="threePt" dir="t">
              <a:rot lat="0" lon="0" rev="2700000"/>
            </a:lightRig>
          </a:scene3d>
          <a:sp3d extrusionH="25400">
            <a:bevelT h="38100"/>
            <a:bevelB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84233">
            <a:off x="2618018" y="2955712"/>
            <a:ext cx="1625600" cy="16256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>
              <a:rot lat="17635117" lon="3626190" rev="17598000"/>
            </a:camera>
            <a:lightRig rig="threePt" dir="t">
              <a:rot lat="0" lon="0" rev="2700000"/>
            </a:lightRig>
          </a:scene3d>
          <a:sp3d extrusionH="25400">
            <a:bevelT h="38100"/>
            <a:bevelB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84233">
            <a:off x="2618018" y="2869569"/>
            <a:ext cx="1625600" cy="16256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>
              <a:rot lat="17635117" lon="3626190" rev="17598000"/>
            </a:camera>
            <a:lightRig rig="threePt" dir="t">
              <a:rot lat="0" lon="0" rev="2700000"/>
            </a:lightRig>
          </a:scene3d>
          <a:sp3d extrusionH="25400">
            <a:bevelT h="38100"/>
            <a:bevelB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84233">
            <a:off x="2618018" y="2783426"/>
            <a:ext cx="1625600" cy="16256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>
              <a:rot lat="17635117" lon="3626190" rev="17598000"/>
            </a:camera>
            <a:lightRig rig="threePt" dir="t">
              <a:rot lat="0" lon="0" rev="2700000"/>
            </a:lightRig>
          </a:scene3d>
          <a:sp3d extrusionH="25400">
            <a:bevelT h="38100"/>
            <a:bevelB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84233">
            <a:off x="2618018" y="2697283"/>
            <a:ext cx="1625600" cy="16256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>
              <a:rot lat="17635117" lon="3626190" rev="17598000"/>
            </a:camera>
            <a:lightRig rig="threePt" dir="t">
              <a:rot lat="0" lon="0" rev="2700000"/>
            </a:lightRig>
          </a:scene3d>
          <a:sp3d extrusionH="25400">
            <a:bevelT h="38100"/>
            <a:bevelB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84233">
            <a:off x="2618018" y="2611140"/>
            <a:ext cx="1625600" cy="16256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>
              <a:rot lat="17635117" lon="3626190" rev="17598000"/>
            </a:camera>
            <a:lightRig rig="threePt" dir="t">
              <a:rot lat="0" lon="0" rev="2700000"/>
            </a:lightRig>
          </a:scene3d>
          <a:sp3d extrusionH="25400">
            <a:bevelT h="38100"/>
            <a:bevelB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84233">
            <a:off x="2618018" y="2524997"/>
            <a:ext cx="1625600" cy="16256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>
              <a:rot lat="17635117" lon="3626190" rev="17598000"/>
            </a:camera>
            <a:lightRig rig="threePt" dir="t">
              <a:rot lat="0" lon="0" rev="2700000"/>
            </a:lightRig>
          </a:scene3d>
          <a:sp3d extrusionH="25400">
            <a:bevelT h="38100"/>
            <a:bevelB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84233">
            <a:off x="2618018" y="2438854"/>
            <a:ext cx="1625600" cy="16256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>
              <a:rot lat="17635117" lon="3626190" rev="17598000"/>
            </a:camera>
            <a:lightRig rig="threePt" dir="t">
              <a:rot lat="0" lon="0" rev="2700000"/>
            </a:lightRig>
          </a:scene3d>
          <a:sp3d extrusionH="25400">
            <a:bevelT h="38100"/>
            <a:bevelB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84233">
            <a:off x="2618018" y="2352711"/>
            <a:ext cx="1625600" cy="16256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>
              <a:rot lat="17635117" lon="3626190" rev="17598000"/>
            </a:camera>
            <a:lightRig rig="threePt" dir="t">
              <a:rot lat="0" lon="0" rev="2700000"/>
            </a:lightRig>
          </a:scene3d>
          <a:sp3d extrusionH="25400">
            <a:bevelT h="38100"/>
            <a:bevelB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84233">
            <a:off x="2618018" y="2266568"/>
            <a:ext cx="1625600" cy="16256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>
              <a:rot lat="17635117" lon="3626190" rev="17598000"/>
            </a:camera>
            <a:lightRig rig="threePt" dir="t">
              <a:rot lat="0" lon="0" rev="2700000"/>
            </a:lightRig>
          </a:scene3d>
          <a:sp3d extrusionH="25400">
            <a:bevelT h="38100"/>
            <a:bevelB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84233">
            <a:off x="2618018" y="2180425"/>
            <a:ext cx="1625600" cy="16256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>
              <a:rot lat="17635117" lon="3626190" rev="17598000"/>
            </a:camera>
            <a:lightRig rig="threePt" dir="t">
              <a:rot lat="0" lon="0" rev="2700000"/>
            </a:lightRig>
          </a:scene3d>
          <a:sp3d extrusionH="25400">
            <a:bevelT h="38100"/>
            <a:bevelB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84233">
            <a:off x="2618018" y="2094282"/>
            <a:ext cx="1625600" cy="16256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>
              <a:rot lat="17635117" lon="3626190" rev="17598000"/>
            </a:camera>
            <a:lightRig rig="threePt" dir="t">
              <a:rot lat="0" lon="0" rev="2700000"/>
            </a:lightRig>
          </a:scene3d>
          <a:sp3d extrusionH="25400">
            <a:bevelT h="38100"/>
            <a:bevelB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84233">
            <a:off x="2618018" y="2008139"/>
            <a:ext cx="1625600" cy="16256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>
              <a:rot lat="17635117" lon="3626190" rev="17598000"/>
            </a:camera>
            <a:lightRig rig="threePt" dir="t">
              <a:rot lat="0" lon="0" rev="2700000"/>
            </a:lightRig>
          </a:scene3d>
          <a:sp3d extrusionH="25400">
            <a:bevelT h="38100"/>
            <a:bevelB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84233">
            <a:off x="4850266" y="4184142"/>
            <a:ext cx="1625600" cy="16256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>
              <a:rot lat="17635117" lon="3626190" rev="17598000"/>
            </a:camera>
            <a:lightRig rig="threePt" dir="t">
              <a:rot lat="0" lon="0" rev="2700000"/>
            </a:lightRig>
          </a:scene3d>
          <a:sp3d extrusionH="25400">
            <a:bevelT h="38100"/>
            <a:bevelB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84233">
            <a:off x="4850266" y="4097985"/>
            <a:ext cx="1625600" cy="16256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>
              <a:rot lat="17635117" lon="3626190" rev="17598000"/>
            </a:camera>
            <a:lightRig rig="threePt" dir="t">
              <a:rot lat="0" lon="0" rev="2700000"/>
            </a:lightRig>
          </a:scene3d>
          <a:sp3d extrusionH="25400">
            <a:bevelT h="38100"/>
            <a:bevelB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84233">
            <a:off x="4850266" y="4011842"/>
            <a:ext cx="1625600" cy="16256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>
              <a:rot lat="17635117" lon="3626190" rev="17598000"/>
            </a:camera>
            <a:lightRig rig="threePt" dir="t">
              <a:rot lat="0" lon="0" rev="2700000"/>
            </a:lightRig>
          </a:scene3d>
          <a:sp3d extrusionH="25400">
            <a:bevelT h="38100"/>
            <a:bevelB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84233">
            <a:off x="4850266" y="3925699"/>
            <a:ext cx="1625600" cy="16256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>
              <a:rot lat="17635117" lon="3626190" rev="17598000"/>
            </a:camera>
            <a:lightRig rig="threePt" dir="t">
              <a:rot lat="0" lon="0" rev="2700000"/>
            </a:lightRig>
          </a:scene3d>
          <a:sp3d extrusionH="25400">
            <a:bevelT h="38100"/>
            <a:bevelB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84233">
            <a:off x="4850266" y="3839556"/>
            <a:ext cx="1625600" cy="16256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>
              <a:rot lat="17635117" lon="3626190" rev="17598000"/>
            </a:camera>
            <a:lightRig rig="threePt" dir="t">
              <a:rot lat="0" lon="0" rev="2700000"/>
            </a:lightRig>
          </a:scene3d>
          <a:sp3d extrusionH="25400">
            <a:bevelT h="38100"/>
            <a:bevelB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84233">
            <a:off x="4850266" y="3753413"/>
            <a:ext cx="1625600" cy="16256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>
              <a:rot lat="17635117" lon="3626190" rev="17598000"/>
            </a:camera>
            <a:lightRig rig="threePt" dir="t">
              <a:rot lat="0" lon="0" rev="2700000"/>
            </a:lightRig>
          </a:scene3d>
          <a:sp3d extrusionH="25400">
            <a:bevelT h="38100"/>
            <a:bevelB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84233">
            <a:off x="4850266" y="3667270"/>
            <a:ext cx="1625600" cy="16256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>
              <a:rot lat="17635117" lon="3626190" rev="17598000"/>
            </a:camera>
            <a:lightRig rig="threePt" dir="t">
              <a:rot lat="0" lon="0" rev="2700000"/>
            </a:lightRig>
          </a:scene3d>
          <a:sp3d extrusionH="25400">
            <a:bevelT h="38100"/>
            <a:bevelB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84233">
            <a:off x="4850266" y="3581127"/>
            <a:ext cx="1625600" cy="16256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>
              <a:rot lat="17635117" lon="3626190" rev="17598000"/>
            </a:camera>
            <a:lightRig rig="threePt" dir="t">
              <a:rot lat="0" lon="0" rev="2700000"/>
            </a:lightRig>
          </a:scene3d>
          <a:sp3d extrusionH="25400">
            <a:bevelT h="38100"/>
            <a:bevelB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84233">
            <a:off x="4850266" y="3494984"/>
            <a:ext cx="1625600" cy="16256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>
              <a:rot lat="17635117" lon="3626190" rev="17598000"/>
            </a:camera>
            <a:lightRig rig="threePt" dir="t">
              <a:rot lat="0" lon="0" rev="2700000"/>
            </a:lightRig>
          </a:scene3d>
          <a:sp3d extrusionH="25400">
            <a:bevelT h="38100"/>
            <a:bevelB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84233">
            <a:off x="4850266" y="3408841"/>
            <a:ext cx="1625600" cy="16256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>
              <a:rot lat="17635117" lon="3626190" rev="17598000"/>
            </a:camera>
            <a:lightRig rig="threePt" dir="t">
              <a:rot lat="0" lon="0" rev="2700000"/>
            </a:lightRig>
          </a:scene3d>
          <a:sp3d extrusionH="25400">
            <a:bevelT h="38100"/>
            <a:bevelB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84233">
            <a:off x="4850266" y="3322698"/>
            <a:ext cx="1625600" cy="16256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>
              <a:rot lat="17635117" lon="3626190" rev="17598000"/>
            </a:camera>
            <a:lightRig rig="threePt" dir="t">
              <a:rot lat="0" lon="0" rev="2700000"/>
            </a:lightRig>
          </a:scene3d>
          <a:sp3d extrusionH="25400">
            <a:bevelT h="38100"/>
            <a:bevelB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84233">
            <a:off x="4850266" y="3236555"/>
            <a:ext cx="1625600" cy="16256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>
              <a:rot lat="17635117" lon="3626190" rev="17598000"/>
            </a:camera>
            <a:lightRig rig="threePt" dir="t">
              <a:rot lat="0" lon="0" rev="2700000"/>
            </a:lightRig>
          </a:scene3d>
          <a:sp3d extrusionH="25400">
            <a:bevelT h="38100"/>
            <a:bevelB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84233">
            <a:off x="4850266" y="3150412"/>
            <a:ext cx="1625600" cy="16256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>
              <a:rot lat="17635117" lon="3626190" rev="17598000"/>
            </a:camera>
            <a:lightRig rig="threePt" dir="t">
              <a:rot lat="0" lon="0" rev="2700000"/>
            </a:lightRig>
          </a:scene3d>
          <a:sp3d extrusionH="25400">
            <a:bevelT h="38100"/>
            <a:bevelB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84233">
            <a:off x="4850266" y="3064269"/>
            <a:ext cx="1625600" cy="16256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>
              <a:rot lat="17635117" lon="3626190" rev="17598000"/>
            </a:camera>
            <a:lightRig rig="threePt" dir="t">
              <a:rot lat="0" lon="0" rev="2700000"/>
            </a:lightRig>
          </a:scene3d>
          <a:sp3d extrusionH="25400">
            <a:bevelT h="38100"/>
            <a:bevelB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84233">
            <a:off x="4850266" y="2978126"/>
            <a:ext cx="1625600" cy="16256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>
              <a:rot lat="17635117" lon="3626190" rev="17598000"/>
            </a:camera>
            <a:lightRig rig="threePt" dir="t">
              <a:rot lat="0" lon="0" rev="2700000"/>
            </a:lightRig>
          </a:scene3d>
          <a:sp3d extrusionH="25400">
            <a:bevelT h="38100"/>
            <a:bevelB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84233">
            <a:off x="4850266" y="2891983"/>
            <a:ext cx="1625600" cy="16256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>
              <a:rot lat="17635117" lon="3626190" rev="17598000"/>
            </a:camera>
            <a:lightRig rig="threePt" dir="t">
              <a:rot lat="0" lon="0" rev="2700000"/>
            </a:lightRig>
          </a:scene3d>
          <a:sp3d extrusionH="25400">
            <a:bevelT h="38100"/>
            <a:bevelB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84233">
            <a:off x="4850266" y="2805840"/>
            <a:ext cx="1625600" cy="16256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>
              <a:rot lat="17635117" lon="3626190" rev="17598000"/>
            </a:camera>
            <a:lightRig rig="threePt" dir="t">
              <a:rot lat="0" lon="0" rev="2700000"/>
            </a:lightRig>
          </a:scene3d>
          <a:sp3d extrusionH="25400">
            <a:bevelT h="38100"/>
            <a:bevelB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84233">
            <a:off x="4850266" y="2719697"/>
            <a:ext cx="1625600" cy="16256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>
              <a:rot lat="17635117" lon="3626190" rev="17598000"/>
            </a:camera>
            <a:lightRig rig="threePt" dir="t">
              <a:rot lat="0" lon="0" rev="2700000"/>
            </a:lightRig>
          </a:scene3d>
          <a:sp3d extrusionH="25400">
            <a:bevelT h="38100"/>
            <a:bevelB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84233">
            <a:off x="4850266" y="2633554"/>
            <a:ext cx="1625600" cy="16256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>
              <a:rot lat="17635117" lon="3626190" rev="17598000"/>
            </a:camera>
            <a:lightRig rig="threePt" dir="t">
              <a:rot lat="0" lon="0" rev="2700000"/>
            </a:lightRig>
          </a:scene3d>
          <a:sp3d extrusionH="25400">
            <a:bevelT h="38100"/>
            <a:bevelB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84233">
            <a:off x="4850266" y="2547411"/>
            <a:ext cx="1625600" cy="16256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>
              <a:rot lat="17635117" lon="3626190" rev="17598000"/>
            </a:camera>
            <a:lightRig rig="threePt" dir="t">
              <a:rot lat="0" lon="0" rev="2700000"/>
            </a:lightRig>
          </a:scene3d>
          <a:sp3d extrusionH="25400">
            <a:bevelT h="38100"/>
            <a:bevelB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84233">
            <a:off x="4850266" y="2461268"/>
            <a:ext cx="1625600" cy="16256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>
              <a:rot lat="17635117" lon="3626190" rev="17598000"/>
            </a:camera>
            <a:lightRig rig="threePt" dir="t">
              <a:rot lat="0" lon="0" rev="2700000"/>
            </a:lightRig>
          </a:scene3d>
          <a:sp3d extrusionH="25400">
            <a:bevelT h="38100"/>
            <a:bevelB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84233">
            <a:off x="4850266" y="2375125"/>
            <a:ext cx="1625600" cy="16256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>
              <a:rot lat="17635117" lon="3626190" rev="17598000"/>
            </a:camera>
            <a:lightRig rig="threePt" dir="t">
              <a:rot lat="0" lon="0" rev="2700000"/>
            </a:lightRig>
          </a:scene3d>
          <a:sp3d extrusionH="25400">
            <a:bevelT h="38100"/>
            <a:bevelB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84233">
            <a:off x="4850266" y="2288982"/>
            <a:ext cx="1625600" cy="16256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>
              <a:rot lat="17635117" lon="3626190" rev="17598000"/>
            </a:camera>
            <a:lightRig rig="threePt" dir="t">
              <a:rot lat="0" lon="0" rev="2700000"/>
            </a:lightRig>
          </a:scene3d>
          <a:sp3d extrusionH="25400">
            <a:bevelT h="38100"/>
            <a:bevelB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84233">
            <a:off x="4850266" y="2202839"/>
            <a:ext cx="1625600" cy="16256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>
              <a:rot lat="17635117" lon="3626190" rev="17598000"/>
            </a:camera>
            <a:lightRig rig="threePt" dir="t">
              <a:rot lat="0" lon="0" rev="2700000"/>
            </a:lightRig>
          </a:scene3d>
          <a:sp3d extrusionH="25400">
            <a:bevelT h="38100"/>
            <a:bevelB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84233">
            <a:off x="7082514" y="4206556"/>
            <a:ext cx="1625600" cy="16256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>
              <a:rot lat="17635117" lon="3626190" rev="17598000"/>
            </a:camera>
            <a:lightRig rig="threePt" dir="t">
              <a:rot lat="0" lon="0" rev="2700000"/>
            </a:lightRig>
          </a:scene3d>
          <a:sp3d extrusionH="25400">
            <a:bevelT h="38100"/>
            <a:bevelB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84233">
            <a:off x="7082514" y="4120399"/>
            <a:ext cx="1625600" cy="16256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>
              <a:rot lat="17635117" lon="3626190" rev="17598000"/>
            </a:camera>
            <a:lightRig rig="threePt" dir="t">
              <a:rot lat="0" lon="0" rev="2700000"/>
            </a:lightRig>
          </a:scene3d>
          <a:sp3d extrusionH="25400">
            <a:bevelT h="38100"/>
            <a:bevelB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84233">
            <a:off x="7082514" y="4034256"/>
            <a:ext cx="1625600" cy="16256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>
              <a:rot lat="17635117" lon="3626190" rev="17598000"/>
            </a:camera>
            <a:lightRig rig="threePt" dir="t">
              <a:rot lat="0" lon="0" rev="2700000"/>
            </a:lightRig>
          </a:scene3d>
          <a:sp3d extrusionH="25400">
            <a:bevelT h="38100"/>
            <a:bevelB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84233">
            <a:off x="7082514" y="3948113"/>
            <a:ext cx="1625600" cy="16256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>
              <a:rot lat="17635117" lon="3626190" rev="17598000"/>
            </a:camera>
            <a:lightRig rig="threePt" dir="t">
              <a:rot lat="0" lon="0" rev="2700000"/>
            </a:lightRig>
          </a:scene3d>
          <a:sp3d extrusionH="25400">
            <a:bevelT h="38100"/>
            <a:bevelB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84233">
            <a:off x="7082514" y="3861970"/>
            <a:ext cx="1625600" cy="16256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>
              <a:rot lat="17635117" lon="3626190" rev="17598000"/>
            </a:camera>
            <a:lightRig rig="threePt" dir="t">
              <a:rot lat="0" lon="0" rev="2700000"/>
            </a:lightRig>
          </a:scene3d>
          <a:sp3d extrusionH="25400">
            <a:bevelT h="38100"/>
            <a:bevelB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84233">
            <a:off x="7082514" y="3775827"/>
            <a:ext cx="1625600" cy="16256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>
              <a:rot lat="17635117" lon="3626190" rev="17598000"/>
            </a:camera>
            <a:lightRig rig="threePt" dir="t">
              <a:rot lat="0" lon="0" rev="2700000"/>
            </a:lightRig>
          </a:scene3d>
          <a:sp3d extrusionH="25400">
            <a:bevelT h="38100"/>
            <a:bevelB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84233">
            <a:off x="7082514" y="3689684"/>
            <a:ext cx="1625600" cy="16256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>
              <a:rot lat="17635117" lon="3626190" rev="17598000"/>
            </a:camera>
            <a:lightRig rig="threePt" dir="t">
              <a:rot lat="0" lon="0" rev="2700000"/>
            </a:lightRig>
          </a:scene3d>
          <a:sp3d extrusionH="25400">
            <a:bevelT h="38100"/>
            <a:bevelB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84233">
            <a:off x="7082514" y="3603541"/>
            <a:ext cx="1625600" cy="16256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>
              <a:rot lat="17635117" lon="3626190" rev="17598000"/>
            </a:camera>
            <a:lightRig rig="threePt" dir="t">
              <a:rot lat="0" lon="0" rev="2700000"/>
            </a:lightRig>
          </a:scene3d>
          <a:sp3d extrusionH="25400">
            <a:bevelT h="38100"/>
            <a:bevelB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84233">
            <a:off x="7082514" y="3517398"/>
            <a:ext cx="1625600" cy="16256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>
              <a:rot lat="17635117" lon="3626190" rev="17598000"/>
            </a:camera>
            <a:lightRig rig="threePt" dir="t">
              <a:rot lat="0" lon="0" rev="2700000"/>
            </a:lightRig>
          </a:scene3d>
          <a:sp3d extrusionH="25400">
            <a:bevelT h="38100"/>
            <a:bevelB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84233">
            <a:off x="7082514" y="3431255"/>
            <a:ext cx="1625600" cy="16256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>
              <a:rot lat="17635117" lon="3626190" rev="17598000"/>
            </a:camera>
            <a:lightRig rig="threePt" dir="t">
              <a:rot lat="0" lon="0" rev="2700000"/>
            </a:lightRig>
          </a:scene3d>
          <a:sp3d extrusionH="25400">
            <a:bevelT h="38100"/>
            <a:bevelB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84233">
            <a:off x="7082514" y="3345112"/>
            <a:ext cx="1625600" cy="16256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>
              <a:rot lat="17635117" lon="3626190" rev="17598000"/>
            </a:camera>
            <a:lightRig rig="threePt" dir="t">
              <a:rot lat="0" lon="0" rev="2700000"/>
            </a:lightRig>
          </a:scene3d>
          <a:sp3d extrusionH="25400">
            <a:bevelT h="38100"/>
            <a:bevelB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84233">
            <a:off x="7082514" y="3258969"/>
            <a:ext cx="1625600" cy="16256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>
              <a:rot lat="17635117" lon="3626190" rev="17598000"/>
            </a:camera>
            <a:lightRig rig="threePt" dir="t">
              <a:rot lat="0" lon="0" rev="2700000"/>
            </a:lightRig>
          </a:scene3d>
          <a:sp3d extrusionH="25400">
            <a:bevelT h="38100"/>
            <a:bevelB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84233">
            <a:off x="7082514" y="3172826"/>
            <a:ext cx="1625600" cy="16256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>
              <a:rot lat="17635117" lon="3626190" rev="17598000"/>
            </a:camera>
            <a:lightRig rig="threePt" dir="t">
              <a:rot lat="0" lon="0" rev="2700000"/>
            </a:lightRig>
          </a:scene3d>
          <a:sp3d extrusionH="25400">
            <a:bevelT h="38100"/>
            <a:bevelB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84233">
            <a:off x="7082514" y="3086683"/>
            <a:ext cx="1625600" cy="16256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>
              <a:rot lat="17635117" lon="3626190" rev="17598000"/>
            </a:camera>
            <a:lightRig rig="threePt" dir="t">
              <a:rot lat="0" lon="0" rev="2700000"/>
            </a:lightRig>
          </a:scene3d>
          <a:sp3d extrusionH="25400">
            <a:bevelT h="38100"/>
            <a:bevelB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84233">
            <a:off x="7082514" y="3000540"/>
            <a:ext cx="1625600" cy="16256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>
              <a:rot lat="17635117" lon="3626190" rev="17598000"/>
            </a:camera>
            <a:lightRig rig="threePt" dir="t">
              <a:rot lat="0" lon="0" rev="2700000"/>
            </a:lightRig>
          </a:scene3d>
          <a:sp3d extrusionH="25400">
            <a:bevelT h="38100"/>
            <a:bevelB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84233">
            <a:off x="7082514" y="2914397"/>
            <a:ext cx="1625600" cy="16256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>
              <a:rot lat="17635117" lon="3626190" rev="17598000"/>
            </a:camera>
            <a:lightRig rig="threePt" dir="t">
              <a:rot lat="0" lon="0" rev="2700000"/>
            </a:lightRig>
          </a:scene3d>
          <a:sp3d extrusionH="25400">
            <a:bevelT h="38100"/>
            <a:bevelB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84233">
            <a:off x="7082514" y="2828254"/>
            <a:ext cx="1625600" cy="16256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>
              <a:rot lat="17635117" lon="3626190" rev="17598000"/>
            </a:camera>
            <a:lightRig rig="threePt" dir="t">
              <a:rot lat="0" lon="0" rev="2700000"/>
            </a:lightRig>
          </a:scene3d>
          <a:sp3d extrusionH="25400">
            <a:bevelT h="38100"/>
            <a:bevelB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84233">
            <a:off x="7082514" y="2742111"/>
            <a:ext cx="1625600" cy="16256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>
              <a:rot lat="17635117" lon="3626190" rev="17598000"/>
            </a:camera>
            <a:lightRig rig="threePt" dir="t">
              <a:rot lat="0" lon="0" rev="2700000"/>
            </a:lightRig>
          </a:scene3d>
          <a:sp3d extrusionH="25400">
            <a:bevelT h="38100"/>
            <a:bevelB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84233">
            <a:off x="7082514" y="2655968"/>
            <a:ext cx="1625600" cy="16256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>
              <a:rot lat="17635117" lon="3626190" rev="17598000"/>
            </a:camera>
            <a:lightRig rig="threePt" dir="t">
              <a:rot lat="0" lon="0" rev="2700000"/>
            </a:lightRig>
          </a:scene3d>
          <a:sp3d extrusionH="25400">
            <a:bevelT h="38100"/>
            <a:bevelB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84233">
            <a:off x="7082514" y="2569825"/>
            <a:ext cx="1625600" cy="16256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>
              <a:rot lat="17635117" lon="3626190" rev="17598000"/>
            </a:camera>
            <a:lightRig rig="threePt" dir="t">
              <a:rot lat="0" lon="0" rev="2700000"/>
            </a:lightRig>
          </a:scene3d>
          <a:sp3d extrusionH="25400">
            <a:bevelT h="38100"/>
            <a:bevelB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84233">
            <a:off x="7082514" y="2483682"/>
            <a:ext cx="1625600" cy="16256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>
              <a:rot lat="17635117" lon="3626190" rev="17598000"/>
            </a:camera>
            <a:lightRig rig="threePt" dir="t">
              <a:rot lat="0" lon="0" rev="2700000"/>
            </a:lightRig>
          </a:scene3d>
          <a:sp3d extrusionH="25400">
            <a:bevelT h="38100"/>
            <a:bevelB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84233">
            <a:off x="7082514" y="2397539"/>
            <a:ext cx="1625600" cy="16256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>
              <a:rot lat="17635117" lon="3626190" rev="17598000"/>
            </a:camera>
            <a:lightRig rig="threePt" dir="t">
              <a:rot lat="0" lon="0" rev="2700000"/>
            </a:lightRig>
          </a:scene3d>
          <a:sp3d extrusionH="25400">
            <a:bevelT h="38100"/>
            <a:bevelB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1901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hteck 5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84233">
            <a:off x="385770" y="4139314"/>
            <a:ext cx="1625600" cy="16256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>
              <a:rot lat="17635117" lon="3626190" rev="17598000"/>
            </a:camera>
            <a:lightRig rig="threePt" dir="t">
              <a:rot lat="0" lon="0" rev="2700000"/>
            </a:lightRig>
          </a:scene3d>
          <a:sp3d extrusionH="25400">
            <a:bevelT h="38100"/>
            <a:bevelB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84233">
            <a:off x="385770" y="4053157"/>
            <a:ext cx="1625600" cy="16256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>
              <a:rot lat="17635117" lon="3626190" rev="17598000"/>
            </a:camera>
            <a:lightRig rig="threePt" dir="t">
              <a:rot lat="0" lon="0" rev="2700000"/>
            </a:lightRig>
          </a:scene3d>
          <a:sp3d extrusionH="25400">
            <a:bevelT h="38100"/>
            <a:bevelB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84233">
            <a:off x="385770" y="3967014"/>
            <a:ext cx="1625600" cy="16256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>
              <a:rot lat="17635117" lon="3626190" rev="17598000"/>
            </a:camera>
            <a:lightRig rig="threePt" dir="t">
              <a:rot lat="0" lon="0" rev="2700000"/>
            </a:lightRig>
          </a:scene3d>
          <a:sp3d extrusionH="25400">
            <a:bevelT h="38100"/>
            <a:bevelB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84233">
            <a:off x="385770" y="3880871"/>
            <a:ext cx="1625600" cy="16256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>
              <a:rot lat="17635117" lon="3626190" rev="17598000"/>
            </a:camera>
            <a:lightRig rig="threePt" dir="t">
              <a:rot lat="0" lon="0" rev="2700000"/>
            </a:lightRig>
          </a:scene3d>
          <a:sp3d extrusionH="25400">
            <a:bevelT h="38100"/>
            <a:bevelB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84233">
            <a:off x="385770" y="3794728"/>
            <a:ext cx="1625600" cy="16256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>
              <a:rot lat="17635117" lon="3626190" rev="17598000"/>
            </a:camera>
            <a:lightRig rig="threePt" dir="t">
              <a:rot lat="0" lon="0" rev="2700000"/>
            </a:lightRig>
          </a:scene3d>
          <a:sp3d extrusionH="25400">
            <a:bevelT h="38100"/>
            <a:bevelB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84233">
            <a:off x="385770" y="3708585"/>
            <a:ext cx="1625600" cy="16256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>
              <a:rot lat="17635117" lon="3626190" rev="17598000"/>
            </a:camera>
            <a:lightRig rig="threePt" dir="t">
              <a:rot lat="0" lon="0" rev="2700000"/>
            </a:lightRig>
          </a:scene3d>
          <a:sp3d extrusionH="25400">
            <a:bevelT h="38100"/>
            <a:bevelB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84233">
            <a:off x="385770" y="3622442"/>
            <a:ext cx="1625600" cy="16256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>
              <a:rot lat="17635117" lon="3626190" rev="17598000"/>
            </a:camera>
            <a:lightRig rig="threePt" dir="t">
              <a:rot lat="0" lon="0" rev="2700000"/>
            </a:lightRig>
          </a:scene3d>
          <a:sp3d extrusionH="25400">
            <a:bevelT h="38100"/>
            <a:bevelB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84233">
            <a:off x="385770" y="3536299"/>
            <a:ext cx="1625600" cy="16256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>
              <a:rot lat="17635117" lon="3626190" rev="17598000"/>
            </a:camera>
            <a:lightRig rig="threePt" dir="t">
              <a:rot lat="0" lon="0" rev="2700000"/>
            </a:lightRig>
          </a:scene3d>
          <a:sp3d extrusionH="25400">
            <a:bevelT h="38100"/>
            <a:bevelB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84233">
            <a:off x="385770" y="3450156"/>
            <a:ext cx="1625600" cy="16256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>
              <a:rot lat="17635117" lon="3626190" rev="17598000"/>
            </a:camera>
            <a:lightRig rig="threePt" dir="t">
              <a:rot lat="0" lon="0" rev="2700000"/>
            </a:lightRig>
          </a:scene3d>
          <a:sp3d extrusionH="25400">
            <a:bevelT h="38100"/>
            <a:bevelB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84233">
            <a:off x="385770" y="3364013"/>
            <a:ext cx="1625600" cy="16256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>
              <a:rot lat="17635117" lon="3626190" rev="17598000"/>
            </a:camera>
            <a:lightRig rig="threePt" dir="t">
              <a:rot lat="0" lon="0" rev="2700000"/>
            </a:lightRig>
          </a:scene3d>
          <a:sp3d extrusionH="25400">
            <a:bevelT h="38100"/>
            <a:bevelB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84233">
            <a:off x="385770" y="3277870"/>
            <a:ext cx="1625600" cy="16256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>
              <a:rot lat="17635117" lon="3626190" rev="17598000"/>
            </a:camera>
            <a:lightRig rig="threePt" dir="t">
              <a:rot lat="0" lon="0" rev="2700000"/>
            </a:lightRig>
          </a:scene3d>
          <a:sp3d extrusionH="25400">
            <a:bevelT h="38100"/>
            <a:bevelB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84233">
            <a:off x="385770" y="3191727"/>
            <a:ext cx="1625600" cy="16256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>
              <a:rot lat="17635117" lon="3626190" rev="17598000"/>
            </a:camera>
            <a:lightRig rig="threePt" dir="t">
              <a:rot lat="0" lon="0" rev="2700000"/>
            </a:lightRig>
          </a:scene3d>
          <a:sp3d extrusionH="25400">
            <a:bevelT h="38100"/>
            <a:bevelB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84233">
            <a:off x="385770" y="3105584"/>
            <a:ext cx="1625600" cy="16256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>
              <a:rot lat="17635117" lon="3626190" rev="17598000"/>
            </a:camera>
            <a:lightRig rig="threePt" dir="t">
              <a:rot lat="0" lon="0" rev="2700000"/>
            </a:lightRig>
          </a:scene3d>
          <a:sp3d extrusionH="25400">
            <a:bevelT h="38100"/>
            <a:bevelB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84233">
            <a:off x="385770" y="3019441"/>
            <a:ext cx="1625600" cy="16256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>
              <a:rot lat="17635117" lon="3626190" rev="17598000"/>
            </a:camera>
            <a:lightRig rig="threePt" dir="t">
              <a:rot lat="0" lon="0" rev="2700000"/>
            </a:lightRig>
          </a:scene3d>
          <a:sp3d extrusionH="25400">
            <a:bevelT h="38100"/>
            <a:bevelB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84233">
            <a:off x="385770" y="2933298"/>
            <a:ext cx="1625600" cy="16256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>
              <a:rot lat="17635117" lon="3626190" rev="17598000"/>
            </a:camera>
            <a:lightRig rig="threePt" dir="t">
              <a:rot lat="0" lon="0" rev="2700000"/>
            </a:lightRig>
          </a:scene3d>
          <a:sp3d extrusionH="25400">
            <a:bevelT h="38100"/>
            <a:bevelB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84233">
            <a:off x="385770" y="2847155"/>
            <a:ext cx="1625600" cy="16256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>
              <a:rot lat="17635117" lon="3626190" rev="17598000"/>
            </a:camera>
            <a:lightRig rig="threePt" dir="t">
              <a:rot lat="0" lon="0" rev="2700000"/>
            </a:lightRig>
          </a:scene3d>
          <a:sp3d extrusionH="25400">
            <a:bevelT h="38100"/>
            <a:bevelB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84233">
            <a:off x="385770" y="2761012"/>
            <a:ext cx="1625600" cy="16256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>
              <a:rot lat="17635117" lon="3626190" rev="17598000"/>
            </a:camera>
            <a:lightRig rig="threePt" dir="t">
              <a:rot lat="0" lon="0" rev="2700000"/>
            </a:lightRig>
          </a:scene3d>
          <a:sp3d extrusionH="25400">
            <a:bevelT h="38100"/>
            <a:bevelB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84233">
            <a:off x="385770" y="2674869"/>
            <a:ext cx="1625600" cy="16256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>
              <a:rot lat="17635117" lon="3626190" rev="17598000"/>
            </a:camera>
            <a:lightRig rig="threePt" dir="t">
              <a:rot lat="0" lon="0" rev="2700000"/>
            </a:lightRig>
          </a:scene3d>
          <a:sp3d extrusionH="25400">
            <a:bevelT h="38100"/>
            <a:bevelB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84233">
            <a:off x="385770" y="2588726"/>
            <a:ext cx="1625600" cy="16256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>
              <a:rot lat="17635117" lon="3626190" rev="17598000"/>
            </a:camera>
            <a:lightRig rig="threePt" dir="t">
              <a:rot lat="0" lon="0" rev="2700000"/>
            </a:lightRig>
          </a:scene3d>
          <a:sp3d extrusionH="25400">
            <a:bevelT h="38100"/>
            <a:bevelB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84233">
            <a:off x="385770" y="2502583"/>
            <a:ext cx="1625600" cy="16256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>
              <a:rot lat="17635117" lon="3626190" rev="17598000"/>
            </a:camera>
            <a:lightRig rig="threePt" dir="t">
              <a:rot lat="0" lon="0" rev="2700000"/>
            </a:lightRig>
          </a:scene3d>
          <a:sp3d extrusionH="25400">
            <a:bevelT h="38100"/>
            <a:bevelB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84233">
            <a:off x="2618018" y="4161728"/>
            <a:ext cx="1625600" cy="16256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>
              <a:rot lat="17635117" lon="3626190" rev="17598000"/>
            </a:camera>
            <a:lightRig rig="threePt" dir="t">
              <a:rot lat="0" lon="0" rev="2700000"/>
            </a:lightRig>
          </a:scene3d>
          <a:sp3d extrusionH="25400">
            <a:bevelT h="38100"/>
            <a:bevelB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84233">
            <a:off x="2618018" y="4075571"/>
            <a:ext cx="1625600" cy="16256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>
              <a:rot lat="17635117" lon="3626190" rev="17598000"/>
            </a:camera>
            <a:lightRig rig="threePt" dir="t">
              <a:rot lat="0" lon="0" rev="2700000"/>
            </a:lightRig>
          </a:scene3d>
          <a:sp3d extrusionH="25400">
            <a:bevelT h="38100"/>
            <a:bevelB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84233">
            <a:off x="2618018" y="3989428"/>
            <a:ext cx="1625600" cy="16256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>
              <a:rot lat="17635117" lon="3626190" rev="17598000"/>
            </a:camera>
            <a:lightRig rig="threePt" dir="t">
              <a:rot lat="0" lon="0" rev="2700000"/>
            </a:lightRig>
          </a:scene3d>
          <a:sp3d extrusionH="25400">
            <a:bevelT h="38100"/>
            <a:bevelB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84233">
            <a:off x="2618018" y="3903285"/>
            <a:ext cx="1625600" cy="16256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>
              <a:rot lat="17635117" lon="3626190" rev="17598000"/>
            </a:camera>
            <a:lightRig rig="threePt" dir="t">
              <a:rot lat="0" lon="0" rev="2700000"/>
            </a:lightRig>
          </a:scene3d>
          <a:sp3d extrusionH="25400">
            <a:bevelT h="38100"/>
            <a:bevelB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84233">
            <a:off x="2618018" y="3817142"/>
            <a:ext cx="1625600" cy="16256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>
              <a:rot lat="17635117" lon="3626190" rev="17598000"/>
            </a:camera>
            <a:lightRig rig="threePt" dir="t">
              <a:rot lat="0" lon="0" rev="2700000"/>
            </a:lightRig>
          </a:scene3d>
          <a:sp3d extrusionH="25400">
            <a:bevelT h="38100"/>
            <a:bevelB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84233">
            <a:off x="2618018" y="3730999"/>
            <a:ext cx="1625600" cy="16256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>
              <a:rot lat="17635117" lon="3626190" rev="17598000"/>
            </a:camera>
            <a:lightRig rig="threePt" dir="t">
              <a:rot lat="0" lon="0" rev="2700000"/>
            </a:lightRig>
          </a:scene3d>
          <a:sp3d extrusionH="25400">
            <a:bevelT h="38100"/>
            <a:bevelB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84233">
            <a:off x="2618018" y="3644856"/>
            <a:ext cx="1625600" cy="16256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>
              <a:rot lat="17635117" lon="3626190" rev="17598000"/>
            </a:camera>
            <a:lightRig rig="threePt" dir="t">
              <a:rot lat="0" lon="0" rev="2700000"/>
            </a:lightRig>
          </a:scene3d>
          <a:sp3d extrusionH="25400">
            <a:bevelT h="38100"/>
            <a:bevelB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84233">
            <a:off x="2618018" y="3558713"/>
            <a:ext cx="1625600" cy="16256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>
              <a:rot lat="17635117" lon="3626190" rev="17598000"/>
            </a:camera>
            <a:lightRig rig="threePt" dir="t">
              <a:rot lat="0" lon="0" rev="2700000"/>
            </a:lightRig>
          </a:scene3d>
          <a:sp3d extrusionH="25400">
            <a:bevelT h="38100"/>
            <a:bevelB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84233">
            <a:off x="2618018" y="3472570"/>
            <a:ext cx="1625600" cy="16256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>
              <a:rot lat="17635117" lon="3626190" rev="17598000"/>
            </a:camera>
            <a:lightRig rig="threePt" dir="t">
              <a:rot lat="0" lon="0" rev="2700000"/>
            </a:lightRig>
          </a:scene3d>
          <a:sp3d extrusionH="25400">
            <a:bevelT h="38100"/>
            <a:bevelB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84233">
            <a:off x="2618018" y="3386427"/>
            <a:ext cx="1625600" cy="16256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>
              <a:rot lat="17635117" lon="3626190" rev="17598000"/>
            </a:camera>
            <a:lightRig rig="threePt" dir="t">
              <a:rot lat="0" lon="0" rev="2700000"/>
            </a:lightRig>
          </a:scene3d>
          <a:sp3d extrusionH="25400">
            <a:bevelT h="38100"/>
            <a:bevelB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84233">
            <a:off x="2618018" y="3300284"/>
            <a:ext cx="1625600" cy="16256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>
              <a:rot lat="17635117" lon="3626190" rev="17598000"/>
            </a:camera>
            <a:lightRig rig="threePt" dir="t">
              <a:rot lat="0" lon="0" rev="2700000"/>
            </a:lightRig>
          </a:scene3d>
          <a:sp3d extrusionH="25400">
            <a:bevelT h="38100"/>
            <a:bevelB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84233">
            <a:off x="2618018" y="3214141"/>
            <a:ext cx="1625600" cy="16256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>
              <a:rot lat="17635117" lon="3626190" rev="17598000"/>
            </a:camera>
            <a:lightRig rig="threePt" dir="t">
              <a:rot lat="0" lon="0" rev="2700000"/>
            </a:lightRig>
          </a:scene3d>
          <a:sp3d extrusionH="25400">
            <a:bevelT h="38100"/>
            <a:bevelB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84233">
            <a:off x="2618018" y="3127998"/>
            <a:ext cx="1625600" cy="16256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>
              <a:rot lat="17635117" lon="3626190" rev="17598000"/>
            </a:camera>
            <a:lightRig rig="threePt" dir="t">
              <a:rot lat="0" lon="0" rev="2700000"/>
            </a:lightRig>
          </a:scene3d>
          <a:sp3d extrusionH="25400">
            <a:bevelT h="38100"/>
            <a:bevelB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84233">
            <a:off x="2618018" y="3041855"/>
            <a:ext cx="1625600" cy="16256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>
              <a:rot lat="17635117" lon="3626190" rev="17598000"/>
            </a:camera>
            <a:lightRig rig="threePt" dir="t">
              <a:rot lat="0" lon="0" rev="2700000"/>
            </a:lightRig>
          </a:scene3d>
          <a:sp3d extrusionH="25400">
            <a:bevelT h="38100"/>
            <a:bevelB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84233">
            <a:off x="2618018" y="2955712"/>
            <a:ext cx="1625600" cy="16256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>
              <a:rot lat="17635117" lon="3626190" rev="17598000"/>
            </a:camera>
            <a:lightRig rig="threePt" dir="t">
              <a:rot lat="0" lon="0" rev="2700000"/>
            </a:lightRig>
          </a:scene3d>
          <a:sp3d extrusionH="25400">
            <a:bevelT h="38100"/>
            <a:bevelB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84233">
            <a:off x="2618018" y="2869569"/>
            <a:ext cx="1625600" cy="16256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>
              <a:rot lat="17635117" lon="3626190" rev="17598000"/>
            </a:camera>
            <a:lightRig rig="threePt" dir="t">
              <a:rot lat="0" lon="0" rev="2700000"/>
            </a:lightRig>
          </a:scene3d>
          <a:sp3d extrusionH="25400">
            <a:bevelT h="38100"/>
            <a:bevelB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84233">
            <a:off x="2618018" y="2783426"/>
            <a:ext cx="1625600" cy="16256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>
              <a:rot lat="17635117" lon="3626190" rev="17598000"/>
            </a:camera>
            <a:lightRig rig="threePt" dir="t">
              <a:rot lat="0" lon="0" rev="2700000"/>
            </a:lightRig>
          </a:scene3d>
          <a:sp3d extrusionH="25400">
            <a:bevelT h="38100"/>
            <a:bevelB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84233">
            <a:off x="2618018" y="2697283"/>
            <a:ext cx="1625600" cy="16256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>
              <a:rot lat="17635117" lon="3626190" rev="17598000"/>
            </a:camera>
            <a:lightRig rig="threePt" dir="t">
              <a:rot lat="0" lon="0" rev="2700000"/>
            </a:lightRig>
          </a:scene3d>
          <a:sp3d extrusionH="25400">
            <a:bevelT h="38100"/>
            <a:bevelB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84233">
            <a:off x="4850266" y="4184142"/>
            <a:ext cx="1625600" cy="16256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>
              <a:rot lat="17635117" lon="3626190" rev="17598000"/>
            </a:camera>
            <a:lightRig rig="threePt" dir="t">
              <a:rot lat="0" lon="0" rev="2700000"/>
            </a:lightRig>
          </a:scene3d>
          <a:sp3d extrusionH="25400">
            <a:bevelT h="38100"/>
            <a:bevelB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84233">
            <a:off x="4850266" y="4097985"/>
            <a:ext cx="1625600" cy="16256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>
              <a:rot lat="17635117" lon="3626190" rev="17598000"/>
            </a:camera>
            <a:lightRig rig="threePt" dir="t">
              <a:rot lat="0" lon="0" rev="2700000"/>
            </a:lightRig>
          </a:scene3d>
          <a:sp3d extrusionH="25400">
            <a:bevelT h="38100"/>
            <a:bevelB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84233">
            <a:off x="4850266" y="4011842"/>
            <a:ext cx="1625600" cy="16256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>
              <a:rot lat="17635117" lon="3626190" rev="17598000"/>
            </a:camera>
            <a:lightRig rig="threePt" dir="t">
              <a:rot lat="0" lon="0" rev="2700000"/>
            </a:lightRig>
          </a:scene3d>
          <a:sp3d extrusionH="25400">
            <a:bevelT h="38100"/>
            <a:bevelB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84233">
            <a:off x="4850266" y="3925699"/>
            <a:ext cx="1625600" cy="16256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>
              <a:rot lat="17635117" lon="3626190" rev="17598000"/>
            </a:camera>
            <a:lightRig rig="threePt" dir="t">
              <a:rot lat="0" lon="0" rev="2700000"/>
            </a:lightRig>
          </a:scene3d>
          <a:sp3d extrusionH="25400">
            <a:bevelT h="38100"/>
            <a:bevelB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84233">
            <a:off x="4850266" y="3839556"/>
            <a:ext cx="1625600" cy="16256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>
              <a:rot lat="17635117" lon="3626190" rev="17598000"/>
            </a:camera>
            <a:lightRig rig="threePt" dir="t">
              <a:rot lat="0" lon="0" rev="2700000"/>
            </a:lightRig>
          </a:scene3d>
          <a:sp3d extrusionH="25400">
            <a:bevelT h="38100"/>
            <a:bevelB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84233">
            <a:off x="4850266" y="3753413"/>
            <a:ext cx="1625600" cy="16256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>
              <a:rot lat="17635117" lon="3626190" rev="17598000"/>
            </a:camera>
            <a:lightRig rig="threePt" dir="t">
              <a:rot lat="0" lon="0" rev="2700000"/>
            </a:lightRig>
          </a:scene3d>
          <a:sp3d extrusionH="25400">
            <a:bevelT h="38100"/>
            <a:bevelB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84233">
            <a:off x="4850266" y="3667270"/>
            <a:ext cx="1625600" cy="16256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>
              <a:rot lat="17635117" lon="3626190" rev="17598000"/>
            </a:camera>
            <a:lightRig rig="threePt" dir="t">
              <a:rot lat="0" lon="0" rev="2700000"/>
            </a:lightRig>
          </a:scene3d>
          <a:sp3d extrusionH="25400">
            <a:bevelT h="38100"/>
            <a:bevelB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84233">
            <a:off x="4850266" y="3581127"/>
            <a:ext cx="1625600" cy="16256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>
              <a:rot lat="17635117" lon="3626190" rev="17598000"/>
            </a:camera>
            <a:lightRig rig="threePt" dir="t">
              <a:rot lat="0" lon="0" rev="2700000"/>
            </a:lightRig>
          </a:scene3d>
          <a:sp3d extrusionH="25400">
            <a:bevelT h="38100"/>
            <a:bevelB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84233">
            <a:off x="4850266" y="3494984"/>
            <a:ext cx="1625600" cy="16256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>
              <a:rot lat="17635117" lon="3626190" rev="17598000"/>
            </a:camera>
            <a:lightRig rig="threePt" dir="t">
              <a:rot lat="0" lon="0" rev="2700000"/>
            </a:lightRig>
          </a:scene3d>
          <a:sp3d extrusionH="25400">
            <a:bevelT h="38100"/>
            <a:bevelB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84233">
            <a:off x="4850266" y="3408841"/>
            <a:ext cx="1625600" cy="16256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>
              <a:rot lat="17635117" lon="3626190" rev="17598000"/>
            </a:camera>
            <a:lightRig rig="threePt" dir="t">
              <a:rot lat="0" lon="0" rev="2700000"/>
            </a:lightRig>
          </a:scene3d>
          <a:sp3d extrusionH="25400">
            <a:bevelT h="38100"/>
            <a:bevelB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84233">
            <a:off x="4850266" y="3322698"/>
            <a:ext cx="1625600" cy="16256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>
              <a:rot lat="17635117" lon="3626190" rev="17598000"/>
            </a:camera>
            <a:lightRig rig="threePt" dir="t">
              <a:rot lat="0" lon="0" rev="2700000"/>
            </a:lightRig>
          </a:scene3d>
          <a:sp3d extrusionH="25400">
            <a:bevelT h="38100"/>
            <a:bevelB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84233">
            <a:off x="4850266" y="3236555"/>
            <a:ext cx="1625600" cy="16256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>
              <a:rot lat="17635117" lon="3626190" rev="17598000"/>
            </a:camera>
            <a:lightRig rig="threePt" dir="t">
              <a:rot lat="0" lon="0" rev="2700000"/>
            </a:lightRig>
          </a:scene3d>
          <a:sp3d extrusionH="25400">
            <a:bevelT h="38100"/>
            <a:bevelB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84233">
            <a:off x="4850266" y="3150412"/>
            <a:ext cx="1625600" cy="16256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>
              <a:rot lat="17635117" lon="3626190" rev="17598000"/>
            </a:camera>
            <a:lightRig rig="threePt" dir="t">
              <a:rot lat="0" lon="0" rev="2700000"/>
            </a:lightRig>
          </a:scene3d>
          <a:sp3d extrusionH="25400">
            <a:bevelT h="38100"/>
            <a:bevelB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84233">
            <a:off x="4850266" y="3064269"/>
            <a:ext cx="1625600" cy="16256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>
              <a:rot lat="17635117" lon="3626190" rev="17598000"/>
            </a:camera>
            <a:lightRig rig="threePt" dir="t">
              <a:rot lat="0" lon="0" rev="2700000"/>
            </a:lightRig>
          </a:scene3d>
          <a:sp3d extrusionH="25400">
            <a:bevelT h="38100"/>
            <a:bevelB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84233">
            <a:off x="4850266" y="2978126"/>
            <a:ext cx="1625600" cy="16256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>
              <a:rot lat="17635117" lon="3626190" rev="17598000"/>
            </a:camera>
            <a:lightRig rig="threePt" dir="t">
              <a:rot lat="0" lon="0" rev="2700000"/>
            </a:lightRig>
          </a:scene3d>
          <a:sp3d extrusionH="25400">
            <a:bevelT h="38100"/>
            <a:bevelB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84233">
            <a:off x="4850266" y="2891983"/>
            <a:ext cx="1625600" cy="16256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>
              <a:rot lat="17635117" lon="3626190" rev="17598000"/>
            </a:camera>
            <a:lightRig rig="threePt" dir="t">
              <a:rot lat="0" lon="0" rev="2700000"/>
            </a:lightRig>
          </a:scene3d>
          <a:sp3d extrusionH="25400">
            <a:bevelT h="38100"/>
            <a:bevelB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84233">
            <a:off x="7082514" y="4206556"/>
            <a:ext cx="1625600" cy="16256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>
              <a:rot lat="17635117" lon="3626190" rev="17598000"/>
            </a:camera>
            <a:lightRig rig="threePt" dir="t">
              <a:rot lat="0" lon="0" rev="2700000"/>
            </a:lightRig>
          </a:scene3d>
          <a:sp3d extrusionH="25400">
            <a:bevelT h="38100"/>
            <a:bevelB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84233">
            <a:off x="7082514" y="4120399"/>
            <a:ext cx="1625600" cy="16256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>
              <a:rot lat="17635117" lon="3626190" rev="17598000"/>
            </a:camera>
            <a:lightRig rig="threePt" dir="t">
              <a:rot lat="0" lon="0" rev="2700000"/>
            </a:lightRig>
          </a:scene3d>
          <a:sp3d extrusionH="25400">
            <a:bevelT h="38100"/>
            <a:bevelB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84233">
            <a:off x="7082514" y="4034256"/>
            <a:ext cx="1625600" cy="16256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>
              <a:rot lat="17635117" lon="3626190" rev="17598000"/>
            </a:camera>
            <a:lightRig rig="threePt" dir="t">
              <a:rot lat="0" lon="0" rev="2700000"/>
            </a:lightRig>
          </a:scene3d>
          <a:sp3d extrusionH="25400">
            <a:bevelT h="38100"/>
            <a:bevelB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84233">
            <a:off x="7082514" y="3948113"/>
            <a:ext cx="1625600" cy="16256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>
              <a:rot lat="17635117" lon="3626190" rev="17598000"/>
            </a:camera>
            <a:lightRig rig="threePt" dir="t">
              <a:rot lat="0" lon="0" rev="2700000"/>
            </a:lightRig>
          </a:scene3d>
          <a:sp3d extrusionH="25400">
            <a:bevelT h="38100"/>
            <a:bevelB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84233">
            <a:off x="7082514" y="3861970"/>
            <a:ext cx="1625600" cy="16256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>
              <a:rot lat="17635117" lon="3626190" rev="17598000"/>
            </a:camera>
            <a:lightRig rig="threePt" dir="t">
              <a:rot lat="0" lon="0" rev="2700000"/>
            </a:lightRig>
          </a:scene3d>
          <a:sp3d extrusionH="25400">
            <a:bevelT h="38100"/>
            <a:bevelB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84233">
            <a:off x="7082514" y="3775827"/>
            <a:ext cx="1625600" cy="16256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>
              <a:rot lat="17635117" lon="3626190" rev="17598000"/>
            </a:camera>
            <a:lightRig rig="threePt" dir="t">
              <a:rot lat="0" lon="0" rev="2700000"/>
            </a:lightRig>
          </a:scene3d>
          <a:sp3d extrusionH="25400">
            <a:bevelT h="38100"/>
            <a:bevelB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84233">
            <a:off x="7082514" y="3689684"/>
            <a:ext cx="1625600" cy="16256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>
              <a:rot lat="17635117" lon="3626190" rev="17598000"/>
            </a:camera>
            <a:lightRig rig="threePt" dir="t">
              <a:rot lat="0" lon="0" rev="2700000"/>
            </a:lightRig>
          </a:scene3d>
          <a:sp3d extrusionH="25400">
            <a:bevelT h="38100"/>
            <a:bevelB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84233">
            <a:off x="7082514" y="3603541"/>
            <a:ext cx="1625600" cy="16256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>
              <a:rot lat="17635117" lon="3626190" rev="17598000"/>
            </a:camera>
            <a:lightRig rig="threePt" dir="t">
              <a:rot lat="0" lon="0" rev="2700000"/>
            </a:lightRig>
          </a:scene3d>
          <a:sp3d extrusionH="25400">
            <a:bevelT h="38100"/>
            <a:bevelB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84233">
            <a:off x="7082514" y="3517398"/>
            <a:ext cx="1625600" cy="16256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>
              <a:rot lat="17635117" lon="3626190" rev="17598000"/>
            </a:camera>
            <a:lightRig rig="threePt" dir="t">
              <a:rot lat="0" lon="0" rev="2700000"/>
            </a:lightRig>
          </a:scene3d>
          <a:sp3d extrusionH="25400">
            <a:bevelT h="38100"/>
            <a:bevelB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84233">
            <a:off x="7082514" y="3431255"/>
            <a:ext cx="1625600" cy="16256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>
              <a:rot lat="17635117" lon="3626190" rev="17598000"/>
            </a:camera>
            <a:lightRig rig="threePt" dir="t">
              <a:rot lat="0" lon="0" rev="2700000"/>
            </a:lightRig>
          </a:scene3d>
          <a:sp3d extrusionH="25400">
            <a:bevelT h="38100"/>
            <a:bevelB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84233">
            <a:off x="7082514" y="3345112"/>
            <a:ext cx="1625600" cy="16256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>
              <a:rot lat="17635117" lon="3626190" rev="17598000"/>
            </a:camera>
            <a:lightRig rig="threePt" dir="t">
              <a:rot lat="0" lon="0" rev="2700000"/>
            </a:lightRig>
          </a:scene3d>
          <a:sp3d extrusionH="25400">
            <a:bevelT h="38100"/>
            <a:bevelB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84233">
            <a:off x="7082514" y="3258969"/>
            <a:ext cx="1625600" cy="16256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>
              <a:rot lat="17635117" lon="3626190" rev="17598000"/>
            </a:camera>
            <a:lightRig rig="threePt" dir="t">
              <a:rot lat="0" lon="0" rev="2700000"/>
            </a:lightRig>
          </a:scene3d>
          <a:sp3d extrusionH="25400">
            <a:bevelT h="38100"/>
            <a:bevelB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84233">
            <a:off x="7082514" y="3172826"/>
            <a:ext cx="1625600" cy="16256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>
              <a:rot lat="17635117" lon="3626190" rev="17598000"/>
            </a:camera>
            <a:lightRig rig="threePt" dir="t">
              <a:rot lat="0" lon="0" rev="2700000"/>
            </a:lightRig>
          </a:scene3d>
          <a:sp3d extrusionH="25400">
            <a:bevelT h="38100"/>
            <a:bevelB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84233">
            <a:off x="7082514" y="3086683"/>
            <a:ext cx="1625600" cy="16256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>
              <a:rot lat="17635117" lon="3626190" rev="17598000"/>
            </a:camera>
            <a:lightRig rig="threePt" dir="t">
              <a:rot lat="0" lon="0" rev="2700000"/>
            </a:lightRig>
          </a:scene3d>
          <a:sp3d extrusionH="25400">
            <a:bevelT h="38100"/>
            <a:bevelB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20676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hteck 5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84233">
            <a:off x="385770" y="4139314"/>
            <a:ext cx="1625600" cy="16256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>
              <a:rot lat="17635117" lon="3626190" rev="17598000"/>
            </a:camera>
            <a:lightRig rig="threePt" dir="t">
              <a:rot lat="0" lon="0" rev="2700000"/>
            </a:lightRig>
          </a:scene3d>
          <a:sp3d extrusionH="25400">
            <a:bevelT h="38100"/>
            <a:bevelB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84233">
            <a:off x="385770" y="4053157"/>
            <a:ext cx="1625600" cy="16256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>
              <a:rot lat="17635117" lon="3626190" rev="17598000"/>
            </a:camera>
            <a:lightRig rig="threePt" dir="t">
              <a:rot lat="0" lon="0" rev="2700000"/>
            </a:lightRig>
          </a:scene3d>
          <a:sp3d extrusionH="25400">
            <a:bevelT h="38100"/>
            <a:bevelB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84233">
            <a:off x="385770" y="3967014"/>
            <a:ext cx="1625600" cy="16256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>
              <a:rot lat="17635117" lon="3626190" rev="17598000"/>
            </a:camera>
            <a:lightRig rig="threePt" dir="t">
              <a:rot lat="0" lon="0" rev="2700000"/>
            </a:lightRig>
          </a:scene3d>
          <a:sp3d extrusionH="25400">
            <a:bevelT h="38100"/>
            <a:bevelB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84233">
            <a:off x="385770" y="3880871"/>
            <a:ext cx="1625600" cy="16256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>
              <a:rot lat="17635117" lon="3626190" rev="17598000"/>
            </a:camera>
            <a:lightRig rig="threePt" dir="t">
              <a:rot lat="0" lon="0" rev="2700000"/>
            </a:lightRig>
          </a:scene3d>
          <a:sp3d extrusionH="25400">
            <a:bevelT h="38100"/>
            <a:bevelB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84233">
            <a:off x="385770" y="3794728"/>
            <a:ext cx="1625600" cy="16256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>
              <a:rot lat="17635117" lon="3626190" rev="17598000"/>
            </a:camera>
            <a:lightRig rig="threePt" dir="t">
              <a:rot lat="0" lon="0" rev="2700000"/>
            </a:lightRig>
          </a:scene3d>
          <a:sp3d extrusionH="25400">
            <a:bevelT h="38100"/>
            <a:bevelB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84233">
            <a:off x="385770" y="3708585"/>
            <a:ext cx="1625600" cy="16256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>
              <a:rot lat="17635117" lon="3626190" rev="17598000"/>
            </a:camera>
            <a:lightRig rig="threePt" dir="t">
              <a:rot lat="0" lon="0" rev="2700000"/>
            </a:lightRig>
          </a:scene3d>
          <a:sp3d extrusionH="25400">
            <a:bevelT h="38100"/>
            <a:bevelB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84233">
            <a:off x="385770" y="3622442"/>
            <a:ext cx="1625600" cy="16256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>
              <a:rot lat="17635117" lon="3626190" rev="17598000"/>
            </a:camera>
            <a:lightRig rig="threePt" dir="t">
              <a:rot lat="0" lon="0" rev="2700000"/>
            </a:lightRig>
          </a:scene3d>
          <a:sp3d extrusionH="25400">
            <a:bevelT h="38100"/>
            <a:bevelB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84233">
            <a:off x="385770" y="3536299"/>
            <a:ext cx="1625600" cy="16256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>
              <a:rot lat="17635117" lon="3626190" rev="17598000"/>
            </a:camera>
            <a:lightRig rig="threePt" dir="t">
              <a:rot lat="0" lon="0" rev="2700000"/>
            </a:lightRig>
          </a:scene3d>
          <a:sp3d extrusionH="25400">
            <a:bevelT h="38100"/>
            <a:bevelB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84233">
            <a:off x="385770" y="3450156"/>
            <a:ext cx="1625600" cy="16256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>
              <a:rot lat="17635117" lon="3626190" rev="17598000"/>
            </a:camera>
            <a:lightRig rig="threePt" dir="t">
              <a:rot lat="0" lon="0" rev="2700000"/>
            </a:lightRig>
          </a:scene3d>
          <a:sp3d extrusionH="25400">
            <a:bevelT h="38100"/>
            <a:bevelB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84233">
            <a:off x="385770" y="3364013"/>
            <a:ext cx="1625600" cy="16256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>
              <a:rot lat="17635117" lon="3626190" rev="17598000"/>
            </a:camera>
            <a:lightRig rig="threePt" dir="t">
              <a:rot lat="0" lon="0" rev="2700000"/>
            </a:lightRig>
          </a:scene3d>
          <a:sp3d extrusionH="25400">
            <a:bevelT h="38100"/>
            <a:bevelB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84233">
            <a:off x="385770" y="3277870"/>
            <a:ext cx="1625600" cy="16256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>
              <a:rot lat="17635117" lon="3626190" rev="17598000"/>
            </a:camera>
            <a:lightRig rig="threePt" dir="t">
              <a:rot lat="0" lon="0" rev="2700000"/>
            </a:lightRig>
          </a:scene3d>
          <a:sp3d extrusionH="25400">
            <a:bevelT h="38100"/>
            <a:bevelB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84233">
            <a:off x="385770" y="3191727"/>
            <a:ext cx="1625600" cy="16256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>
              <a:rot lat="17635117" lon="3626190" rev="17598000"/>
            </a:camera>
            <a:lightRig rig="threePt" dir="t">
              <a:rot lat="0" lon="0" rev="2700000"/>
            </a:lightRig>
          </a:scene3d>
          <a:sp3d extrusionH="25400">
            <a:bevelT h="38100"/>
            <a:bevelB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84233">
            <a:off x="2618018" y="4161728"/>
            <a:ext cx="1625600" cy="16256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>
              <a:rot lat="17635117" lon="3626190" rev="17598000"/>
            </a:camera>
            <a:lightRig rig="threePt" dir="t">
              <a:rot lat="0" lon="0" rev="2700000"/>
            </a:lightRig>
          </a:scene3d>
          <a:sp3d extrusionH="25400">
            <a:bevelT h="38100"/>
            <a:bevelB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84233">
            <a:off x="2618018" y="4075571"/>
            <a:ext cx="1625600" cy="16256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>
              <a:rot lat="17635117" lon="3626190" rev="17598000"/>
            </a:camera>
            <a:lightRig rig="threePt" dir="t">
              <a:rot lat="0" lon="0" rev="2700000"/>
            </a:lightRig>
          </a:scene3d>
          <a:sp3d extrusionH="25400">
            <a:bevelT h="38100"/>
            <a:bevelB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84233">
            <a:off x="2618018" y="3989428"/>
            <a:ext cx="1625600" cy="16256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>
              <a:rot lat="17635117" lon="3626190" rev="17598000"/>
            </a:camera>
            <a:lightRig rig="threePt" dir="t">
              <a:rot lat="0" lon="0" rev="2700000"/>
            </a:lightRig>
          </a:scene3d>
          <a:sp3d extrusionH="25400">
            <a:bevelT h="38100"/>
            <a:bevelB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84233">
            <a:off x="2618018" y="3903285"/>
            <a:ext cx="1625600" cy="16256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>
              <a:rot lat="17635117" lon="3626190" rev="17598000"/>
            </a:camera>
            <a:lightRig rig="threePt" dir="t">
              <a:rot lat="0" lon="0" rev="2700000"/>
            </a:lightRig>
          </a:scene3d>
          <a:sp3d extrusionH="25400">
            <a:bevelT h="38100"/>
            <a:bevelB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84233">
            <a:off x="2618018" y="3817142"/>
            <a:ext cx="1625600" cy="16256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>
              <a:rot lat="17635117" lon="3626190" rev="17598000"/>
            </a:camera>
            <a:lightRig rig="threePt" dir="t">
              <a:rot lat="0" lon="0" rev="2700000"/>
            </a:lightRig>
          </a:scene3d>
          <a:sp3d extrusionH="25400">
            <a:bevelT h="38100"/>
            <a:bevelB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84233">
            <a:off x="2618018" y="3730999"/>
            <a:ext cx="1625600" cy="16256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>
              <a:rot lat="17635117" lon="3626190" rev="17598000"/>
            </a:camera>
            <a:lightRig rig="threePt" dir="t">
              <a:rot lat="0" lon="0" rev="2700000"/>
            </a:lightRig>
          </a:scene3d>
          <a:sp3d extrusionH="25400">
            <a:bevelT h="38100"/>
            <a:bevelB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84233">
            <a:off x="2618018" y="3644856"/>
            <a:ext cx="1625600" cy="16256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>
              <a:rot lat="17635117" lon="3626190" rev="17598000"/>
            </a:camera>
            <a:lightRig rig="threePt" dir="t">
              <a:rot lat="0" lon="0" rev="2700000"/>
            </a:lightRig>
          </a:scene3d>
          <a:sp3d extrusionH="25400">
            <a:bevelT h="38100"/>
            <a:bevelB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84233">
            <a:off x="2618018" y="3558713"/>
            <a:ext cx="1625600" cy="16256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>
              <a:rot lat="17635117" lon="3626190" rev="17598000"/>
            </a:camera>
            <a:lightRig rig="threePt" dir="t">
              <a:rot lat="0" lon="0" rev="2700000"/>
            </a:lightRig>
          </a:scene3d>
          <a:sp3d extrusionH="25400">
            <a:bevelT h="38100"/>
            <a:bevelB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84233">
            <a:off x="2618018" y="3472570"/>
            <a:ext cx="1625600" cy="16256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>
              <a:rot lat="17635117" lon="3626190" rev="17598000"/>
            </a:camera>
            <a:lightRig rig="threePt" dir="t">
              <a:rot lat="0" lon="0" rev="2700000"/>
            </a:lightRig>
          </a:scene3d>
          <a:sp3d extrusionH="25400">
            <a:bevelT h="38100"/>
            <a:bevelB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84233">
            <a:off x="2618018" y="3386427"/>
            <a:ext cx="1625600" cy="16256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>
              <a:rot lat="17635117" lon="3626190" rev="17598000"/>
            </a:camera>
            <a:lightRig rig="threePt" dir="t">
              <a:rot lat="0" lon="0" rev="2700000"/>
            </a:lightRig>
          </a:scene3d>
          <a:sp3d extrusionH="25400">
            <a:bevelT h="38100"/>
            <a:bevelB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84233">
            <a:off x="4850266" y="4184142"/>
            <a:ext cx="1625600" cy="16256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>
              <a:rot lat="17635117" lon="3626190" rev="17598000"/>
            </a:camera>
            <a:lightRig rig="threePt" dir="t">
              <a:rot lat="0" lon="0" rev="2700000"/>
            </a:lightRig>
          </a:scene3d>
          <a:sp3d extrusionH="25400">
            <a:bevelT h="38100"/>
            <a:bevelB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84233">
            <a:off x="4850266" y="4097985"/>
            <a:ext cx="1625600" cy="16256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>
              <a:rot lat="17635117" lon="3626190" rev="17598000"/>
            </a:camera>
            <a:lightRig rig="threePt" dir="t">
              <a:rot lat="0" lon="0" rev="2700000"/>
            </a:lightRig>
          </a:scene3d>
          <a:sp3d extrusionH="25400">
            <a:bevelT h="38100"/>
            <a:bevelB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84233">
            <a:off x="4850266" y="4011842"/>
            <a:ext cx="1625600" cy="16256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>
              <a:rot lat="17635117" lon="3626190" rev="17598000"/>
            </a:camera>
            <a:lightRig rig="threePt" dir="t">
              <a:rot lat="0" lon="0" rev="2700000"/>
            </a:lightRig>
          </a:scene3d>
          <a:sp3d extrusionH="25400">
            <a:bevelT h="38100"/>
            <a:bevelB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84233">
            <a:off x="4850266" y="3925699"/>
            <a:ext cx="1625600" cy="16256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>
              <a:rot lat="17635117" lon="3626190" rev="17598000"/>
            </a:camera>
            <a:lightRig rig="threePt" dir="t">
              <a:rot lat="0" lon="0" rev="2700000"/>
            </a:lightRig>
          </a:scene3d>
          <a:sp3d extrusionH="25400">
            <a:bevelT h="38100"/>
            <a:bevelB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84233">
            <a:off x="4850266" y="3839556"/>
            <a:ext cx="1625600" cy="16256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>
              <a:rot lat="17635117" lon="3626190" rev="17598000"/>
            </a:camera>
            <a:lightRig rig="threePt" dir="t">
              <a:rot lat="0" lon="0" rev="2700000"/>
            </a:lightRig>
          </a:scene3d>
          <a:sp3d extrusionH="25400">
            <a:bevelT h="38100"/>
            <a:bevelB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84233">
            <a:off x="4850266" y="3753413"/>
            <a:ext cx="1625600" cy="16256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>
              <a:rot lat="17635117" lon="3626190" rev="17598000"/>
            </a:camera>
            <a:lightRig rig="threePt" dir="t">
              <a:rot lat="0" lon="0" rev="2700000"/>
            </a:lightRig>
          </a:scene3d>
          <a:sp3d extrusionH="25400">
            <a:bevelT h="38100"/>
            <a:bevelB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84233">
            <a:off x="4850266" y="3667270"/>
            <a:ext cx="1625600" cy="16256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>
              <a:rot lat="17635117" lon="3626190" rev="17598000"/>
            </a:camera>
            <a:lightRig rig="threePt" dir="t">
              <a:rot lat="0" lon="0" rev="2700000"/>
            </a:lightRig>
          </a:scene3d>
          <a:sp3d extrusionH="25400">
            <a:bevelT h="38100"/>
            <a:bevelB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84233">
            <a:off x="4850266" y="3581127"/>
            <a:ext cx="1625600" cy="16256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>
              <a:rot lat="17635117" lon="3626190" rev="17598000"/>
            </a:camera>
            <a:lightRig rig="threePt" dir="t">
              <a:rot lat="0" lon="0" rev="2700000"/>
            </a:lightRig>
          </a:scene3d>
          <a:sp3d extrusionH="25400">
            <a:bevelT h="38100"/>
            <a:bevelB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84233">
            <a:off x="7082514" y="4206556"/>
            <a:ext cx="1625600" cy="16256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>
              <a:rot lat="17635117" lon="3626190" rev="17598000"/>
            </a:camera>
            <a:lightRig rig="threePt" dir="t">
              <a:rot lat="0" lon="0" rev="2700000"/>
            </a:lightRig>
          </a:scene3d>
          <a:sp3d extrusionH="25400">
            <a:bevelT h="38100"/>
            <a:bevelB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84233">
            <a:off x="7082514" y="4120399"/>
            <a:ext cx="1625600" cy="16256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>
              <a:rot lat="17635117" lon="3626190" rev="17598000"/>
            </a:camera>
            <a:lightRig rig="threePt" dir="t">
              <a:rot lat="0" lon="0" rev="2700000"/>
            </a:lightRig>
          </a:scene3d>
          <a:sp3d extrusionH="25400">
            <a:bevelT h="38100"/>
            <a:bevelB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84233">
            <a:off x="7082514" y="4034256"/>
            <a:ext cx="1625600" cy="16256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>
              <a:rot lat="17635117" lon="3626190" rev="17598000"/>
            </a:camera>
            <a:lightRig rig="threePt" dir="t">
              <a:rot lat="0" lon="0" rev="2700000"/>
            </a:lightRig>
          </a:scene3d>
          <a:sp3d extrusionH="25400">
            <a:bevelT h="38100"/>
            <a:bevelB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84233">
            <a:off x="7082514" y="3948113"/>
            <a:ext cx="1625600" cy="16256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>
              <a:rot lat="17635117" lon="3626190" rev="17598000"/>
            </a:camera>
            <a:lightRig rig="threePt" dir="t">
              <a:rot lat="0" lon="0" rev="2700000"/>
            </a:lightRig>
          </a:scene3d>
          <a:sp3d extrusionH="25400">
            <a:bevelT h="38100"/>
            <a:bevelB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84233">
            <a:off x="7082514" y="3861970"/>
            <a:ext cx="1625600" cy="16256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>
              <a:rot lat="17635117" lon="3626190" rev="17598000"/>
            </a:camera>
            <a:lightRig rig="threePt" dir="t">
              <a:rot lat="0" lon="0" rev="2700000"/>
            </a:lightRig>
          </a:scene3d>
          <a:sp3d extrusionH="25400">
            <a:bevelT h="38100"/>
            <a:bevelB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84233">
            <a:off x="7082514" y="3775827"/>
            <a:ext cx="1625600" cy="16256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>
              <a:rot lat="17635117" lon="3626190" rev="17598000"/>
            </a:camera>
            <a:lightRig rig="threePt" dir="t">
              <a:rot lat="0" lon="0" rev="2700000"/>
            </a:lightRig>
          </a:scene3d>
          <a:sp3d extrusionH="25400">
            <a:bevelT h="38100"/>
            <a:bevelB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2954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hteck 5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84233">
            <a:off x="385770" y="4139314"/>
            <a:ext cx="1625600" cy="16256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>
              <a:rot lat="17635117" lon="3626190" rev="17598000"/>
            </a:camera>
            <a:lightRig rig="threePt" dir="t">
              <a:rot lat="0" lon="0" rev="2700000"/>
            </a:lightRig>
          </a:scene3d>
          <a:sp3d extrusionH="25400">
            <a:bevelT h="38100"/>
            <a:bevelB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84233">
            <a:off x="385770" y="4053157"/>
            <a:ext cx="1625600" cy="16256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>
              <a:rot lat="17635117" lon="3626190" rev="17598000"/>
            </a:camera>
            <a:lightRig rig="threePt" dir="t">
              <a:rot lat="0" lon="0" rev="2700000"/>
            </a:lightRig>
          </a:scene3d>
          <a:sp3d extrusionH="25400">
            <a:bevelT h="38100"/>
            <a:bevelB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84233">
            <a:off x="385770" y="3967014"/>
            <a:ext cx="1625600" cy="16256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>
              <a:rot lat="17635117" lon="3626190" rev="17598000"/>
            </a:camera>
            <a:lightRig rig="threePt" dir="t">
              <a:rot lat="0" lon="0" rev="2700000"/>
            </a:lightRig>
          </a:scene3d>
          <a:sp3d extrusionH="25400">
            <a:bevelT h="38100"/>
            <a:bevelB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84233">
            <a:off x="385770" y="3880871"/>
            <a:ext cx="1625600" cy="16256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>
              <a:rot lat="17635117" lon="3626190" rev="17598000"/>
            </a:camera>
            <a:lightRig rig="threePt" dir="t">
              <a:rot lat="0" lon="0" rev="2700000"/>
            </a:lightRig>
          </a:scene3d>
          <a:sp3d extrusionH="25400">
            <a:bevelT h="38100"/>
            <a:bevelB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84233">
            <a:off x="2618018" y="4161728"/>
            <a:ext cx="1625600" cy="16256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>
              <a:rot lat="17635117" lon="3626190" rev="17598000"/>
            </a:camera>
            <a:lightRig rig="threePt" dir="t">
              <a:rot lat="0" lon="0" rev="2700000"/>
            </a:lightRig>
          </a:scene3d>
          <a:sp3d extrusionH="25400">
            <a:bevelT h="38100"/>
            <a:bevelB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84233">
            <a:off x="2618018" y="4075571"/>
            <a:ext cx="1625600" cy="16256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>
              <a:rot lat="17635117" lon="3626190" rev="17598000"/>
            </a:camera>
            <a:lightRig rig="threePt" dir="t">
              <a:rot lat="0" lon="0" rev="2700000"/>
            </a:lightRig>
          </a:scene3d>
          <a:sp3d extrusionH="25400">
            <a:bevelT h="38100"/>
            <a:bevelB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27136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Bildschirmpräsentation (4:3)</PresentationFormat>
  <Paragraphs>0</Paragraphs>
  <Slides>6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7" baseType="lpstr">
      <vt:lpstr>Larissa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1jkoch</dc:creator>
  <cp:lastModifiedBy>1jkoch</cp:lastModifiedBy>
  <cp:revision>4</cp:revision>
  <dcterms:created xsi:type="dcterms:W3CDTF">2012-04-18T17:17:58Z</dcterms:created>
  <dcterms:modified xsi:type="dcterms:W3CDTF">2012-04-18T21:30:22Z</dcterms:modified>
</cp:coreProperties>
</file>