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9FF"/>
    <a:srgbClr val="A8D6FF"/>
    <a:srgbClr val="A6D4FB"/>
    <a:srgbClr val="55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4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9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0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86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37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47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98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05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03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1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12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DE69C-555E-4109-BCC8-DA63B28ED967}" type="datetimeFigureOut">
              <a:rPr lang="de-DE" smtClean="0"/>
              <a:t>02.03.2016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599C0-906E-4D6C-84AF-057FAB56D28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988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2627784" y="1268760"/>
            <a:ext cx="2376264" cy="4104456"/>
            <a:chOff x="2627784" y="1268760"/>
            <a:chExt cx="2376264" cy="4104456"/>
          </a:xfrm>
        </p:grpSpPr>
        <p:sp>
          <p:nvSpPr>
            <p:cNvPr id="4" name="Ellipse 3"/>
            <p:cNvSpPr/>
            <p:nvPr/>
          </p:nvSpPr>
          <p:spPr>
            <a:xfrm>
              <a:off x="2987824" y="1268760"/>
              <a:ext cx="1656184" cy="165618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Flussdiagramm: Verzögerung 4"/>
            <p:cNvSpPr/>
            <p:nvPr/>
          </p:nvSpPr>
          <p:spPr>
            <a:xfrm rot="16200000">
              <a:off x="2627784" y="2852936"/>
              <a:ext cx="2376264" cy="2376264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3419872" y="2708920"/>
              <a:ext cx="792088" cy="3600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2627784" y="5013176"/>
              <a:ext cx="2376264" cy="3600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2675963" y="1304365"/>
            <a:ext cx="2218766" cy="3966883"/>
            <a:chOff x="2642099" y="1263852"/>
            <a:chExt cx="2361952" cy="4111133"/>
          </a:xfrm>
          <a:solidFill>
            <a:schemeClr val="bg1"/>
          </a:solidFill>
        </p:grpSpPr>
        <p:sp>
          <p:nvSpPr>
            <p:cNvPr id="10" name="Ellipse 9"/>
            <p:cNvSpPr/>
            <p:nvPr/>
          </p:nvSpPr>
          <p:spPr>
            <a:xfrm>
              <a:off x="3039798" y="1263852"/>
              <a:ext cx="1574773" cy="1574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lussdiagramm: Verzögerung 10"/>
            <p:cNvSpPr/>
            <p:nvPr/>
          </p:nvSpPr>
          <p:spPr>
            <a:xfrm rot="16200000">
              <a:off x="2666197" y="2898145"/>
              <a:ext cx="2299447" cy="2347635"/>
            </a:xfrm>
            <a:prstGeom prst="flowChartDelay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3486675" y="2708920"/>
              <a:ext cx="696654" cy="36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2642099" y="5027113"/>
              <a:ext cx="2361952" cy="34787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8811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reuz 3"/>
          <p:cNvSpPr/>
          <p:nvPr/>
        </p:nvSpPr>
        <p:spPr>
          <a:xfrm rot="2700000">
            <a:off x="1262630" y="2245204"/>
            <a:ext cx="2448272" cy="2448272"/>
          </a:xfrm>
          <a:prstGeom prst="plus">
            <a:avLst>
              <a:gd name="adj" fmla="val 3708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/>
          <p:cNvSpPr/>
          <p:nvPr/>
        </p:nvSpPr>
        <p:spPr>
          <a:xfrm rot="5400000">
            <a:off x="5107393" y="2117031"/>
            <a:ext cx="3137360" cy="270462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aute 6"/>
          <p:cNvSpPr/>
          <p:nvPr/>
        </p:nvSpPr>
        <p:spPr>
          <a:xfrm>
            <a:off x="4644008" y="1900661"/>
            <a:ext cx="1368152" cy="3137361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75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2267744" y="2492896"/>
            <a:ext cx="4680520" cy="1440160"/>
            <a:chOff x="2267744" y="2492896"/>
            <a:chExt cx="4680520" cy="1440160"/>
          </a:xfrm>
        </p:grpSpPr>
        <p:sp>
          <p:nvSpPr>
            <p:cNvPr id="4" name="Parallelogramm 3"/>
            <p:cNvSpPr/>
            <p:nvPr/>
          </p:nvSpPr>
          <p:spPr>
            <a:xfrm>
              <a:off x="2267744" y="2492896"/>
              <a:ext cx="4680520" cy="1440160"/>
            </a:xfrm>
            <a:prstGeom prst="parallelogram">
              <a:avLst>
                <a:gd name="adj" fmla="val 6608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Parallelogramm 4"/>
            <p:cNvSpPr/>
            <p:nvPr/>
          </p:nvSpPr>
          <p:spPr>
            <a:xfrm>
              <a:off x="2577916" y="2659760"/>
              <a:ext cx="4060176" cy="1106433"/>
            </a:xfrm>
            <a:prstGeom prst="parallelogram">
              <a:avLst>
                <a:gd name="adj" fmla="val 660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Parallelogramm 5"/>
            <p:cNvSpPr/>
            <p:nvPr/>
          </p:nvSpPr>
          <p:spPr>
            <a:xfrm>
              <a:off x="3034698" y="2900752"/>
              <a:ext cx="3146612" cy="624448"/>
            </a:xfrm>
            <a:prstGeom prst="parallelogram">
              <a:avLst>
                <a:gd name="adj" fmla="val 66084"/>
              </a:avLst>
            </a:prstGeom>
            <a:solidFill>
              <a:srgbClr val="557C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731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 nach unten 3"/>
          <p:cNvSpPr/>
          <p:nvPr/>
        </p:nvSpPr>
        <p:spPr>
          <a:xfrm>
            <a:off x="4080550" y="2808658"/>
            <a:ext cx="1507480" cy="14392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3491880" y="1484784"/>
            <a:ext cx="2684820" cy="1080120"/>
            <a:chOff x="3491880" y="1484784"/>
            <a:chExt cx="2684820" cy="1080120"/>
          </a:xfrm>
        </p:grpSpPr>
        <p:sp>
          <p:nvSpPr>
            <p:cNvPr id="5" name="Rechteck 4"/>
            <p:cNvSpPr/>
            <p:nvPr/>
          </p:nvSpPr>
          <p:spPr>
            <a:xfrm rot="309376">
              <a:off x="3491880" y="1484784"/>
              <a:ext cx="108012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 rot="309376">
              <a:off x="5096580" y="1484784"/>
              <a:ext cx="108012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4413965" y="1604519"/>
            <a:ext cx="840650" cy="840650"/>
            <a:chOff x="4403703" y="1604519"/>
            <a:chExt cx="840650" cy="840650"/>
          </a:xfrm>
        </p:grpSpPr>
        <p:sp>
          <p:nvSpPr>
            <p:cNvPr id="6" name="Kreuz 5"/>
            <p:cNvSpPr/>
            <p:nvPr/>
          </p:nvSpPr>
          <p:spPr>
            <a:xfrm>
              <a:off x="4403703" y="1604519"/>
              <a:ext cx="840650" cy="840650"/>
            </a:xfrm>
            <a:prstGeom prst="plus">
              <a:avLst>
                <a:gd name="adj" fmla="val 2322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Kreuz 7"/>
            <p:cNvSpPr/>
            <p:nvPr/>
          </p:nvSpPr>
          <p:spPr>
            <a:xfrm>
              <a:off x="4499992" y="1700808"/>
              <a:ext cx="648072" cy="648072"/>
            </a:xfrm>
            <a:prstGeom prst="plus">
              <a:avLst>
                <a:gd name="adj" fmla="val 3122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/>
          <p:cNvSpPr txBox="1"/>
          <p:nvPr/>
        </p:nvSpPr>
        <p:spPr>
          <a:xfrm>
            <a:off x="827584" y="2204864"/>
            <a:ext cx="1367682" cy="264687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600" dirty="0" smtClean="0">
                <a:latin typeface="HelveticaNeueLT Pro 65 Md" pitchFamily="34" charset="0"/>
              </a:rPr>
              <a:t>?</a:t>
            </a:r>
            <a:endParaRPr lang="de-DE" sz="16600" dirty="0">
              <a:latin typeface="HelveticaNeueLT Pro 65 M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55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/>
        </p:nvGrpSpPr>
        <p:grpSpPr>
          <a:xfrm>
            <a:off x="2085994" y="2098591"/>
            <a:ext cx="5079510" cy="2554545"/>
            <a:chOff x="2085994" y="2098591"/>
            <a:chExt cx="5079510" cy="2554545"/>
          </a:xfrm>
        </p:grpSpPr>
        <p:grpSp>
          <p:nvGrpSpPr>
            <p:cNvPr id="2" name="Gruppieren 1"/>
            <p:cNvGrpSpPr/>
            <p:nvPr/>
          </p:nvGrpSpPr>
          <p:grpSpPr>
            <a:xfrm>
              <a:off x="2085994" y="2390337"/>
              <a:ext cx="5079510" cy="2043519"/>
              <a:chOff x="3491880" y="1484784"/>
              <a:chExt cx="2684820" cy="1080120"/>
            </a:xfrm>
          </p:grpSpPr>
          <p:grpSp>
            <p:nvGrpSpPr>
              <p:cNvPr id="11" name="Gruppieren 10"/>
              <p:cNvGrpSpPr/>
              <p:nvPr/>
            </p:nvGrpSpPr>
            <p:grpSpPr>
              <a:xfrm>
                <a:off x="3491880" y="1484784"/>
                <a:ext cx="2684820" cy="1080120"/>
                <a:chOff x="3491880" y="1484784"/>
                <a:chExt cx="2684820" cy="1080120"/>
              </a:xfrm>
            </p:grpSpPr>
            <p:sp>
              <p:nvSpPr>
                <p:cNvPr id="5" name="Abgerundetes Rechteck 4"/>
                <p:cNvSpPr/>
                <p:nvPr/>
              </p:nvSpPr>
              <p:spPr>
                <a:xfrm rot="309376">
                  <a:off x="3491880" y="1484784"/>
                  <a:ext cx="1080120" cy="1080120"/>
                </a:xfrm>
                <a:prstGeom prst="roundRect">
                  <a:avLst>
                    <a:gd name="adj" fmla="val 797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" name="Abgerundetes Rechteck 6"/>
                <p:cNvSpPr/>
                <p:nvPr/>
              </p:nvSpPr>
              <p:spPr>
                <a:xfrm rot="309376">
                  <a:off x="5096580" y="1484784"/>
                  <a:ext cx="1080120" cy="1080120"/>
                </a:xfrm>
                <a:prstGeom prst="roundRect">
                  <a:avLst>
                    <a:gd name="adj" fmla="val 9281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" name="Gruppieren 8"/>
              <p:cNvGrpSpPr/>
              <p:nvPr/>
            </p:nvGrpSpPr>
            <p:grpSpPr>
              <a:xfrm>
                <a:off x="4413965" y="1604519"/>
                <a:ext cx="840650" cy="840650"/>
                <a:chOff x="4403703" y="1604519"/>
                <a:chExt cx="840650" cy="840650"/>
              </a:xfrm>
            </p:grpSpPr>
            <p:sp>
              <p:nvSpPr>
                <p:cNvPr id="6" name="Kreuz 5"/>
                <p:cNvSpPr/>
                <p:nvPr/>
              </p:nvSpPr>
              <p:spPr>
                <a:xfrm>
                  <a:off x="4403703" y="1604519"/>
                  <a:ext cx="840650" cy="840650"/>
                </a:xfrm>
                <a:prstGeom prst="plus">
                  <a:avLst>
                    <a:gd name="adj" fmla="val 2745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Kreuz 7"/>
                <p:cNvSpPr/>
                <p:nvPr/>
              </p:nvSpPr>
              <p:spPr>
                <a:xfrm>
                  <a:off x="4499992" y="1703457"/>
                  <a:ext cx="648072" cy="648072"/>
                </a:xfrm>
                <a:prstGeom prst="plus">
                  <a:avLst>
                    <a:gd name="adj" fmla="val 35612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10" name="Textfeld 9"/>
            <p:cNvSpPr txBox="1"/>
            <p:nvPr/>
          </p:nvSpPr>
          <p:spPr>
            <a:xfrm>
              <a:off x="5510177" y="2098591"/>
              <a:ext cx="1326004" cy="255454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0" dirty="0" smtClean="0">
                  <a:solidFill>
                    <a:schemeClr val="bg1"/>
                  </a:solidFill>
                  <a:latin typeface="HelveticaNeueLT Pro 65 Md" pitchFamily="34" charset="0"/>
                </a:rPr>
                <a:t>?</a:t>
              </a:r>
              <a:endParaRPr lang="de-DE" sz="16000" dirty="0">
                <a:solidFill>
                  <a:schemeClr val="bg1"/>
                </a:solidFill>
                <a:latin typeface="HelveticaNeueLT Pro 65 Md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63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/>
          <p:cNvSpPr/>
          <p:nvPr/>
        </p:nvSpPr>
        <p:spPr>
          <a:xfrm rot="309376">
            <a:off x="5121985" y="2390337"/>
            <a:ext cx="2043519" cy="2043519"/>
          </a:xfrm>
          <a:prstGeom prst="roundRect">
            <a:avLst>
              <a:gd name="adj" fmla="val 92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 rot="21180000">
            <a:off x="5510177" y="2098591"/>
            <a:ext cx="1326004" cy="2554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0" dirty="0" smtClean="0">
                <a:solidFill>
                  <a:schemeClr val="bg1"/>
                </a:solidFill>
                <a:latin typeface="HelveticaNeueLT Pro 65 Md" pitchFamily="34" charset="0"/>
              </a:rPr>
              <a:t>?</a:t>
            </a:r>
            <a:endParaRPr lang="de-DE" sz="16000" dirty="0">
              <a:solidFill>
                <a:schemeClr val="bg1"/>
              </a:solidFill>
              <a:latin typeface="HelveticaNeueLT Pro 65 Md" pitchFamily="34" charset="0"/>
            </a:endParaRPr>
          </a:p>
        </p:txBody>
      </p:sp>
      <p:sp>
        <p:nvSpPr>
          <p:cNvPr id="14" name="Abgerundetes Rechteck 13"/>
          <p:cNvSpPr/>
          <p:nvPr/>
        </p:nvSpPr>
        <p:spPr>
          <a:xfrm rot="309376">
            <a:off x="2085993" y="2390337"/>
            <a:ext cx="2043519" cy="2043519"/>
          </a:xfrm>
          <a:prstGeom prst="roundRect">
            <a:avLst>
              <a:gd name="adj" fmla="val 928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 rot="21180000">
            <a:off x="2474185" y="2098591"/>
            <a:ext cx="1326004" cy="255454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6000" dirty="0" smtClean="0">
                <a:solidFill>
                  <a:schemeClr val="bg1"/>
                </a:solidFill>
                <a:latin typeface="HelveticaNeueLT Pro 65 Md" pitchFamily="34" charset="0"/>
              </a:rPr>
              <a:t>?</a:t>
            </a:r>
            <a:endParaRPr lang="de-DE" sz="16000" dirty="0">
              <a:solidFill>
                <a:schemeClr val="bg1"/>
              </a:solidFill>
              <a:latin typeface="HelveticaNeueLT Pro 65 Md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 rot="21000000">
            <a:off x="3971560" y="2861833"/>
            <a:ext cx="1308380" cy="1100528"/>
            <a:chOff x="3830521" y="2743200"/>
            <a:chExt cx="1590457" cy="1337794"/>
          </a:xfrm>
        </p:grpSpPr>
        <p:sp>
          <p:nvSpPr>
            <p:cNvPr id="6" name="Rechteck 5"/>
            <p:cNvSpPr/>
            <p:nvPr/>
          </p:nvSpPr>
          <p:spPr>
            <a:xfrm>
              <a:off x="3830521" y="2743200"/>
              <a:ext cx="1590457" cy="1337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/>
            <p:cNvSpPr/>
            <p:nvPr/>
          </p:nvSpPr>
          <p:spPr>
            <a:xfrm>
              <a:off x="4012694" y="2930113"/>
              <a:ext cx="1225351" cy="963966"/>
            </a:xfrm>
            <a:custGeom>
              <a:avLst/>
              <a:gdLst>
                <a:gd name="connsiteX0" fmla="*/ 0 w 1225351"/>
                <a:gd name="connsiteY0" fmla="*/ 642150 h 963966"/>
                <a:gd name="connsiteX1" fmla="*/ 1225351 w 1225351"/>
                <a:gd name="connsiteY1" fmla="*/ 642150 h 963966"/>
                <a:gd name="connsiteX2" fmla="*/ 1225351 w 1225351"/>
                <a:gd name="connsiteY2" fmla="*/ 963966 h 963966"/>
                <a:gd name="connsiteX3" fmla="*/ 0 w 1225351"/>
                <a:gd name="connsiteY3" fmla="*/ 963966 h 963966"/>
                <a:gd name="connsiteX4" fmla="*/ 0 w 1225351"/>
                <a:gd name="connsiteY4" fmla="*/ 0 h 963966"/>
                <a:gd name="connsiteX5" fmla="*/ 1225351 w 1225351"/>
                <a:gd name="connsiteY5" fmla="*/ 0 h 963966"/>
                <a:gd name="connsiteX6" fmla="*/ 1225351 w 1225351"/>
                <a:gd name="connsiteY6" fmla="*/ 321816 h 963966"/>
                <a:gd name="connsiteX7" fmla="*/ 0 w 1225351"/>
                <a:gd name="connsiteY7" fmla="*/ 321816 h 96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5351" h="963966">
                  <a:moveTo>
                    <a:pt x="0" y="642150"/>
                  </a:moveTo>
                  <a:lnTo>
                    <a:pt x="1225351" y="642150"/>
                  </a:lnTo>
                  <a:lnTo>
                    <a:pt x="1225351" y="963966"/>
                  </a:lnTo>
                  <a:lnTo>
                    <a:pt x="0" y="963966"/>
                  </a:lnTo>
                  <a:close/>
                  <a:moveTo>
                    <a:pt x="0" y="0"/>
                  </a:moveTo>
                  <a:lnTo>
                    <a:pt x="1225351" y="0"/>
                  </a:lnTo>
                  <a:lnTo>
                    <a:pt x="1225351" y="321816"/>
                  </a:lnTo>
                  <a:lnTo>
                    <a:pt x="0" y="32181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713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uppieren 62"/>
          <p:cNvGrpSpPr/>
          <p:nvPr/>
        </p:nvGrpSpPr>
        <p:grpSpPr>
          <a:xfrm>
            <a:off x="1143000" y="0"/>
            <a:ext cx="6858001" cy="6858000"/>
            <a:chOff x="1441945" y="10911"/>
            <a:chExt cx="6554991" cy="6554990"/>
          </a:xfrm>
        </p:grpSpPr>
        <p:sp>
          <p:nvSpPr>
            <p:cNvPr id="61" name="Freihandform 60"/>
            <p:cNvSpPr/>
            <p:nvPr/>
          </p:nvSpPr>
          <p:spPr>
            <a:xfrm>
              <a:off x="1441946" y="10911"/>
              <a:ext cx="6554990" cy="6554990"/>
            </a:xfrm>
            <a:custGeom>
              <a:avLst/>
              <a:gdLst>
                <a:gd name="connsiteX0" fmla="*/ 1786796 w 6554990"/>
                <a:gd name="connsiteY0" fmla="*/ 6073029 h 6554990"/>
                <a:gd name="connsiteX1" fmla="*/ 1600930 w 6554990"/>
                <a:gd name="connsiteY1" fmla="*/ 6258894 h 6554990"/>
                <a:gd name="connsiteX2" fmla="*/ 1786796 w 6554990"/>
                <a:gd name="connsiteY2" fmla="*/ 6444760 h 6554990"/>
                <a:gd name="connsiteX3" fmla="*/ 1972662 w 6554990"/>
                <a:gd name="connsiteY3" fmla="*/ 6258894 h 6554990"/>
                <a:gd name="connsiteX4" fmla="*/ 1041448 w 6554990"/>
                <a:gd name="connsiteY4" fmla="*/ 6073029 h 6554990"/>
                <a:gd name="connsiteX5" fmla="*/ 855582 w 6554990"/>
                <a:gd name="connsiteY5" fmla="*/ 6258894 h 6554990"/>
                <a:gd name="connsiteX6" fmla="*/ 1041447 w 6554990"/>
                <a:gd name="connsiteY6" fmla="*/ 6444760 h 6554990"/>
                <a:gd name="connsiteX7" fmla="*/ 1227313 w 6554990"/>
                <a:gd name="connsiteY7" fmla="*/ 6258894 h 6554990"/>
                <a:gd name="connsiteX8" fmla="*/ 296099 w 6554990"/>
                <a:gd name="connsiteY8" fmla="*/ 6073029 h 6554990"/>
                <a:gd name="connsiteX9" fmla="*/ 110241 w 6554990"/>
                <a:gd name="connsiteY9" fmla="*/ 6258886 h 6554990"/>
                <a:gd name="connsiteX10" fmla="*/ 296107 w 6554990"/>
                <a:gd name="connsiteY10" fmla="*/ 6444752 h 6554990"/>
                <a:gd name="connsiteX11" fmla="*/ 481965 w 6554990"/>
                <a:gd name="connsiteY11" fmla="*/ 6258895 h 6554990"/>
                <a:gd name="connsiteX12" fmla="*/ 5513538 w 6554990"/>
                <a:gd name="connsiteY12" fmla="*/ 6073028 h 6554990"/>
                <a:gd name="connsiteX13" fmla="*/ 5327672 w 6554990"/>
                <a:gd name="connsiteY13" fmla="*/ 6258893 h 6554990"/>
                <a:gd name="connsiteX14" fmla="*/ 5513538 w 6554990"/>
                <a:gd name="connsiteY14" fmla="*/ 6444759 h 6554990"/>
                <a:gd name="connsiteX15" fmla="*/ 5699404 w 6554990"/>
                <a:gd name="connsiteY15" fmla="*/ 6258893 h 6554990"/>
                <a:gd name="connsiteX16" fmla="*/ 4768190 w 6554990"/>
                <a:gd name="connsiteY16" fmla="*/ 6073028 h 6554990"/>
                <a:gd name="connsiteX17" fmla="*/ 4582324 w 6554990"/>
                <a:gd name="connsiteY17" fmla="*/ 6258894 h 6554990"/>
                <a:gd name="connsiteX18" fmla="*/ 4768190 w 6554990"/>
                <a:gd name="connsiteY18" fmla="*/ 6444760 h 6554990"/>
                <a:gd name="connsiteX19" fmla="*/ 4954055 w 6554990"/>
                <a:gd name="connsiteY19" fmla="*/ 6258894 h 6554990"/>
                <a:gd name="connsiteX20" fmla="*/ 4022841 w 6554990"/>
                <a:gd name="connsiteY20" fmla="*/ 6073028 h 6554990"/>
                <a:gd name="connsiteX21" fmla="*/ 3836976 w 6554990"/>
                <a:gd name="connsiteY21" fmla="*/ 6258894 h 6554990"/>
                <a:gd name="connsiteX22" fmla="*/ 4022841 w 6554990"/>
                <a:gd name="connsiteY22" fmla="*/ 6444760 h 6554990"/>
                <a:gd name="connsiteX23" fmla="*/ 4208707 w 6554990"/>
                <a:gd name="connsiteY23" fmla="*/ 6258894 h 6554990"/>
                <a:gd name="connsiteX24" fmla="*/ 3277493 w 6554990"/>
                <a:gd name="connsiteY24" fmla="*/ 6073028 h 6554990"/>
                <a:gd name="connsiteX25" fmla="*/ 3091627 w 6554990"/>
                <a:gd name="connsiteY25" fmla="*/ 6258894 h 6554990"/>
                <a:gd name="connsiteX26" fmla="*/ 3277493 w 6554990"/>
                <a:gd name="connsiteY26" fmla="*/ 6444760 h 6554990"/>
                <a:gd name="connsiteX27" fmla="*/ 3463359 w 6554990"/>
                <a:gd name="connsiteY27" fmla="*/ 6258894 h 6554990"/>
                <a:gd name="connsiteX28" fmla="*/ 2532144 w 6554990"/>
                <a:gd name="connsiteY28" fmla="*/ 6073028 h 6554990"/>
                <a:gd name="connsiteX29" fmla="*/ 2346279 w 6554990"/>
                <a:gd name="connsiteY29" fmla="*/ 6258894 h 6554990"/>
                <a:gd name="connsiteX30" fmla="*/ 2532144 w 6554990"/>
                <a:gd name="connsiteY30" fmla="*/ 6444760 h 6554990"/>
                <a:gd name="connsiteX31" fmla="*/ 2718010 w 6554990"/>
                <a:gd name="connsiteY31" fmla="*/ 6258894 h 6554990"/>
                <a:gd name="connsiteX32" fmla="*/ 6258886 w 6554990"/>
                <a:gd name="connsiteY32" fmla="*/ 6073027 h 6554990"/>
                <a:gd name="connsiteX33" fmla="*/ 6073020 w 6554990"/>
                <a:gd name="connsiteY33" fmla="*/ 6258893 h 6554990"/>
                <a:gd name="connsiteX34" fmla="*/ 6258878 w 6554990"/>
                <a:gd name="connsiteY34" fmla="*/ 6444751 h 6554990"/>
                <a:gd name="connsiteX35" fmla="*/ 6444744 w 6554990"/>
                <a:gd name="connsiteY35" fmla="*/ 6258886 h 6554990"/>
                <a:gd name="connsiteX36" fmla="*/ 5886212 w 6554990"/>
                <a:gd name="connsiteY36" fmla="*/ 5700354 h 6554990"/>
                <a:gd name="connsiteX37" fmla="*/ 5700346 w 6554990"/>
                <a:gd name="connsiteY37" fmla="*/ 5886219 h 6554990"/>
                <a:gd name="connsiteX38" fmla="*/ 5886212 w 6554990"/>
                <a:gd name="connsiteY38" fmla="*/ 6072085 h 6554990"/>
                <a:gd name="connsiteX39" fmla="*/ 6072078 w 6554990"/>
                <a:gd name="connsiteY39" fmla="*/ 5886219 h 6554990"/>
                <a:gd name="connsiteX40" fmla="*/ 5140864 w 6554990"/>
                <a:gd name="connsiteY40" fmla="*/ 5700354 h 6554990"/>
                <a:gd name="connsiteX41" fmla="*/ 4954998 w 6554990"/>
                <a:gd name="connsiteY41" fmla="*/ 5886219 h 6554990"/>
                <a:gd name="connsiteX42" fmla="*/ 5140864 w 6554990"/>
                <a:gd name="connsiteY42" fmla="*/ 6072085 h 6554990"/>
                <a:gd name="connsiteX43" fmla="*/ 5326730 w 6554990"/>
                <a:gd name="connsiteY43" fmla="*/ 5886219 h 6554990"/>
                <a:gd name="connsiteX44" fmla="*/ 4395516 w 6554990"/>
                <a:gd name="connsiteY44" fmla="*/ 5700354 h 6554990"/>
                <a:gd name="connsiteX45" fmla="*/ 4209650 w 6554990"/>
                <a:gd name="connsiteY45" fmla="*/ 5886220 h 6554990"/>
                <a:gd name="connsiteX46" fmla="*/ 4395515 w 6554990"/>
                <a:gd name="connsiteY46" fmla="*/ 6072085 h 6554990"/>
                <a:gd name="connsiteX47" fmla="*/ 4581381 w 6554990"/>
                <a:gd name="connsiteY47" fmla="*/ 5886219 h 6554990"/>
                <a:gd name="connsiteX48" fmla="*/ 3650167 w 6554990"/>
                <a:gd name="connsiteY48" fmla="*/ 5700354 h 6554990"/>
                <a:gd name="connsiteX49" fmla="*/ 3464301 w 6554990"/>
                <a:gd name="connsiteY49" fmla="*/ 5886220 h 6554990"/>
                <a:gd name="connsiteX50" fmla="*/ 3650167 w 6554990"/>
                <a:gd name="connsiteY50" fmla="*/ 6072086 h 6554990"/>
                <a:gd name="connsiteX51" fmla="*/ 3836033 w 6554990"/>
                <a:gd name="connsiteY51" fmla="*/ 5886220 h 6554990"/>
                <a:gd name="connsiteX52" fmla="*/ 2904819 w 6554990"/>
                <a:gd name="connsiteY52" fmla="*/ 5700354 h 6554990"/>
                <a:gd name="connsiteX53" fmla="*/ 2718953 w 6554990"/>
                <a:gd name="connsiteY53" fmla="*/ 5886220 h 6554990"/>
                <a:gd name="connsiteX54" fmla="*/ 2904819 w 6554990"/>
                <a:gd name="connsiteY54" fmla="*/ 6072086 h 6554990"/>
                <a:gd name="connsiteX55" fmla="*/ 3090684 w 6554990"/>
                <a:gd name="connsiteY55" fmla="*/ 5886220 h 6554990"/>
                <a:gd name="connsiteX56" fmla="*/ 2159471 w 6554990"/>
                <a:gd name="connsiteY56" fmla="*/ 5700354 h 6554990"/>
                <a:gd name="connsiteX57" fmla="*/ 1973604 w 6554990"/>
                <a:gd name="connsiteY57" fmla="*/ 5886220 h 6554990"/>
                <a:gd name="connsiteX58" fmla="*/ 2159470 w 6554990"/>
                <a:gd name="connsiteY58" fmla="*/ 6072086 h 6554990"/>
                <a:gd name="connsiteX59" fmla="*/ 2345336 w 6554990"/>
                <a:gd name="connsiteY59" fmla="*/ 5886220 h 6554990"/>
                <a:gd name="connsiteX60" fmla="*/ 1414122 w 6554990"/>
                <a:gd name="connsiteY60" fmla="*/ 5700354 h 6554990"/>
                <a:gd name="connsiteX61" fmla="*/ 1228256 w 6554990"/>
                <a:gd name="connsiteY61" fmla="*/ 5886220 h 6554990"/>
                <a:gd name="connsiteX62" fmla="*/ 1414121 w 6554990"/>
                <a:gd name="connsiteY62" fmla="*/ 6072086 h 6554990"/>
                <a:gd name="connsiteX63" fmla="*/ 1599987 w 6554990"/>
                <a:gd name="connsiteY63" fmla="*/ 5886220 h 6554990"/>
                <a:gd name="connsiteX64" fmla="*/ 668773 w 6554990"/>
                <a:gd name="connsiteY64" fmla="*/ 5700354 h 6554990"/>
                <a:gd name="connsiteX65" fmla="*/ 482907 w 6554990"/>
                <a:gd name="connsiteY65" fmla="*/ 5886220 h 6554990"/>
                <a:gd name="connsiteX66" fmla="*/ 668773 w 6554990"/>
                <a:gd name="connsiteY66" fmla="*/ 6072086 h 6554990"/>
                <a:gd name="connsiteX67" fmla="*/ 854639 w 6554990"/>
                <a:gd name="connsiteY67" fmla="*/ 5886220 h 6554990"/>
                <a:gd name="connsiteX68" fmla="*/ 296100 w 6554990"/>
                <a:gd name="connsiteY68" fmla="*/ 5327681 h 6554990"/>
                <a:gd name="connsiteX69" fmla="*/ 110234 w 6554990"/>
                <a:gd name="connsiteY69" fmla="*/ 5513547 h 6554990"/>
                <a:gd name="connsiteX70" fmla="*/ 296101 w 6554990"/>
                <a:gd name="connsiteY70" fmla="*/ 5699414 h 6554990"/>
                <a:gd name="connsiteX71" fmla="*/ 481967 w 6554990"/>
                <a:gd name="connsiteY71" fmla="*/ 5513548 h 6554990"/>
                <a:gd name="connsiteX72" fmla="*/ 6258886 w 6554990"/>
                <a:gd name="connsiteY72" fmla="*/ 5327680 h 6554990"/>
                <a:gd name="connsiteX73" fmla="*/ 6073019 w 6554990"/>
                <a:gd name="connsiteY73" fmla="*/ 5513547 h 6554990"/>
                <a:gd name="connsiteX74" fmla="*/ 6258884 w 6554990"/>
                <a:gd name="connsiteY74" fmla="*/ 5699412 h 6554990"/>
                <a:gd name="connsiteX75" fmla="*/ 6444751 w 6554990"/>
                <a:gd name="connsiteY75" fmla="*/ 5513546 h 6554990"/>
                <a:gd name="connsiteX76" fmla="*/ 4768190 w 6554990"/>
                <a:gd name="connsiteY76" fmla="*/ 5327680 h 6554990"/>
                <a:gd name="connsiteX77" fmla="*/ 4582324 w 6554990"/>
                <a:gd name="connsiteY77" fmla="*/ 5513545 h 6554990"/>
                <a:gd name="connsiteX78" fmla="*/ 4768190 w 6554990"/>
                <a:gd name="connsiteY78" fmla="*/ 5699411 h 6554990"/>
                <a:gd name="connsiteX79" fmla="*/ 4954055 w 6554990"/>
                <a:gd name="connsiteY79" fmla="*/ 5513545 h 6554990"/>
                <a:gd name="connsiteX80" fmla="*/ 4022841 w 6554990"/>
                <a:gd name="connsiteY80" fmla="*/ 5327680 h 6554990"/>
                <a:gd name="connsiteX81" fmla="*/ 3836976 w 6554990"/>
                <a:gd name="connsiteY81" fmla="*/ 5513545 h 6554990"/>
                <a:gd name="connsiteX82" fmla="*/ 4022841 w 6554990"/>
                <a:gd name="connsiteY82" fmla="*/ 5699411 h 6554990"/>
                <a:gd name="connsiteX83" fmla="*/ 4208707 w 6554990"/>
                <a:gd name="connsiteY83" fmla="*/ 5513545 h 6554990"/>
                <a:gd name="connsiteX84" fmla="*/ 3277493 w 6554990"/>
                <a:gd name="connsiteY84" fmla="*/ 5327680 h 6554990"/>
                <a:gd name="connsiteX85" fmla="*/ 3091627 w 6554990"/>
                <a:gd name="connsiteY85" fmla="*/ 5513545 h 6554990"/>
                <a:gd name="connsiteX86" fmla="*/ 3277493 w 6554990"/>
                <a:gd name="connsiteY86" fmla="*/ 5699411 h 6554990"/>
                <a:gd name="connsiteX87" fmla="*/ 3463359 w 6554990"/>
                <a:gd name="connsiteY87" fmla="*/ 5513545 h 6554990"/>
                <a:gd name="connsiteX88" fmla="*/ 2532145 w 6554990"/>
                <a:gd name="connsiteY88" fmla="*/ 5327680 h 6554990"/>
                <a:gd name="connsiteX89" fmla="*/ 2346279 w 6554990"/>
                <a:gd name="connsiteY89" fmla="*/ 5513546 h 6554990"/>
                <a:gd name="connsiteX90" fmla="*/ 2532144 w 6554990"/>
                <a:gd name="connsiteY90" fmla="*/ 5699411 h 6554990"/>
                <a:gd name="connsiteX91" fmla="*/ 2718010 w 6554990"/>
                <a:gd name="connsiteY91" fmla="*/ 5513545 h 6554990"/>
                <a:gd name="connsiteX92" fmla="*/ 1786796 w 6554990"/>
                <a:gd name="connsiteY92" fmla="*/ 5327680 h 6554990"/>
                <a:gd name="connsiteX93" fmla="*/ 1600930 w 6554990"/>
                <a:gd name="connsiteY93" fmla="*/ 5513546 h 6554990"/>
                <a:gd name="connsiteX94" fmla="*/ 1786796 w 6554990"/>
                <a:gd name="connsiteY94" fmla="*/ 5699411 h 6554990"/>
                <a:gd name="connsiteX95" fmla="*/ 1972662 w 6554990"/>
                <a:gd name="connsiteY95" fmla="*/ 5513545 h 6554990"/>
                <a:gd name="connsiteX96" fmla="*/ 1041448 w 6554990"/>
                <a:gd name="connsiteY96" fmla="*/ 5327680 h 6554990"/>
                <a:gd name="connsiteX97" fmla="*/ 855582 w 6554990"/>
                <a:gd name="connsiteY97" fmla="*/ 5513546 h 6554990"/>
                <a:gd name="connsiteX98" fmla="*/ 1041448 w 6554990"/>
                <a:gd name="connsiteY98" fmla="*/ 5699412 h 6554990"/>
                <a:gd name="connsiteX99" fmla="*/ 1227313 w 6554990"/>
                <a:gd name="connsiteY99" fmla="*/ 5513546 h 6554990"/>
                <a:gd name="connsiteX100" fmla="*/ 5513538 w 6554990"/>
                <a:gd name="connsiteY100" fmla="*/ 5327679 h 6554990"/>
                <a:gd name="connsiteX101" fmla="*/ 5327672 w 6554990"/>
                <a:gd name="connsiteY101" fmla="*/ 5513545 h 6554990"/>
                <a:gd name="connsiteX102" fmla="*/ 5513538 w 6554990"/>
                <a:gd name="connsiteY102" fmla="*/ 5699411 h 6554990"/>
                <a:gd name="connsiteX103" fmla="*/ 5699404 w 6554990"/>
                <a:gd name="connsiteY103" fmla="*/ 5513545 h 6554990"/>
                <a:gd name="connsiteX104" fmla="*/ 668774 w 6554990"/>
                <a:gd name="connsiteY104" fmla="*/ 4955007 h 6554990"/>
                <a:gd name="connsiteX105" fmla="*/ 482909 w 6554990"/>
                <a:gd name="connsiteY105" fmla="*/ 5140873 h 6554990"/>
                <a:gd name="connsiteX106" fmla="*/ 668775 w 6554990"/>
                <a:gd name="connsiteY106" fmla="*/ 5326740 h 6554990"/>
                <a:gd name="connsiteX107" fmla="*/ 854641 w 6554990"/>
                <a:gd name="connsiteY107" fmla="*/ 5140874 h 6554990"/>
                <a:gd name="connsiteX108" fmla="*/ 5886211 w 6554990"/>
                <a:gd name="connsiteY108" fmla="*/ 4955006 h 6554990"/>
                <a:gd name="connsiteX109" fmla="*/ 5700346 w 6554990"/>
                <a:gd name="connsiteY109" fmla="*/ 5140874 h 6554990"/>
                <a:gd name="connsiteX110" fmla="*/ 5886211 w 6554990"/>
                <a:gd name="connsiteY110" fmla="*/ 5326738 h 6554990"/>
                <a:gd name="connsiteX111" fmla="*/ 6072077 w 6554990"/>
                <a:gd name="connsiteY111" fmla="*/ 5140872 h 6554990"/>
                <a:gd name="connsiteX112" fmla="*/ 2904819 w 6554990"/>
                <a:gd name="connsiteY112" fmla="*/ 4955006 h 6554990"/>
                <a:gd name="connsiteX113" fmla="*/ 2718953 w 6554990"/>
                <a:gd name="connsiteY113" fmla="*/ 5140872 h 6554990"/>
                <a:gd name="connsiteX114" fmla="*/ 2904819 w 6554990"/>
                <a:gd name="connsiteY114" fmla="*/ 5326737 h 6554990"/>
                <a:gd name="connsiteX115" fmla="*/ 3090684 w 6554990"/>
                <a:gd name="connsiteY115" fmla="*/ 5140871 h 6554990"/>
                <a:gd name="connsiteX116" fmla="*/ 2159471 w 6554990"/>
                <a:gd name="connsiteY116" fmla="*/ 4955006 h 6554990"/>
                <a:gd name="connsiteX117" fmla="*/ 1973604 w 6554990"/>
                <a:gd name="connsiteY117" fmla="*/ 5140872 h 6554990"/>
                <a:gd name="connsiteX118" fmla="*/ 2159470 w 6554990"/>
                <a:gd name="connsiteY118" fmla="*/ 5326737 h 6554990"/>
                <a:gd name="connsiteX119" fmla="*/ 2345336 w 6554990"/>
                <a:gd name="connsiteY119" fmla="*/ 5140871 h 6554990"/>
                <a:gd name="connsiteX120" fmla="*/ 1414122 w 6554990"/>
                <a:gd name="connsiteY120" fmla="*/ 4955006 h 6554990"/>
                <a:gd name="connsiteX121" fmla="*/ 1228256 w 6554990"/>
                <a:gd name="connsiteY121" fmla="*/ 5140872 h 6554990"/>
                <a:gd name="connsiteX122" fmla="*/ 1414122 w 6554990"/>
                <a:gd name="connsiteY122" fmla="*/ 5326737 h 6554990"/>
                <a:gd name="connsiteX123" fmla="*/ 1599988 w 6554990"/>
                <a:gd name="connsiteY123" fmla="*/ 5140872 h 6554990"/>
                <a:gd name="connsiteX124" fmla="*/ 5140864 w 6554990"/>
                <a:gd name="connsiteY124" fmla="*/ 4955005 h 6554990"/>
                <a:gd name="connsiteX125" fmla="*/ 4954998 w 6554990"/>
                <a:gd name="connsiteY125" fmla="*/ 5140871 h 6554990"/>
                <a:gd name="connsiteX126" fmla="*/ 5140864 w 6554990"/>
                <a:gd name="connsiteY126" fmla="*/ 5326737 h 6554990"/>
                <a:gd name="connsiteX127" fmla="*/ 5326730 w 6554990"/>
                <a:gd name="connsiteY127" fmla="*/ 5140871 h 6554990"/>
                <a:gd name="connsiteX128" fmla="*/ 4395516 w 6554990"/>
                <a:gd name="connsiteY128" fmla="*/ 4955005 h 6554990"/>
                <a:gd name="connsiteX129" fmla="*/ 4209650 w 6554990"/>
                <a:gd name="connsiteY129" fmla="*/ 5140871 h 6554990"/>
                <a:gd name="connsiteX130" fmla="*/ 4395516 w 6554990"/>
                <a:gd name="connsiteY130" fmla="*/ 5326737 h 6554990"/>
                <a:gd name="connsiteX131" fmla="*/ 4581381 w 6554990"/>
                <a:gd name="connsiteY131" fmla="*/ 5140871 h 6554990"/>
                <a:gd name="connsiteX132" fmla="*/ 3650167 w 6554990"/>
                <a:gd name="connsiteY132" fmla="*/ 4955005 h 6554990"/>
                <a:gd name="connsiteX133" fmla="*/ 3464301 w 6554990"/>
                <a:gd name="connsiteY133" fmla="*/ 5140871 h 6554990"/>
                <a:gd name="connsiteX134" fmla="*/ 3650167 w 6554990"/>
                <a:gd name="connsiteY134" fmla="*/ 5326737 h 6554990"/>
                <a:gd name="connsiteX135" fmla="*/ 3836033 w 6554990"/>
                <a:gd name="connsiteY135" fmla="*/ 5140871 h 6554990"/>
                <a:gd name="connsiteX136" fmla="*/ 1041449 w 6554990"/>
                <a:gd name="connsiteY136" fmla="*/ 4582333 h 6554990"/>
                <a:gd name="connsiteX137" fmla="*/ 855583 w 6554990"/>
                <a:gd name="connsiteY137" fmla="*/ 4768199 h 6554990"/>
                <a:gd name="connsiteX138" fmla="*/ 1041450 w 6554990"/>
                <a:gd name="connsiteY138" fmla="*/ 4954065 h 6554990"/>
                <a:gd name="connsiteX139" fmla="*/ 1227316 w 6554990"/>
                <a:gd name="connsiteY139" fmla="*/ 4768199 h 6554990"/>
                <a:gd name="connsiteX140" fmla="*/ 296100 w 6554990"/>
                <a:gd name="connsiteY140" fmla="*/ 4582333 h 6554990"/>
                <a:gd name="connsiteX141" fmla="*/ 110234 w 6554990"/>
                <a:gd name="connsiteY141" fmla="*/ 4768199 h 6554990"/>
                <a:gd name="connsiteX142" fmla="*/ 296100 w 6554990"/>
                <a:gd name="connsiteY142" fmla="*/ 4954064 h 6554990"/>
                <a:gd name="connsiteX143" fmla="*/ 481966 w 6554990"/>
                <a:gd name="connsiteY143" fmla="*/ 4768198 h 6554990"/>
                <a:gd name="connsiteX144" fmla="*/ 6258886 w 6554990"/>
                <a:gd name="connsiteY144" fmla="*/ 4582332 h 6554990"/>
                <a:gd name="connsiteX145" fmla="*/ 6073020 w 6554990"/>
                <a:gd name="connsiteY145" fmla="*/ 4768197 h 6554990"/>
                <a:gd name="connsiteX146" fmla="*/ 6258886 w 6554990"/>
                <a:gd name="connsiteY146" fmla="*/ 4954063 h 6554990"/>
                <a:gd name="connsiteX147" fmla="*/ 6444751 w 6554990"/>
                <a:gd name="connsiteY147" fmla="*/ 4768198 h 6554990"/>
                <a:gd name="connsiteX148" fmla="*/ 5513537 w 6554990"/>
                <a:gd name="connsiteY148" fmla="*/ 4582332 h 6554990"/>
                <a:gd name="connsiteX149" fmla="*/ 5327671 w 6554990"/>
                <a:gd name="connsiteY149" fmla="*/ 4768199 h 6554990"/>
                <a:gd name="connsiteX150" fmla="*/ 5513536 w 6554990"/>
                <a:gd name="connsiteY150" fmla="*/ 4954064 h 6554990"/>
                <a:gd name="connsiteX151" fmla="*/ 5699403 w 6554990"/>
                <a:gd name="connsiteY151" fmla="*/ 4768198 h 6554990"/>
                <a:gd name="connsiteX152" fmla="*/ 4768190 w 6554990"/>
                <a:gd name="connsiteY152" fmla="*/ 4582331 h 6554990"/>
                <a:gd name="connsiteX153" fmla="*/ 4582324 w 6554990"/>
                <a:gd name="connsiteY153" fmla="*/ 4768197 h 6554990"/>
                <a:gd name="connsiteX154" fmla="*/ 4768190 w 6554990"/>
                <a:gd name="connsiteY154" fmla="*/ 4954063 h 6554990"/>
                <a:gd name="connsiteX155" fmla="*/ 4954056 w 6554990"/>
                <a:gd name="connsiteY155" fmla="*/ 4768197 h 6554990"/>
                <a:gd name="connsiteX156" fmla="*/ 4022841 w 6554990"/>
                <a:gd name="connsiteY156" fmla="*/ 4582331 h 6554990"/>
                <a:gd name="connsiteX157" fmla="*/ 3836976 w 6554990"/>
                <a:gd name="connsiteY157" fmla="*/ 4768197 h 6554990"/>
                <a:gd name="connsiteX158" fmla="*/ 4022842 w 6554990"/>
                <a:gd name="connsiteY158" fmla="*/ 4954063 h 6554990"/>
                <a:gd name="connsiteX159" fmla="*/ 4208707 w 6554990"/>
                <a:gd name="connsiteY159" fmla="*/ 4768197 h 6554990"/>
                <a:gd name="connsiteX160" fmla="*/ 3277493 w 6554990"/>
                <a:gd name="connsiteY160" fmla="*/ 4582331 h 6554990"/>
                <a:gd name="connsiteX161" fmla="*/ 3091627 w 6554990"/>
                <a:gd name="connsiteY161" fmla="*/ 4768197 h 6554990"/>
                <a:gd name="connsiteX162" fmla="*/ 3277493 w 6554990"/>
                <a:gd name="connsiteY162" fmla="*/ 4954063 h 6554990"/>
                <a:gd name="connsiteX163" fmla="*/ 3463359 w 6554990"/>
                <a:gd name="connsiteY163" fmla="*/ 4768197 h 6554990"/>
                <a:gd name="connsiteX164" fmla="*/ 2532145 w 6554990"/>
                <a:gd name="connsiteY164" fmla="*/ 4582331 h 6554990"/>
                <a:gd name="connsiteX165" fmla="*/ 2346279 w 6554990"/>
                <a:gd name="connsiteY165" fmla="*/ 4768197 h 6554990"/>
                <a:gd name="connsiteX166" fmla="*/ 2532144 w 6554990"/>
                <a:gd name="connsiteY166" fmla="*/ 4954063 h 6554990"/>
                <a:gd name="connsiteX167" fmla="*/ 2718010 w 6554990"/>
                <a:gd name="connsiteY167" fmla="*/ 4768197 h 6554990"/>
                <a:gd name="connsiteX168" fmla="*/ 1786796 w 6554990"/>
                <a:gd name="connsiteY168" fmla="*/ 4582331 h 6554990"/>
                <a:gd name="connsiteX169" fmla="*/ 1600930 w 6554990"/>
                <a:gd name="connsiteY169" fmla="*/ 4768197 h 6554990"/>
                <a:gd name="connsiteX170" fmla="*/ 1786796 w 6554990"/>
                <a:gd name="connsiteY170" fmla="*/ 4954063 h 6554990"/>
                <a:gd name="connsiteX171" fmla="*/ 1972662 w 6554990"/>
                <a:gd name="connsiteY171" fmla="*/ 4768197 h 6554990"/>
                <a:gd name="connsiteX172" fmla="*/ 5886212 w 6554990"/>
                <a:gd name="connsiteY172" fmla="*/ 4209658 h 6554990"/>
                <a:gd name="connsiteX173" fmla="*/ 5700346 w 6554990"/>
                <a:gd name="connsiteY173" fmla="*/ 4395523 h 6554990"/>
                <a:gd name="connsiteX174" fmla="*/ 5886212 w 6554990"/>
                <a:gd name="connsiteY174" fmla="*/ 4581389 h 6554990"/>
                <a:gd name="connsiteX175" fmla="*/ 6072077 w 6554990"/>
                <a:gd name="connsiteY175" fmla="*/ 4395523 h 6554990"/>
                <a:gd name="connsiteX176" fmla="*/ 5140863 w 6554990"/>
                <a:gd name="connsiteY176" fmla="*/ 4209658 h 6554990"/>
                <a:gd name="connsiteX177" fmla="*/ 4954997 w 6554990"/>
                <a:gd name="connsiteY177" fmla="*/ 4395524 h 6554990"/>
                <a:gd name="connsiteX178" fmla="*/ 5140862 w 6554990"/>
                <a:gd name="connsiteY178" fmla="*/ 4581390 h 6554990"/>
                <a:gd name="connsiteX179" fmla="*/ 5326729 w 6554990"/>
                <a:gd name="connsiteY179" fmla="*/ 4395524 h 6554990"/>
                <a:gd name="connsiteX180" fmla="*/ 1414123 w 6554990"/>
                <a:gd name="connsiteY180" fmla="*/ 4209658 h 6554990"/>
                <a:gd name="connsiteX181" fmla="*/ 1228257 w 6554990"/>
                <a:gd name="connsiteY181" fmla="*/ 4395524 h 6554990"/>
                <a:gd name="connsiteX182" fmla="*/ 1414124 w 6554990"/>
                <a:gd name="connsiteY182" fmla="*/ 4581391 h 6554990"/>
                <a:gd name="connsiteX183" fmla="*/ 1599990 w 6554990"/>
                <a:gd name="connsiteY183" fmla="*/ 4395525 h 6554990"/>
                <a:gd name="connsiteX184" fmla="*/ 668774 w 6554990"/>
                <a:gd name="connsiteY184" fmla="*/ 4209658 h 6554990"/>
                <a:gd name="connsiteX185" fmla="*/ 482909 w 6554990"/>
                <a:gd name="connsiteY185" fmla="*/ 4395524 h 6554990"/>
                <a:gd name="connsiteX186" fmla="*/ 668774 w 6554990"/>
                <a:gd name="connsiteY186" fmla="*/ 4581390 h 6554990"/>
                <a:gd name="connsiteX187" fmla="*/ 854640 w 6554990"/>
                <a:gd name="connsiteY187" fmla="*/ 4395524 h 6554990"/>
                <a:gd name="connsiteX188" fmla="*/ 4395516 w 6554990"/>
                <a:gd name="connsiteY188" fmla="*/ 4209657 h 6554990"/>
                <a:gd name="connsiteX189" fmla="*/ 4209650 w 6554990"/>
                <a:gd name="connsiteY189" fmla="*/ 4395523 h 6554990"/>
                <a:gd name="connsiteX190" fmla="*/ 4395516 w 6554990"/>
                <a:gd name="connsiteY190" fmla="*/ 4581389 h 6554990"/>
                <a:gd name="connsiteX191" fmla="*/ 4581381 w 6554990"/>
                <a:gd name="connsiteY191" fmla="*/ 4395523 h 6554990"/>
                <a:gd name="connsiteX192" fmla="*/ 3650167 w 6554990"/>
                <a:gd name="connsiteY192" fmla="*/ 4209657 h 6554990"/>
                <a:gd name="connsiteX193" fmla="*/ 3464302 w 6554990"/>
                <a:gd name="connsiteY193" fmla="*/ 4395523 h 6554990"/>
                <a:gd name="connsiteX194" fmla="*/ 3650167 w 6554990"/>
                <a:gd name="connsiteY194" fmla="*/ 4581388 h 6554990"/>
                <a:gd name="connsiteX195" fmla="*/ 3836033 w 6554990"/>
                <a:gd name="connsiteY195" fmla="*/ 4395523 h 6554990"/>
                <a:gd name="connsiteX196" fmla="*/ 2904819 w 6554990"/>
                <a:gd name="connsiteY196" fmla="*/ 4209657 h 6554990"/>
                <a:gd name="connsiteX197" fmla="*/ 2718953 w 6554990"/>
                <a:gd name="connsiteY197" fmla="*/ 4395523 h 6554990"/>
                <a:gd name="connsiteX198" fmla="*/ 2904819 w 6554990"/>
                <a:gd name="connsiteY198" fmla="*/ 4581389 h 6554990"/>
                <a:gd name="connsiteX199" fmla="*/ 3090684 w 6554990"/>
                <a:gd name="connsiteY199" fmla="*/ 4395523 h 6554990"/>
                <a:gd name="connsiteX200" fmla="*/ 2159471 w 6554990"/>
                <a:gd name="connsiteY200" fmla="*/ 4209657 h 6554990"/>
                <a:gd name="connsiteX201" fmla="*/ 1973604 w 6554990"/>
                <a:gd name="connsiteY201" fmla="*/ 4395523 h 6554990"/>
                <a:gd name="connsiteX202" fmla="*/ 2159471 w 6554990"/>
                <a:gd name="connsiteY202" fmla="*/ 4581389 h 6554990"/>
                <a:gd name="connsiteX203" fmla="*/ 2345336 w 6554990"/>
                <a:gd name="connsiteY203" fmla="*/ 4395523 h 6554990"/>
                <a:gd name="connsiteX204" fmla="*/ 6258886 w 6554990"/>
                <a:gd name="connsiteY204" fmla="*/ 3836984 h 6554990"/>
                <a:gd name="connsiteX205" fmla="*/ 6073021 w 6554990"/>
                <a:gd name="connsiteY205" fmla="*/ 4022848 h 6554990"/>
                <a:gd name="connsiteX206" fmla="*/ 6258887 w 6554990"/>
                <a:gd name="connsiteY206" fmla="*/ 4208714 h 6554990"/>
                <a:gd name="connsiteX207" fmla="*/ 6444751 w 6554990"/>
                <a:gd name="connsiteY207" fmla="*/ 4022849 h 6554990"/>
                <a:gd name="connsiteX208" fmla="*/ 5513537 w 6554990"/>
                <a:gd name="connsiteY208" fmla="*/ 3836984 h 6554990"/>
                <a:gd name="connsiteX209" fmla="*/ 5327672 w 6554990"/>
                <a:gd name="connsiteY209" fmla="*/ 4022849 h 6554990"/>
                <a:gd name="connsiteX210" fmla="*/ 5513538 w 6554990"/>
                <a:gd name="connsiteY210" fmla="*/ 4208715 h 6554990"/>
                <a:gd name="connsiteX211" fmla="*/ 5699403 w 6554990"/>
                <a:gd name="connsiteY211" fmla="*/ 4022849 h 6554990"/>
                <a:gd name="connsiteX212" fmla="*/ 4768189 w 6554990"/>
                <a:gd name="connsiteY212" fmla="*/ 3836984 h 6554990"/>
                <a:gd name="connsiteX213" fmla="*/ 4582322 w 6554990"/>
                <a:gd name="connsiteY213" fmla="*/ 4022850 h 6554990"/>
                <a:gd name="connsiteX214" fmla="*/ 4768188 w 6554990"/>
                <a:gd name="connsiteY214" fmla="*/ 4208716 h 6554990"/>
                <a:gd name="connsiteX215" fmla="*/ 4954055 w 6554990"/>
                <a:gd name="connsiteY215" fmla="*/ 4022849 h 6554990"/>
                <a:gd name="connsiteX216" fmla="*/ 1786797 w 6554990"/>
                <a:gd name="connsiteY216" fmla="*/ 3836984 h 6554990"/>
                <a:gd name="connsiteX217" fmla="*/ 1600932 w 6554990"/>
                <a:gd name="connsiteY217" fmla="*/ 4022850 h 6554990"/>
                <a:gd name="connsiteX218" fmla="*/ 1786798 w 6554990"/>
                <a:gd name="connsiteY218" fmla="*/ 4208717 h 6554990"/>
                <a:gd name="connsiteX219" fmla="*/ 1972664 w 6554990"/>
                <a:gd name="connsiteY219" fmla="*/ 4022851 h 6554990"/>
                <a:gd name="connsiteX220" fmla="*/ 1041449 w 6554990"/>
                <a:gd name="connsiteY220" fmla="*/ 3836984 h 6554990"/>
                <a:gd name="connsiteX221" fmla="*/ 855583 w 6554990"/>
                <a:gd name="connsiteY221" fmla="*/ 4022850 h 6554990"/>
                <a:gd name="connsiteX222" fmla="*/ 1041449 w 6554990"/>
                <a:gd name="connsiteY222" fmla="*/ 4208716 h 6554990"/>
                <a:gd name="connsiteX223" fmla="*/ 1227315 w 6554990"/>
                <a:gd name="connsiteY223" fmla="*/ 4022850 h 6554990"/>
                <a:gd name="connsiteX224" fmla="*/ 296100 w 6554990"/>
                <a:gd name="connsiteY224" fmla="*/ 3836984 h 6554990"/>
                <a:gd name="connsiteX225" fmla="*/ 110235 w 6554990"/>
                <a:gd name="connsiteY225" fmla="*/ 4022850 h 6554990"/>
                <a:gd name="connsiteX226" fmla="*/ 296099 w 6554990"/>
                <a:gd name="connsiteY226" fmla="*/ 4208715 h 6554990"/>
                <a:gd name="connsiteX227" fmla="*/ 481965 w 6554990"/>
                <a:gd name="connsiteY227" fmla="*/ 4022849 h 6554990"/>
                <a:gd name="connsiteX228" fmla="*/ 4022842 w 6554990"/>
                <a:gd name="connsiteY228" fmla="*/ 3836983 h 6554990"/>
                <a:gd name="connsiteX229" fmla="*/ 3836976 w 6554990"/>
                <a:gd name="connsiteY229" fmla="*/ 4022849 h 6554990"/>
                <a:gd name="connsiteX230" fmla="*/ 4022841 w 6554990"/>
                <a:gd name="connsiteY230" fmla="*/ 4208714 h 6554990"/>
                <a:gd name="connsiteX231" fmla="*/ 4208707 w 6554990"/>
                <a:gd name="connsiteY231" fmla="*/ 4022848 h 6554990"/>
                <a:gd name="connsiteX232" fmla="*/ 3277493 w 6554990"/>
                <a:gd name="connsiteY232" fmla="*/ 3836983 h 6554990"/>
                <a:gd name="connsiteX233" fmla="*/ 3091628 w 6554990"/>
                <a:gd name="connsiteY233" fmla="*/ 4022848 h 6554990"/>
                <a:gd name="connsiteX234" fmla="*/ 3277493 w 6554990"/>
                <a:gd name="connsiteY234" fmla="*/ 4208714 h 6554990"/>
                <a:gd name="connsiteX235" fmla="*/ 3463359 w 6554990"/>
                <a:gd name="connsiteY235" fmla="*/ 4022848 h 6554990"/>
                <a:gd name="connsiteX236" fmla="*/ 2532145 w 6554990"/>
                <a:gd name="connsiteY236" fmla="*/ 3836983 h 6554990"/>
                <a:gd name="connsiteX237" fmla="*/ 2346279 w 6554990"/>
                <a:gd name="connsiteY237" fmla="*/ 4022849 h 6554990"/>
                <a:gd name="connsiteX238" fmla="*/ 2532145 w 6554990"/>
                <a:gd name="connsiteY238" fmla="*/ 4208715 h 6554990"/>
                <a:gd name="connsiteX239" fmla="*/ 2718010 w 6554990"/>
                <a:gd name="connsiteY239" fmla="*/ 4022849 h 6554990"/>
                <a:gd name="connsiteX240" fmla="*/ 4395515 w 6554990"/>
                <a:gd name="connsiteY240" fmla="*/ 3464310 h 6554990"/>
                <a:gd name="connsiteX241" fmla="*/ 4209648 w 6554990"/>
                <a:gd name="connsiteY241" fmla="*/ 3650176 h 6554990"/>
                <a:gd name="connsiteX242" fmla="*/ 4395514 w 6554990"/>
                <a:gd name="connsiteY242" fmla="*/ 3836042 h 6554990"/>
                <a:gd name="connsiteX243" fmla="*/ 4581380 w 6554990"/>
                <a:gd name="connsiteY243" fmla="*/ 3650175 h 6554990"/>
                <a:gd name="connsiteX244" fmla="*/ 2159472 w 6554990"/>
                <a:gd name="connsiteY244" fmla="*/ 3464310 h 6554990"/>
                <a:gd name="connsiteX245" fmla="*/ 1973606 w 6554990"/>
                <a:gd name="connsiteY245" fmla="*/ 3650176 h 6554990"/>
                <a:gd name="connsiteX246" fmla="*/ 2159472 w 6554990"/>
                <a:gd name="connsiteY246" fmla="*/ 3836042 h 6554990"/>
                <a:gd name="connsiteX247" fmla="*/ 2345338 w 6554990"/>
                <a:gd name="connsiteY247" fmla="*/ 3650177 h 6554990"/>
                <a:gd name="connsiteX248" fmla="*/ 1414123 w 6554990"/>
                <a:gd name="connsiteY248" fmla="*/ 3464310 h 6554990"/>
                <a:gd name="connsiteX249" fmla="*/ 1228257 w 6554990"/>
                <a:gd name="connsiteY249" fmla="*/ 3650176 h 6554990"/>
                <a:gd name="connsiteX250" fmla="*/ 1414123 w 6554990"/>
                <a:gd name="connsiteY250" fmla="*/ 3836041 h 6554990"/>
                <a:gd name="connsiteX251" fmla="*/ 1599989 w 6554990"/>
                <a:gd name="connsiteY251" fmla="*/ 3650175 h 6554990"/>
                <a:gd name="connsiteX252" fmla="*/ 668775 w 6554990"/>
                <a:gd name="connsiteY252" fmla="*/ 3464310 h 6554990"/>
                <a:gd name="connsiteX253" fmla="*/ 482909 w 6554990"/>
                <a:gd name="connsiteY253" fmla="*/ 3650176 h 6554990"/>
                <a:gd name="connsiteX254" fmla="*/ 668773 w 6554990"/>
                <a:gd name="connsiteY254" fmla="*/ 3836040 h 6554990"/>
                <a:gd name="connsiteX255" fmla="*/ 854639 w 6554990"/>
                <a:gd name="connsiteY255" fmla="*/ 3650175 h 6554990"/>
                <a:gd name="connsiteX256" fmla="*/ 5886212 w 6554990"/>
                <a:gd name="connsiteY256" fmla="*/ 3464309 h 6554990"/>
                <a:gd name="connsiteX257" fmla="*/ 5700347 w 6554990"/>
                <a:gd name="connsiteY257" fmla="*/ 3650174 h 6554990"/>
                <a:gd name="connsiteX258" fmla="*/ 5886213 w 6554990"/>
                <a:gd name="connsiteY258" fmla="*/ 3836040 h 6554990"/>
                <a:gd name="connsiteX259" fmla="*/ 6072077 w 6554990"/>
                <a:gd name="connsiteY259" fmla="*/ 3650175 h 6554990"/>
                <a:gd name="connsiteX260" fmla="*/ 5140863 w 6554990"/>
                <a:gd name="connsiteY260" fmla="*/ 3464309 h 6554990"/>
                <a:gd name="connsiteX261" fmla="*/ 4954998 w 6554990"/>
                <a:gd name="connsiteY261" fmla="*/ 3650175 h 6554990"/>
                <a:gd name="connsiteX262" fmla="*/ 5140863 w 6554990"/>
                <a:gd name="connsiteY262" fmla="*/ 3836041 h 6554990"/>
                <a:gd name="connsiteX263" fmla="*/ 5326729 w 6554990"/>
                <a:gd name="connsiteY263" fmla="*/ 3650175 h 6554990"/>
                <a:gd name="connsiteX264" fmla="*/ 3650167 w 6554990"/>
                <a:gd name="connsiteY264" fmla="*/ 3464309 h 6554990"/>
                <a:gd name="connsiteX265" fmla="*/ 3464302 w 6554990"/>
                <a:gd name="connsiteY265" fmla="*/ 3650174 h 6554990"/>
                <a:gd name="connsiteX266" fmla="*/ 3650167 w 6554990"/>
                <a:gd name="connsiteY266" fmla="*/ 3836040 h 6554990"/>
                <a:gd name="connsiteX267" fmla="*/ 3836033 w 6554990"/>
                <a:gd name="connsiteY267" fmla="*/ 3650174 h 6554990"/>
                <a:gd name="connsiteX268" fmla="*/ 2904819 w 6554990"/>
                <a:gd name="connsiteY268" fmla="*/ 3464309 h 6554990"/>
                <a:gd name="connsiteX269" fmla="*/ 2718953 w 6554990"/>
                <a:gd name="connsiteY269" fmla="*/ 3650174 h 6554990"/>
                <a:gd name="connsiteX270" fmla="*/ 2904819 w 6554990"/>
                <a:gd name="connsiteY270" fmla="*/ 3836040 h 6554990"/>
                <a:gd name="connsiteX271" fmla="*/ 3090685 w 6554990"/>
                <a:gd name="connsiteY271" fmla="*/ 3650174 h 6554990"/>
                <a:gd name="connsiteX272" fmla="*/ 2532146 w 6554990"/>
                <a:gd name="connsiteY272" fmla="*/ 3091636 h 6554990"/>
                <a:gd name="connsiteX273" fmla="*/ 2346280 w 6554990"/>
                <a:gd name="connsiteY273" fmla="*/ 3277501 h 6554990"/>
                <a:gd name="connsiteX274" fmla="*/ 2532147 w 6554990"/>
                <a:gd name="connsiteY274" fmla="*/ 3463368 h 6554990"/>
                <a:gd name="connsiteX275" fmla="*/ 2718013 w 6554990"/>
                <a:gd name="connsiteY275" fmla="*/ 3277502 h 6554990"/>
                <a:gd name="connsiteX276" fmla="*/ 1786797 w 6554990"/>
                <a:gd name="connsiteY276" fmla="*/ 3091636 h 6554990"/>
                <a:gd name="connsiteX277" fmla="*/ 1600932 w 6554990"/>
                <a:gd name="connsiteY277" fmla="*/ 3277501 h 6554990"/>
                <a:gd name="connsiteX278" fmla="*/ 1786797 w 6554990"/>
                <a:gd name="connsiteY278" fmla="*/ 3463367 h 6554990"/>
                <a:gd name="connsiteX279" fmla="*/ 1972663 w 6554990"/>
                <a:gd name="connsiteY279" fmla="*/ 3277501 h 6554990"/>
                <a:gd name="connsiteX280" fmla="*/ 1041449 w 6554990"/>
                <a:gd name="connsiteY280" fmla="*/ 3091636 h 6554990"/>
                <a:gd name="connsiteX281" fmla="*/ 855583 w 6554990"/>
                <a:gd name="connsiteY281" fmla="*/ 3277502 h 6554990"/>
                <a:gd name="connsiteX282" fmla="*/ 1041448 w 6554990"/>
                <a:gd name="connsiteY282" fmla="*/ 3463366 h 6554990"/>
                <a:gd name="connsiteX283" fmla="*/ 1227314 w 6554990"/>
                <a:gd name="connsiteY283" fmla="*/ 3277500 h 6554990"/>
                <a:gd name="connsiteX284" fmla="*/ 296101 w 6554990"/>
                <a:gd name="connsiteY284" fmla="*/ 3091636 h 6554990"/>
                <a:gd name="connsiteX285" fmla="*/ 110235 w 6554990"/>
                <a:gd name="connsiteY285" fmla="*/ 3277502 h 6554990"/>
                <a:gd name="connsiteX286" fmla="*/ 296100 w 6554990"/>
                <a:gd name="connsiteY286" fmla="*/ 3463367 h 6554990"/>
                <a:gd name="connsiteX287" fmla="*/ 481966 w 6554990"/>
                <a:gd name="connsiteY287" fmla="*/ 3277502 h 6554990"/>
                <a:gd name="connsiteX288" fmla="*/ 6258886 w 6554990"/>
                <a:gd name="connsiteY288" fmla="*/ 3091635 h 6554990"/>
                <a:gd name="connsiteX289" fmla="*/ 6073020 w 6554990"/>
                <a:gd name="connsiteY289" fmla="*/ 3277500 h 6554990"/>
                <a:gd name="connsiteX290" fmla="*/ 6258886 w 6554990"/>
                <a:gd name="connsiteY290" fmla="*/ 3463366 h 6554990"/>
                <a:gd name="connsiteX291" fmla="*/ 6444752 w 6554990"/>
                <a:gd name="connsiteY291" fmla="*/ 3277501 h 6554990"/>
                <a:gd name="connsiteX292" fmla="*/ 5513537 w 6554990"/>
                <a:gd name="connsiteY292" fmla="*/ 3091635 h 6554990"/>
                <a:gd name="connsiteX293" fmla="*/ 5327673 w 6554990"/>
                <a:gd name="connsiteY293" fmla="*/ 3277500 h 6554990"/>
                <a:gd name="connsiteX294" fmla="*/ 5513538 w 6554990"/>
                <a:gd name="connsiteY294" fmla="*/ 3463366 h 6554990"/>
                <a:gd name="connsiteX295" fmla="*/ 5699403 w 6554990"/>
                <a:gd name="connsiteY295" fmla="*/ 3277501 h 6554990"/>
                <a:gd name="connsiteX296" fmla="*/ 4768189 w 6554990"/>
                <a:gd name="connsiteY296" fmla="*/ 3091635 h 6554990"/>
                <a:gd name="connsiteX297" fmla="*/ 4582324 w 6554990"/>
                <a:gd name="connsiteY297" fmla="*/ 3277501 h 6554990"/>
                <a:gd name="connsiteX298" fmla="*/ 4768189 w 6554990"/>
                <a:gd name="connsiteY298" fmla="*/ 3463366 h 6554990"/>
                <a:gd name="connsiteX299" fmla="*/ 4954055 w 6554990"/>
                <a:gd name="connsiteY299" fmla="*/ 3277501 h 6554990"/>
                <a:gd name="connsiteX300" fmla="*/ 4022841 w 6554990"/>
                <a:gd name="connsiteY300" fmla="*/ 3091635 h 6554990"/>
                <a:gd name="connsiteX301" fmla="*/ 3836974 w 6554990"/>
                <a:gd name="connsiteY301" fmla="*/ 3277502 h 6554990"/>
                <a:gd name="connsiteX302" fmla="*/ 4022840 w 6554990"/>
                <a:gd name="connsiteY302" fmla="*/ 3463367 h 6554990"/>
                <a:gd name="connsiteX303" fmla="*/ 4208706 w 6554990"/>
                <a:gd name="connsiteY303" fmla="*/ 3277501 h 6554990"/>
                <a:gd name="connsiteX304" fmla="*/ 3277493 w 6554990"/>
                <a:gd name="connsiteY304" fmla="*/ 3091634 h 6554990"/>
                <a:gd name="connsiteX305" fmla="*/ 3091627 w 6554990"/>
                <a:gd name="connsiteY305" fmla="*/ 3277500 h 6554990"/>
                <a:gd name="connsiteX306" fmla="*/ 3277493 w 6554990"/>
                <a:gd name="connsiteY306" fmla="*/ 3463366 h 6554990"/>
                <a:gd name="connsiteX307" fmla="*/ 3463359 w 6554990"/>
                <a:gd name="connsiteY307" fmla="*/ 3277500 h 6554990"/>
                <a:gd name="connsiteX308" fmla="*/ 2904820 w 6554990"/>
                <a:gd name="connsiteY308" fmla="*/ 2718962 h 6554990"/>
                <a:gd name="connsiteX309" fmla="*/ 2718954 w 6554990"/>
                <a:gd name="connsiteY309" fmla="*/ 2904827 h 6554990"/>
                <a:gd name="connsiteX310" fmla="*/ 2904821 w 6554990"/>
                <a:gd name="connsiteY310" fmla="*/ 3090694 h 6554990"/>
                <a:gd name="connsiteX311" fmla="*/ 3090687 w 6554990"/>
                <a:gd name="connsiteY311" fmla="*/ 2904828 h 6554990"/>
                <a:gd name="connsiteX312" fmla="*/ 2159472 w 6554990"/>
                <a:gd name="connsiteY312" fmla="*/ 2718962 h 6554990"/>
                <a:gd name="connsiteX313" fmla="*/ 1973606 w 6554990"/>
                <a:gd name="connsiteY313" fmla="*/ 2904827 h 6554990"/>
                <a:gd name="connsiteX314" fmla="*/ 2159472 w 6554990"/>
                <a:gd name="connsiteY314" fmla="*/ 3090693 h 6554990"/>
                <a:gd name="connsiteX315" fmla="*/ 2345337 w 6554990"/>
                <a:gd name="connsiteY315" fmla="*/ 2904827 h 6554990"/>
                <a:gd name="connsiteX316" fmla="*/ 1414124 w 6554990"/>
                <a:gd name="connsiteY316" fmla="*/ 2718962 h 6554990"/>
                <a:gd name="connsiteX317" fmla="*/ 1228257 w 6554990"/>
                <a:gd name="connsiteY317" fmla="*/ 2904827 h 6554990"/>
                <a:gd name="connsiteX318" fmla="*/ 1414122 w 6554990"/>
                <a:gd name="connsiteY318" fmla="*/ 3090692 h 6554990"/>
                <a:gd name="connsiteX319" fmla="*/ 1599989 w 6554990"/>
                <a:gd name="connsiteY319" fmla="*/ 2904827 h 6554990"/>
                <a:gd name="connsiteX320" fmla="*/ 668775 w 6554990"/>
                <a:gd name="connsiteY320" fmla="*/ 2718962 h 6554990"/>
                <a:gd name="connsiteX321" fmla="*/ 482909 w 6554990"/>
                <a:gd name="connsiteY321" fmla="*/ 2904827 h 6554990"/>
                <a:gd name="connsiteX322" fmla="*/ 668775 w 6554990"/>
                <a:gd name="connsiteY322" fmla="*/ 3090693 h 6554990"/>
                <a:gd name="connsiteX323" fmla="*/ 854640 w 6554990"/>
                <a:gd name="connsiteY323" fmla="*/ 2904827 h 6554990"/>
                <a:gd name="connsiteX324" fmla="*/ 5886212 w 6554990"/>
                <a:gd name="connsiteY324" fmla="*/ 2718961 h 6554990"/>
                <a:gd name="connsiteX325" fmla="*/ 5700346 w 6554990"/>
                <a:gd name="connsiteY325" fmla="*/ 2904826 h 6554990"/>
                <a:gd name="connsiteX326" fmla="*/ 5886212 w 6554990"/>
                <a:gd name="connsiteY326" fmla="*/ 3090692 h 6554990"/>
                <a:gd name="connsiteX327" fmla="*/ 6072077 w 6554990"/>
                <a:gd name="connsiteY327" fmla="*/ 2904827 h 6554990"/>
                <a:gd name="connsiteX328" fmla="*/ 5140863 w 6554990"/>
                <a:gd name="connsiteY328" fmla="*/ 2718961 h 6554990"/>
                <a:gd name="connsiteX329" fmla="*/ 4954999 w 6554990"/>
                <a:gd name="connsiteY329" fmla="*/ 2904826 h 6554990"/>
                <a:gd name="connsiteX330" fmla="*/ 5140864 w 6554990"/>
                <a:gd name="connsiteY330" fmla="*/ 3090691 h 6554990"/>
                <a:gd name="connsiteX331" fmla="*/ 5326729 w 6554990"/>
                <a:gd name="connsiteY331" fmla="*/ 2904827 h 6554990"/>
                <a:gd name="connsiteX332" fmla="*/ 4395515 w 6554990"/>
                <a:gd name="connsiteY332" fmla="*/ 2718961 h 6554990"/>
                <a:gd name="connsiteX333" fmla="*/ 4209649 w 6554990"/>
                <a:gd name="connsiteY333" fmla="*/ 2904827 h 6554990"/>
                <a:gd name="connsiteX334" fmla="*/ 4395515 w 6554990"/>
                <a:gd name="connsiteY334" fmla="*/ 3090692 h 6554990"/>
                <a:gd name="connsiteX335" fmla="*/ 4581380 w 6554990"/>
                <a:gd name="connsiteY335" fmla="*/ 2904827 h 6554990"/>
                <a:gd name="connsiteX336" fmla="*/ 3650166 w 6554990"/>
                <a:gd name="connsiteY336" fmla="*/ 2718961 h 6554990"/>
                <a:gd name="connsiteX337" fmla="*/ 3464300 w 6554990"/>
                <a:gd name="connsiteY337" fmla="*/ 2904828 h 6554990"/>
                <a:gd name="connsiteX338" fmla="*/ 3650166 w 6554990"/>
                <a:gd name="connsiteY338" fmla="*/ 3090693 h 6554990"/>
                <a:gd name="connsiteX339" fmla="*/ 3836032 w 6554990"/>
                <a:gd name="connsiteY339" fmla="*/ 2904827 h 6554990"/>
                <a:gd name="connsiteX340" fmla="*/ 3277493 w 6554990"/>
                <a:gd name="connsiteY340" fmla="*/ 2346288 h 6554990"/>
                <a:gd name="connsiteX341" fmla="*/ 3091627 w 6554990"/>
                <a:gd name="connsiteY341" fmla="*/ 2532155 h 6554990"/>
                <a:gd name="connsiteX342" fmla="*/ 3277494 w 6554990"/>
                <a:gd name="connsiteY342" fmla="*/ 2718021 h 6554990"/>
                <a:gd name="connsiteX343" fmla="*/ 3463360 w 6554990"/>
                <a:gd name="connsiteY343" fmla="*/ 2532155 h 6554990"/>
                <a:gd name="connsiteX344" fmla="*/ 5513538 w 6554990"/>
                <a:gd name="connsiteY344" fmla="*/ 2346287 h 6554990"/>
                <a:gd name="connsiteX345" fmla="*/ 5327672 w 6554990"/>
                <a:gd name="connsiteY345" fmla="*/ 2532152 h 6554990"/>
                <a:gd name="connsiteX346" fmla="*/ 5513538 w 6554990"/>
                <a:gd name="connsiteY346" fmla="*/ 2718018 h 6554990"/>
                <a:gd name="connsiteX347" fmla="*/ 5699403 w 6554990"/>
                <a:gd name="connsiteY347" fmla="*/ 2532152 h 6554990"/>
                <a:gd name="connsiteX348" fmla="*/ 4768189 w 6554990"/>
                <a:gd name="connsiteY348" fmla="*/ 2346287 h 6554990"/>
                <a:gd name="connsiteX349" fmla="*/ 4582324 w 6554990"/>
                <a:gd name="connsiteY349" fmla="*/ 2532152 h 6554990"/>
                <a:gd name="connsiteX350" fmla="*/ 4768190 w 6554990"/>
                <a:gd name="connsiteY350" fmla="*/ 2718017 h 6554990"/>
                <a:gd name="connsiteX351" fmla="*/ 4954055 w 6554990"/>
                <a:gd name="connsiteY351" fmla="*/ 2532152 h 6554990"/>
                <a:gd name="connsiteX352" fmla="*/ 4022841 w 6554990"/>
                <a:gd name="connsiteY352" fmla="*/ 2346287 h 6554990"/>
                <a:gd name="connsiteX353" fmla="*/ 3836975 w 6554990"/>
                <a:gd name="connsiteY353" fmla="*/ 2532152 h 6554990"/>
                <a:gd name="connsiteX354" fmla="*/ 4022841 w 6554990"/>
                <a:gd name="connsiteY354" fmla="*/ 2718018 h 6554990"/>
                <a:gd name="connsiteX355" fmla="*/ 4208707 w 6554990"/>
                <a:gd name="connsiteY355" fmla="*/ 2532153 h 6554990"/>
                <a:gd name="connsiteX356" fmla="*/ 2532146 w 6554990"/>
                <a:gd name="connsiteY356" fmla="*/ 2346287 h 6554990"/>
                <a:gd name="connsiteX357" fmla="*/ 2346280 w 6554990"/>
                <a:gd name="connsiteY357" fmla="*/ 2532153 h 6554990"/>
                <a:gd name="connsiteX358" fmla="*/ 2532146 w 6554990"/>
                <a:gd name="connsiteY358" fmla="*/ 2718019 h 6554990"/>
                <a:gd name="connsiteX359" fmla="*/ 2718011 w 6554990"/>
                <a:gd name="connsiteY359" fmla="*/ 2532153 h 6554990"/>
                <a:gd name="connsiteX360" fmla="*/ 1786797 w 6554990"/>
                <a:gd name="connsiteY360" fmla="*/ 2346287 h 6554990"/>
                <a:gd name="connsiteX361" fmla="*/ 1600932 w 6554990"/>
                <a:gd name="connsiteY361" fmla="*/ 2532153 h 6554990"/>
                <a:gd name="connsiteX362" fmla="*/ 1786796 w 6554990"/>
                <a:gd name="connsiteY362" fmla="*/ 2718017 h 6554990"/>
                <a:gd name="connsiteX363" fmla="*/ 1972662 w 6554990"/>
                <a:gd name="connsiteY363" fmla="*/ 2532152 h 6554990"/>
                <a:gd name="connsiteX364" fmla="*/ 1041449 w 6554990"/>
                <a:gd name="connsiteY364" fmla="*/ 2346287 h 6554990"/>
                <a:gd name="connsiteX365" fmla="*/ 855583 w 6554990"/>
                <a:gd name="connsiteY365" fmla="*/ 2532153 h 6554990"/>
                <a:gd name="connsiteX366" fmla="*/ 1041449 w 6554990"/>
                <a:gd name="connsiteY366" fmla="*/ 2718019 h 6554990"/>
                <a:gd name="connsiteX367" fmla="*/ 1227315 w 6554990"/>
                <a:gd name="connsiteY367" fmla="*/ 2532153 h 6554990"/>
                <a:gd name="connsiteX368" fmla="*/ 296101 w 6554990"/>
                <a:gd name="connsiteY368" fmla="*/ 2346287 h 6554990"/>
                <a:gd name="connsiteX369" fmla="*/ 110235 w 6554990"/>
                <a:gd name="connsiteY369" fmla="*/ 2532153 h 6554990"/>
                <a:gd name="connsiteX370" fmla="*/ 296100 w 6554990"/>
                <a:gd name="connsiteY370" fmla="*/ 2718019 h 6554990"/>
                <a:gd name="connsiteX371" fmla="*/ 481966 w 6554990"/>
                <a:gd name="connsiteY371" fmla="*/ 2532153 h 6554990"/>
                <a:gd name="connsiteX372" fmla="*/ 6258886 w 6554990"/>
                <a:gd name="connsiteY372" fmla="*/ 2346286 h 6554990"/>
                <a:gd name="connsiteX373" fmla="*/ 6073020 w 6554990"/>
                <a:gd name="connsiteY373" fmla="*/ 2532152 h 6554990"/>
                <a:gd name="connsiteX374" fmla="*/ 6258886 w 6554990"/>
                <a:gd name="connsiteY374" fmla="*/ 2718018 h 6554990"/>
                <a:gd name="connsiteX375" fmla="*/ 6444752 w 6554990"/>
                <a:gd name="connsiteY375" fmla="*/ 2532152 h 6554990"/>
                <a:gd name="connsiteX376" fmla="*/ 3650168 w 6554990"/>
                <a:gd name="connsiteY376" fmla="*/ 1973614 h 6554990"/>
                <a:gd name="connsiteX377" fmla="*/ 3464302 w 6554990"/>
                <a:gd name="connsiteY377" fmla="*/ 2159479 h 6554990"/>
                <a:gd name="connsiteX378" fmla="*/ 3650169 w 6554990"/>
                <a:gd name="connsiteY378" fmla="*/ 2345346 h 6554990"/>
                <a:gd name="connsiteX379" fmla="*/ 3836034 w 6554990"/>
                <a:gd name="connsiteY379" fmla="*/ 2159481 h 6554990"/>
                <a:gd name="connsiteX380" fmla="*/ 2904819 w 6554990"/>
                <a:gd name="connsiteY380" fmla="*/ 1973614 h 6554990"/>
                <a:gd name="connsiteX381" fmla="*/ 2718952 w 6554990"/>
                <a:gd name="connsiteY381" fmla="*/ 2159480 h 6554990"/>
                <a:gd name="connsiteX382" fmla="*/ 2904818 w 6554990"/>
                <a:gd name="connsiteY382" fmla="*/ 2345346 h 6554990"/>
                <a:gd name="connsiteX383" fmla="*/ 3090685 w 6554990"/>
                <a:gd name="connsiteY383" fmla="*/ 2159479 h 6554990"/>
                <a:gd name="connsiteX384" fmla="*/ 5140863 w 6554990"/>
                <a:gd name="connsiteY384" fmla="*/ 1973613 h 6554990"/>
                <a:gd name="connsiteX385" fmla="*/ 4954998 w 6554990"/>
                <a:gd name="connsiteY385" fmla="*/ 2159478 h 6554990"/>
                <a:gd name="connsiteX386" fmla="*/ 5140863 w 6554990"/>
                <a:gd name="connsiteY386" fmla="*/ 2345344 h 6554990"/>
                <a:gd name="connsiteX387" fmla="*/ 5326729 w 6554990"/>
                <a:gd name="connsiteY387" fmla="*/ 2159478 h 6554990"/>
                <a:gd name="connsiteX388" fmla="*/ 4395515 w 6554990"/>
                <a:gd name="connsiteY388" fmla="*/ 1973613 h 6554990"/>
                <a:gd name="connsiteX389" fmla="*/ 4209650 w 6554990"/>
                <a:gd name="connsiteY389" fmla="*/ 2159477 h 6554990"/>
                <a:gd name="connsiteX390" fmla="*/ 4395516 w 6554990"/>
                <a:gd name="connsiteY390" fmla="*/ 2345343 h 6554990"/>
                <a:gd name="connsiteX391" fmla="*/ 4581381 w 6554990"/>
                <a:gd name="connsiteY391" fmla="*/ 2159479 h 6554990"/>
                <a:gd name="connsiteX392" fmla="*/ 2159472 w 6554990"/>
                <a:gd name="connsiteY392" fmla="*/ 1973613 h 6554990"/>
                <a:gd name="connsiteX393" fmla="*/ 1973606 w 6554990"/>
                <a:gd name="connsiteY393" fmla="*/ 2159479 h 6554990"/>
                <a:gd name="connsiteX394" fmla="*/ 2159471 w 6554990"/>
                <a:gd name="connsiteY394" fmla="*/ 2345344 h 6554990"/>
                <a:gd name="connsiteX395" fmla="*/ 2345337 w 6554990"/>
                <a:gd name="connsiteY395" fmla="*/ 2159478 h 6554990"/>
                <a:gd name="connsiteX396" fmla="*/ 1414124 w 6554990"/>
                <a:gd name="connsiteY396" fmla="*/ 1973613 h 6554990"/>
                <a:gd name="connsiteX397" fmla="*/ 1228258 w 6554990"/>
                <a:gd name="connsiteY397" fmla="*/ 2159479 h 6554990"/>
                <a:gd name="connsiteX398" fmla="*/ 1414124 w 6554990"/>
                <a:gd name="connsiteY398" fmla="*/ 2345345 h 6554990"/>
                <a:gd name="connsiteX399" fmla="*/ 1599989 w 6554990"/>
                <a:gd name="connsiteY399" fmla="*/ 2159479 h 6554990"/>
                <a:gd name="connsiteX400" fmla="*/ 668775 w 6554990"/>
                <a:gd name="connsiteY400" fmla="*/ 1973613 h 6554990"/>
                <a:gd name="connsiteX401" fmla="*/ 482909 w 6554990"/>
                <a:gd name="connsiteY401" fmla="*/ 2159479 h 6554990"/>
                <a:gd name="connsiteX402" fmla="*/ 668775 w 6554990"/>
                <a:gd name="connsiteY402" fmla="*/ 2345345 h 6554990"/>
                <a:gd name="connsiteX403" fmla="*/ 854640 w 6554990"/>
                <a:gd name="connsiteY403" fmla="*/ 2159479 h 6554990"/>
                <a:gd name="connsiteX404" fmla="*/ 5886212 w 6554990"/>
                <a:gd name="connsiteY404" fmla="*/ 1973612 h 6554990"/>
                <a:gd name="connsiteX405" fmla="*/ 5700346 w 6554990"/>
                <a:gd name="connsiteY405" fmla="*/ 2159478 h 6554990"/>
                <a:gd name="connsiteX406" fmla="*/ 5886212 w 6554990"/>
                <a:gd name="connsiteY406" fmla="*/ 2345344 h 6554990"/>
                <a:gd name="connsiteX407" fmla="*/ 6072078 w 6554990"/>
                <a:gd name="connsiteY407" fmla="*/ 2159478 h 6554990"/>
                <a:gd name="connsiteX408" fmla="*/ 2532145 w 6554990"/>
                <a:gd name="connsiteY408" fmla="*/ 1600940 h 6554990"/>
                <a:gd name="connsiteX409" fmla="*/ 2346279 w 6554990"/>
                <a:gd name="connsiteY409" fmla="*/ 1786806 h 6554990"/>
                <a:gd name="connsiteX410" fmla="*/ 2532143 w 6554990"/>
                <a:gd name="connsiteY410" fmla="*/ 1972671 h 6554990"/>
                <a:gd name="connsiteX411" fmla="*/ 2718009 w 6554990"/>
                <a:gd name="connsiteY411" fmla="*/ 1786804 h 6554990"/>
                <a:gd name="connsiteX412" fmla="*/ 4022842 w 6554990"/>
                <a:gd name="connsiteY412" fmla="*/ 1600939 h 6554990"/>
                <a:gd name="connsiteX413" fmla="*/ 3836977 w 6554990"/>
                <a:gd name="connsiteY413" fmla="*/ 1786804 h 6554990"/>
                <a:gd name="connsiteX414" fmla="*/ 4022844 w 6554990"/>
                <a:gd name="connsiteY414" fmla="*/ 1972671 h 6554990"/>
                <a:gd name="connsiteX415" fmla="*/ 4208709 w 6554990"/>
                <a:gd name="connsiteY415" fmla="*/ 1786806 h 6554990"/>
                <a:gd name="connsiteX416" fmla="*/ 3277493 w 6554990"/>
                <a:gd name="connsiteY416" fmla="*/ 1600939 h 6554990"/>
                <a:gd name="connsiteX417" fmla="*/ 3091628 w 6554990"/>
                <a:gd name="connsiteY417" fmla="*/ 1786805 h 6554990"/>
                <a:gd name="connsiteX418" fmla="*/ 3277494 w 6554990"/>
                <a:gd name="connsiteY418" fmla="*/ 1972671 h 6554990"/>
                <a:gd name="connsiteX419" fmla="*/ 3463359 w 6554990"/>
                <a:gd name="connsiteY419" fmla="*/ 1786805 h 6554990"/>
                <a:gd name="connsiteX420" fmla="*/ 1786798 w 6554990"/>
                <a:gd name="connsiteY420" fmla="*/ 1600939 h 6554990"/>
                <a:gd name="connsiteX421" fmla="*/ 1600932 w 6554990"/>
                <a:gd name="connsiteY421" fmla="*/ 1786804 h 6554990"/>
                <a:gd name="connsiteX422" fmla="*/ 1786797 w 6554990"/>
                <a:gd name="connsiteY422" fmla="*/ 1972670 h 6554990"/>
                <a:gd name="connsiteX423" fmla="*/ 1972664 w 6554990"/>
                <a:gd name="connsiteY423" fmla="*/ 1786805 h 6554990"/>
                <a:gd name="connsiteX424" fmla="*/ 1041449 w 6554990"/>
                <a:gd name="connsiteY424" fmla="*/ 1600939 h 6554990"/>
                <a:gd name="connsiteX425" fmla="*/ 855583 w 6554990"/>
                <a:gd name="connsiteY425" fmla="*/ 1786804 h 6554990"/>
                <a:gd name="connsiteX426" fmla="*/ 1041449 w 6554990"/>
                <a:gd name="connsiteY426" fmla="*/ 1972670 h 6554990"/>
                <a:gd name="connsiteX427" fmla="*/ 1227315 w 6554990"/>
                <a:gd name="connsiteY427" fmla="*/ 1786804 h 6554990"/>
                <a:gd name="connsiteX428" fmla="*/ 296101 w 6554990"/>
                <a:gd name="connsiteY428" fmla="*/ 1600939 h 6554990"/>
                <a:gd name="connsiteX429" fmla="*/ 110235 w 6554990"/>
                <a:gd name="connsiteY429" fmla="*/ 1786805 h 6554990"/>
                <a:gd name="connsiteX430" fmla="*/ 296101 w 6554990"/>
                <a:gd name="connsiteY430" fmla="*/ 1972670 h 6554990"/>
                <a:gd name="connsiteX431" fmla="*/ 481966 w 6554990"/>
                <a:gd name="connsiteY431" fmla="*/ 1786804 h 6554990"/>
                <a:gd name="connsiteX432" fmla="*/ 6258887 w 6554990"/>
                <a:gd name="connsiteY432" fmla="*/ 1600938 h 6554990"/>
                <a:gd name="connsiteX433" fmla="*/ 6073021 w 6554990"/>
                <a:gd name="connsiteY433" fmla="*/ 1786804 h 6554990"/>
                <a:gd name="connsiteX434" fmla="*/ 6258886 w 6554990"/>
                <a:gd name="connsiteY434" fmla="*/ 1972669 h 6554990"/>
                <a:gd name="connsiteX435" fmla="*/ 6444752 w 6554990"/>
                <a:gd name="connsiteY435" fmla="*/ 1786803 h 6554990"/>
                <a:gd name="connsiteX436" fmla="*/ 5513538 w 6554990"/>
                <a:gd name="connsiteY436" fmla="*/ 1600938 h 6554990"/>
                <a:gd name="connsiteX437" fmla="*/ 5327672 w 6554990"/>
                <a:gd name="connsiteY437" fmla="*/ 1786804 h 6554990"/>
                <a:gd name="connsiteX438" fmla="*/ 5513538 w 6554990"/>
                <a:gd name="connsiteY438" fmla="*/ 1972669 h 6554990"/>
                <a:gd name="connsiteX439" fmla="*/ 5699404 w 6554990"/>
                <a:gd name="connsiteY439" fmla="*/ 1786803 h 6554990"/>
                <a:gd name="connsiteX440" fmla="*/ 4768189 w 6554990"/>
                <a:gd name="connsiteY440" fmla="*/ 1600938 h 6554990"/>
                <a:gd name="connsiteX441" fmla="*/ 4582324 w 6554990"/>
                <a:gd name="connsiteY441" fmla="*/ 1786804 h 6554990"/>
                <a:gd name="connsiteX442" fmla="*/ 4768190 w 6554990"/>
                <a:gd name="connsiteY442" fmla="*/ 1972670 h 6554990"/>
                <a:gd name="connsiteX443" fmla="*/ 4954055 w 6554990"/>
                <a:gd name="connsiteY443" fmla="*/ 1786804 h 6554990"/>
                <a:gd name="connsiteX444" fmla="*/ 2159471 w 6554990"/>
                <a:gd name="connsiteY444" fmla="*/ 1228266 h 6554990"/>
                <a:gd name="connsiteX445" fmla="*/ 1973604 w 6554990"/>
                <a:gd name="connsiteY445" fmla="*/ 1414132 h 6554990"/>
                <a:gd name="connsiteX446" fmla="*/ 2159471 w 6554990"/>
                <a:gd name="connsiteY446" fmla="*/ 1599999 h 6554990"/>
                <a:gd name="connsiteX447" fmla="*/ 2345337 w 6554990"/>
                <a:gd name="connsiteY447" fmla="*/ 1414131 h 6554990"/>
                <a:gd name="connsiteX448" fmla="*/ 4395516 w 6554990"/>
                <a:gd name="connsiteY448" fmla="*/ 1228265 h 6554990"/>
                <a:gd name="connsiteX449" fmla="*/ 4209651 w 6554990"/>
                <a:gd name="connsiteY449" fmla="*/ 1414131 h 6554990"/>
                <a:gd name="connsiteX450" fmla="*/ 4395517 w 6554990"/>
                <a:gd name="connsiteY450" fmla="*/ 1599997 h 6554990"/>
                <a:gd name="connsiteX451" fmla="*/ 4581383 w 6554990"/>
                <a:gd name="connsiteY451" fmla="*/ 1414132 h 6554990"/>
                <a:gd name="connsiteX452" fmla="*/ 3650168 w 6554990"/>
                <a:gd name="connsiteY452" fmla="*/ 1228265 h 6554990"/>
                <a:gd name="connsiteX453" fmla="*/ 3464303 w 6554990"/>
                <a:gd name="connsiteY453" fmla="*/ 1414130 h 6554990"/>
                <a:gd name="connsiteX454" fmla="*/ 3650169 w 6554990"/>
                <a:gd name="connsiteY454" fmla="*/ 1599996 h 6554990"/>
                <a:gd name="connsiteX455" fmla="*/ 3836033 w 6554990"/>
                <a:gd name="connsiteY455" fmla="*/ 1414131 h 6554990"/>
                <a:gd name="connsiteX456" fmla="*/ 2904819 w 6554990"/>
                <a:gd name="connsiteY456" fmla="*/ 1228265 h 6554990"/>
                <a:gd name="connsiteX457" fmla="*/ 2718954 w 6554990"/>
                <a:gd name="connsiteY457" fmla="*/ 1414131 h 6554990"/>
                <a:gd name="connsiteX458" fmla="*/ 2904818 w 6554990"/>
                <a:gd name="connsiteY458" fmla="*/ 1599995 h 6554990"/>
                <a:gd name="connsiteX459" fmla="*/ 3090684 w 6554990"/>
                <a:gd name="connsiteY459" fmla="*/ 1414130 h 6554990"/>
                <a:gd name="connsiteX460" fmla="*/ 668775 w 6554990"/>
                <a:gd name="connsiteY460" fmla="*/ 1228265 h 6554990"/>
                <a:gd name="connsiteX461" fmla="*/ 482909 w 6554990"/>
                <a:gd name="connsiteY461" fmla="*/ 1414130 h 6554990"/>
                <a:gd name="connsiteX462" fmla="*/ 668775 w 6554990"/>
                <a:gd name="connsiteY462" fmla="*/ 1599996 h 6554990"/>
                <a:gd name="connsiteX463" fmla="*/ 854641 w 6554990"/>
                <a:gd name="connsiteY463" fmla="*/ 1414130 h 6554990"/>
                <a:gd name="connsiteX464" fmla="*/ 5886212 w 6554990"/>
                <a:gd name="connsiteY464" fmla="*/ 1228264 h 6554990"/>
                <a:gd name="connsiteX465" fmla="*/ 5700346 w 6554990"/>
                <a:gd name="connsiteY465" fmla="*/ 1414129 h 6554990"/>
                <a:gd name="connsiteX466" fmla="*/ 5886212 w 6554990"/>
                <a:gd name="connsiteY466" fmla="*/ 1599995 h 6554990"/>
                <a:gd name="connsiteX467" fmla="*/ 6072078 w 6554990"/>
                <a:gd name="connsiteY467" fmla="*/ 1414129 h 6554990"/>
                <a:gd name="connsiteX468" fmla="*/ 5140864 w 6554990"/>
                <a:gd name="connsiteY468" fmla="*/ 1228264 h 6554990"/>
                <a:gd name="connsiteX469" fmla="*/ 4954998 w 6554990"/>
                <a:gd name="connsiteY469" fmla="*/ 1414129 h 6554990"/>
                <a:gd name="connsiteX470" fmla="*/ 5140864 w 6554990"/>
                <a:gd name="connsiteY470" fmla="*/ 1599995 h 6554990"/>
                <a:gd name="connsiteX471" fmla="*/ 5326730 w 6554990"/>
                <a:gd name="connsiteY471" fmla="*/ 1414129 h 6554990"/>
                <a:gd name="connsiteX472" fmla="*/ 1414124 w 6554990"/>
                <a:gd name="connsiteY472" fmla="*/ 1228264 h 6554990"/>
                <a:gd name="connsiteX473" fmla="*/ 1228257 w 6554990"/>
                <a:gd name="connsiteY473" fmla="*/ 1414130 h 6554990"/>
                <a:gd name="connsiteX474" fmla="*/ 1414123 w 6554990"/>
                <a:gd name="connsiteY474" fmla="*/ 1599996 h 6554990"/>
                <a:gd name="connsiteX475" fmla="*/ 1599989 w 6554990"/>
                <a:gd name="connsiteY475" fmla="*/ 1414130 h 6554990"/>
                <a:gd name="connsiteX476" fmla="*/ 4768191 w 6554990"/>
                <a:gd name="connsiteY476" fmla="*/ 855591 h 6554990"/>
                <a:gd name="connsiteX477" fmla="*/ 4582325 w 6554990"/>
                <a:gd name="connsiteY477" fmla="*/ 1041456 h 6554990"/>
                <a:gd name="connsiteX478" fmla="*/ 4768192 w 6554990"/>
                <a:gd name="connsiteY478" fmla="*/ 1227323 h 6554990"/>
                <a:gd name="connsiteX479" fmla="*/ 4954058 w 6554990"/>
                <a:gd name="connsiteY479" fmla="*/ 1041457 h 6554990"/>
                <a:gd name="connsiteX480" fmla="*/ 4022842 w 6554990"/>
                <a:gd name="connsiteY480" fmla="*/ 855591 h 6554990"/>
                <a:gd name="connsiteX481" fmla="*/ 3836976 w 6554990"/>
                <a:gd name="connsiteY481" fmla="*/ 1041456 h 6554990"/>
                <a:gd name="connsiteX482" fmla="*/ 4022842 w 6554990"/>
                <a:gd name="connsiteY482" fmla="*/ 1227322 h 6554990"/>
                <a:gd name="connsiteX483" fmla="*/ 4208708 w 6554990"/>
                <a:gd name="connsiteY483" fmla="*/ 1041457 h 6554990"/>
                <a:gd name="connsiteX484" fmla="*/ 3277494 w 6554990"/>
                <a:gd name="connsiteY484" fmla="*/ 855591 h 6554990"/>
                <a:gd name="connsiteX485" fmla="*/ 3091629 w 6554990"/>
                <a:gd name="connsiteY485" fmla="*/ 1041456 h 6554990"/>
                <a:gd name="connsiteX486" fmla="*/ 3277493 w 6554990"/>
                <a:gd name="connsiteY486" fmla="*/ 1227321 h 6554990"/>
                <a:gd name="connsiteX487" fmla="*/ 3463358 w 6554990"/>
                <a:gd name="connsiteY487" fmla="*/ 1041456 h 6554990"/>
                <a:gd name="connsiteX488" fmla="*/ 2532145 w 6554990"/>
                <a:gd name="connsiteY488" fmla="*/ 855591 h 6554990"/>
                <a:gd name="connsiteX489" fmla="*/ 2346280 w 6554990"/>
                <a:gd name="connsiteY489" fmla="*/ 1041457 h 6554990"/>
                <a:gd name="connsiteX490" fmla="*/ 2532145 w 6554990"/>
                <a:gd name="connsiteY490" fmla="*/ 1227322 h 6554990"/>
                <a:gd name="connsiteX491" fmla="*/ 2718011 w 6554990"/>
                <a:gd name="connsiteY491" fmla="*/ 1041457 h 6554990"/>
                <a:gd name="connsiteX492" fmla="*/ 1786797 w 6554990"/>
                <a:gd name="connsiteY492" fmla="*/ 855591 h 6554990"/>
                <a:gd name="connsiteX493" fmla="*/ 1600930 w 6554990"/>
                <a:gd name="connsiteY493" fmla="*/ 1041458 h 6554990"/>
                <a:gd name="connsiteX494" fmla="*/ 1786796 w 6554990"/>
                <a:gd name="connsiteY494" fmla="*/ 1227324 h 6554990"/>
                <a:gd name="connsiteX495" fmla="*/ 1972662 w 6554990"/>
                <a:gd name="connsiteY495" fmla="*/ 1041457 h 6554990"/>
                <a:gd name="connsiteX496" fmla="*/ 1041449 w 6554990"/>
                <a:gd name="connsiteY496" fmla="*/ 855590 h 6554990"/>
                <a:gd name="connsiteX497" fmla="*/ 855583 w 6554990"/>
                <a:gd name="connsiteY497" fmla="*/ 1041456 h 6554990"/>
                <a:gd name="connsiteX498" fmla="*/ 1041449 w 6554990"/>
                <a:gd name="connsiteY498" fmla="*/ 1227322 h 6554990"/>
                <a:gd name="connsiteX499" fmla="*/ 1227315 w 6554990"/>
                <a:gd name="connsiteY499" fmla="*/ 1041456 h 6554990"/>
                <a:gd name="connsiteX500" fmla="*/ 296101 w 6554990"/>
                <a:gd name="connsiteY500" fmla="*/ 855590 h 6554990"/>
                <a:gd name="connsiteX501" fmla="*/ 110235 w 6554990"/>
                <a:gd name="connsiteY501" fmla="*/ 1041456 h 6554990"/>
                <a:gd name="connsiteX502" fmla="*/ 296101 w 6554990"/>
                <a:gd name="connsiteY502" fmla="*/ 1227322 h 6554990"/>
                <a:gd name="connsiteX503" fmla="*/ 481967 w 6554990"/>
                <a:gd name="connsiteY503" fmla="*/ 1041456 h 6554990"/>
                <a:gd name="connsiteX504" fmla="*/ 6258887 w 6554990"/>
                <a:gd name="connsiteY504" fmla="*/ 855589 h 6554990"/>
                <a:gd name="connsiteX505" fmla="*/ 6073021 w 6554990"/>
                <a:gd name="connsiteY505" fmla="*/ 1041455 h 6554990"/>
                <a:gd name="connsiteX506" fmla="*/ 6258886 w 6554990"/>
                <a:gd name="connsiteY506" fmla="*/ 1227321 h 6554990"/>
                <a:gd name="connsiteX507" fmla="*/ 6444752 w 6554990"/>
                <a:gd name="connsiteY507" fmla="*/ 1041455 h 6554990"/>
                <a:gd name="connsiteX508" fmla="*/ 5513538 w 6554990"/>
                <a:gd name="connsiteY508" fmla="*/ 855589 h 6554990"/>
                <a:gd name="connsiteX509" fmla="*/ 5327672 w 6554990"/>
                <a:gd name="connsiteY509" fmla="*/ 1041455 h 6554990"/>
                <a:gd name="connsiteX510" fmla="*/ 5513538 w 6554990"/>
                <a:gd name="connsiteY510" fmla="*/ 1227321 h 6554990"/>
                <a:gd name="connsiteX511" fmla="*/ 5699404 w 6554990"/>
                <a:gd name="connsiteY511" fmla="*/ 1041455 h 6554990"/>
                <a:gd name="connsiteX512" fmla="*/ 3650168 w 6554990"/>
                <a:gd name="connsiteY512" fmla="*/ 482917 h 6554990"/>
                <a:gd name="connsiteX513" fmla="*/ 3464302 w 6554990"/>
                <a:gd name="connsiteY513" fmla="*/ 668782 h 6554990"/>
                <a:gd name="connsiteX514" fmla="*/ 3650167 w 6554990"/>
                <a:gd name="connsiteY514" fmla="*/ 854647 h 6554990"/>
                <a:gd name="connsiteX515" fmla="*/ 3836032 w 6554990"/>
                <a:gd name="connsiteY515" fmla="*/ 668781 h 6554990"/>
                <a:gd name="connsiteX516" fmla="*/ 2904819 w 6554990"/>
                <a:gd name="connsiteY516" fmla="*/ 482917 h 6554990"/>
                <a:gd name="connsiteX517" fmla="*/ 2718955 w 6554990"/>
                <a:gd name="connsiteY517" fmla="*/ 668782 h 6554990"/>
                <a:gd name="connsiteX518" fmla="*/ 2904820 w 6554990"/>
                <a:gd name="connsiteY518" fmla="*/ 854647 h 6554990"/>
                <a:gd name="connsiteX519" fmla="*/ 3090685 w 6554990"/>
                <a:gd name="connsiteY519" fmla="*/ 668783 h 6554990"/>
                <a:gd name="connsiteX520" fmla="*/ 2159471 w 6554990"/>
                <a:gd name="connsiteY520" fmla="*/ 482917 h 6554990"/>
                <a:gd name="connsiteX521" fmla="*/ 1973605 w 6554990"/>
                <a:gd name="connsiteY521" fmla="*/ 668782 h 6554990"/>
                <a:gd name="connsiteX522" fmla="*/ 2159471 w 6554990"/>
                <a:gd name="connsiteY522" fmla="*/ 854648 h 6554990"/>
                <a:gd name="connsiteX523" fmla="*/ 2345337 w 6554990"/>
                <a:gd name="connsiteY523" fmla="*/ 668783 h 6554990"/>
                <a:gd name="connsiteX524" fmla="*/ 1414123 w 6554990"/>
                <a:gd name="connsiteY524" fmla="*/ 482917 h 6554990"/>
                <a:gd name="connsiteX525" fmla="*/ 1228256 w 6554990"/>
                <a:gd name="connsiteY525" fmla="*/ 668784 h 6554990"/>
                <a:gd name="connsiteX526" fmla="*/ 1414122 w 6554990"/>
                <a:gd name="connsiteY526" fmla="*/ 854649 h 6554990"/>
                <a:gd name="connsiteX527" fmla="*/ 1599988 w 6554990"/>
                <a:gd name="connsiteY527" fmla="*/ 668783 h 6554990"/>
                <a:gd name="connsiteX528" fmla="*/ 5140865 w 6554990"/>
                <a:gd name="connsiteY528" fmla="*/ 482916 h 6554990"/>
                <a:gd name="connsiteX529" fmla="*/ 4954999 w 6554990"/>
                <a:gd name="connsiteY529" fmla="*/ 668782 h 6554990"/>
                <a:gd name="connsiteX530" fmla="*/ 5140866 w 6554990"/>
                <a:gd name="connsiteY530" fmla="*/ 854649 h 6554990"/>
                <a:gd name="connsiteX531" fmla="*/ 5326732 w 6554990"/>
                <a:gd name="connsiteY531" fmla="*/ 668783 h 6554990"/>
                <a:gd name="connsiteX532" fmla="*/ 4395517 w 6554990"/>
                <a:gd name="connsiteY532" fmla="*/ 482916 h 6554990"/>
                <a:gd name="connsiteX533" fmla="*/ 4209651 w 6554990"/>
                <a:gd name="connsiteY533" fmla="*/ 668782 h 6554990"/>
                <a:gd name="connsiteX534" fmla="*/ 4395516 w 6554990"/>
                <a:gd name="connsiteY534" fmla="*/ 854648 h 6554990"/>
                <a:gd name="connsiteX535" fmla="*/ 4581382 w 6554990"/>
                <a:gd name="connsiteY535" fmla="*/ 668782 h 6554990"/>
                <a:gd name="connsiteX536" fmla="*/ 668775 w 6554990"/>
                <a:gd name="connsiteY536" fmla="*/ 482916 h 6554990"/>
                <a:gd name="connsiteX537" fmla="*/ 482909 w 6554990"/>
                <a:gd name="connsiteY537" fmla="*/ 668782 h 6554990"/>
                <a:gd name="connsiteX538" fmla="*/ 668775 w 6554990"/>
                <a:gd name="connsiteY538" fmla="*/ 854648 h 6554990"/>
                <a:gd name="connsiteX539" fmla="*/ 854641 w 6554990"/>
                <a:gd name="connsiteY539" fmla="*/ 668782 h 6554990"/>
                <a:gd name="connsiteX540" fmla="*/ 5886212 w 6554990"/>
                <a:gd name="connsiteY540" fmla="*/ 482915 h 6554990"/>
                <a:gd name="connsiteX541" fmla="*/ 5700346 w 6554990"/>
                <a:gd name="connsiteY541" fmla="*/ 668781 h 6554990"/>
                <a:gd name="connsiteX542" fmla="*/ 5886212 w 6554990"/>
                <a:gd name="connsiteY542" fmla="*/ 854647 h 6554990"/>
                <a:gd name="connsiteX543" fmla="*/ 6072078 w 6554990"/>
                <a:gd name="connsiteY543" fmla="*/ 668781 h 6554990"/>
                <a:gd name="connsiteX544" fmla="*/ 3277494 w 6554990"/>
                <a:gd name="connsiteY544" fmla="*/ 110243 h 6554990"/>
                <a:gd name="connsiteX545" fmla="*/ 3091628 w 6554990"/>
                <a:gd name="connsiteY545" fmla="*/ 296108 h 6554990"/>
                <a:gd name="connsiteX546" fmla="*/ 3277494 w 6554990"/>
                <a:gd name="connsiteY546" fmla="*/ 481974 h 6554990"/>
                <a:gd name="connsiteX547" fmla="*/ 3463359 w 6554990"/>
                <a:gd name="connsiteY547" fmla="*/ 296108 h 6554990"/>
                <a:gd name="connsiteX548" fmla="*/ 2532145 w 6554990"/>
                <a:gd name="connsiteY548" fmla="*/ 110243 h 6554990"/>
                <a:gd name="connsiteX549" fmla="*/ 2346280 w 6554990"/>
                <a:gd name="connsiteY549" fmla="*/ 296108 h 6554990"/>
                <a:gd name="connsiteX550" fmla="*/ 2532146 w 6554990"/>
                <a:gd name="connsiteY550" fmla="*/ 481973 h 6554990"/>
                <a:gd name="connsiteX551" fmla="*/ 2718011 w 6554990"/>
                <a:gd name="connsiteY551" fmla="*/ 296108 h 6554990"/>
                <a:gd name="connsiteX552" fmla="*/ 1786797 w 6554990"/>
                <a:gd name="connsiteY552" fmla="*/ 110243 h 6554990"/>
                <a:gd name="connsiteX553" fmla="*/ 1600931 w 6554990"/>
                <a:gd name="connsiteY553" fmla="*/ 296108 h 6554990"/>
                <a:gd name="connsiteX554" fmla="*/ 1786797 w 6554990"/>
                <a:gd name="connsiteY554" fmla="*/ 481974 h 6554990"/>
                <a:gd name="connsiteX555" fmla="*/ 1972662 w 6554990"/>
                <a:gd name="connsiteY555" fmla="*/ 296109 h 6554990"/>
                <a:gd name="connsiteX556" fmla="*/ 1041448 w 6554990"/>
                <a:gd name="connsiteY556" fmla="*/ 110243 h 6554990"/>
                <a:gd name="connsiteX557" fmla="*/ 855582 w 6554990"/>
                <a:gd name="connsiteY557" fmla="*/ 296109 h 6554990"/>
                <a:gd name="connsiteX558" fmla="*/ 1041448 w 6554990"/>
                <a:gd name="connsiteY558" fmla="*/ 481975 h 6554990"/>
                <a:gd name="connsiteX559" fmla="*/ 1227314 w 6554990"/>
                <a:gd name="connsiteY559" fmla="*/ 296109 h 6554990"/>
                <a:gd name="connsiteX560" fmla="*/ 5513539 w 6554990"/>
                <a:gd name="connsiteY560" fmla="*/ 110242 h 6554990"/>
                <a:gd name="connsiteX561" fmla="*/ 5327673 w 6554990"/>
                <a:gd name="connsiteY561" fmla="*/ 296108 h 6554990"/>
                <a:gd name="connsiteX562" fmla="*/ 5513540 w 6554990"/>
                <a:gd name="connsiteY562" fmla="*/ 481975 h 6554990"/>
                <a:gd name="connsiteX563" fmla="*/ 5699406 w 6554990"/>
                <a:gd name="connsiteY563" fmla="*/ 296109 h 6554990"/>
                <a:gd name="connsiteX564" fmla="*/ 4768191 w 6554990"/>
                <a:gd name="connsiteY564" fmla="*/ 110242 h 6554990"/>
                <a:gd name="connsiteX565" fmla="*/ 4582325 w 6554990"/>
                <a:gd name="connsiteY565" fmla="*/ 296108 h 6554990"/>
                <a:gd name="connsiteX566" fmla="*/ 4768191 w 6554990"/>
                <a:gd name="connsiteY566" fmla="*/ 481974 h 6554990"/>
                <a:gd name="connsiteX567" fmla="*/ 4954056 w 6554990"/>
                <a:gd name="connsiteY567" fmla="*/ 296108 h 6554990"/>
                <a:gd name="connsiteX568" fmla="*/ 4022842 w 6554990"/>
                <a:gd name="connsiteY568" fmla="*/ 110242 h 6554990"/>
                <a:gd name="connsiteX569" fmla="*/ 3836977 w 6554990"/>
                <a:gd name="connsiteY569" fmla="*/ 296108 h 6554990"/>
                <a:gd name="connsiteX570" fmla="*/ 4022841 w 6554990"/>
                <a:gd name="connsiteY570" fmla="*/ 481973 h 6554990"/>
                <a:gd name="connsiteX571" fmla="*/ 4208707 w 6554990"/>
                <a:gd name="connsiteY571" fmla="*/ 296107 h 6554990"/>
                <a:gd name="connsiteX572" fmla="*/ 296101 w 6554990"/>
                <a:gd name="connsiteY572" fmla="*/ 110242 h 6554990"/>
                <a:gd name="connsiteX573" fmla="*/ 110235 w 6554990"/>
                <a:gd name="connsiteY573" fmla="*/ 296108 h 6554990"/>
                <a:gd name="connsiteX574" fmla="*/ 296101 w 6554990"/>
                <a:gd name="connsiteY574" fmla="*/ 481974 h 6554990"/>
                <a:gd name="connsiteX575" fmla="*/ 481967 w 6554990"/>
                <a:gd name="connsiteY575" fmla="*/ 296108 h 6554990"/>
                <a:gd name="connsiteX576" fmla="*/ 6258887 w 6554990"/>
                <a:gd name="connsiteY576" fmla="*/ 110241 h 6554990"/>
                <a:gd name="connsiteX577" fmla="*/ 6073021 w 6554990"/>
                <a:gd name="connsiteY577" fmla="*/ 296107 h 6554990"/>
                <a:gd name="connsiteX578" fmla="*/ 6258887 w 6554990"/>
                <a:gd name="connsiteY578" fmla="*/ 481972 h 6554990"/>
                <a:gd name="connsiteX579" fmla="*/ 6444752 w 6554990"/>
                <a:gd name="connsiteY579" fmla="*/ 296107 h 6554990"/>
                <a:gd name="connsiteX580" fmla="*/ 2795520 w 6554990"/>
                <a:gd name="connsiteY580" fmla="*/ 0 h 6554990"/>
                <a:gd name="connsiteX581" fmla="*/ 2904820 w 6554990"/>
                <a:gd name="connsiteY581" fmla="*/ 109300 h 6554990"/>
                <a:gd name="connsiteX582" fmla="*/ 3014119 w 6554990"/>
                <a:gd name="connsiteY582" fmla="*/ 0 h 6554990"/>
                <a:gd name="connsiteX583" fmla="*/ 3540869 w 6554990"/>
                <a:gd name="connsiteY583" fmla="*/ 0 h 6554990"/>
                <a:gd name="connsiteX584" fmla="*/ 3650168 w 6554990"/>
                <a:gd name="connsiteY584" fmla="*/ 109300 h 6554990"/>
                <a:gd name="connsiteX585" fmla="*/ 3759467 w 6554990"/>
                <a:gd name="connsiteY585" fmla="*/ 0 h 6554990"/>
                <a:gd name="connsiteX586" fmla="*/ 4286217 w 6554990"/>
                <a:gd name="connsiteY586" fmla="*/ 0 h 6554990"/>
                <a:gd name="connsiteX587" fmla="*/ 4395515 w 6554990"/>
                <a:gd name="connsiteY587" fmla="*/ 109298 h 6554990"/>
                <a:gd name="connsiteX588" fmla="*/ 4504814 w 6554990"/>
                <a:gd name="connsiteY588" fmla="*/ 0 h 6554990"/>
                <a:gd name="connsiteX589" fmla="*/ 5031566 w 6554990"/>
                <a:gd name="connsiteY589" fmla="*/ 0 h 6554990"/>
                <a:gd name="connsiteX590" fmla="*/ 5140865 w 6554990"/>
                <a:gd name="connsiteY590" fmla="*/ 109299 h 6554990"/>
                <a:gd name="connsiteX591" fmla="*/ 5250164 w 6554990"/>
                <a:gd name="connsiteY591" fmla="*/ 0 h 6554990"/>
                <a:gd name="connsiteX592" fmla="*/ 5776914 w 6554990"/>
                <a:gd name="connsiteY592" fmla="*/ 0 h 6554990"/>
                <a:gd name="connsiteX593" fmla="*/ 5886214 w 6554990"/>
                <a:gd name="connsiteY593" fmla="*/ 109300 h 6554990"/>
                <a:gd name="connsiteX594" fmla="*/ 5995515 w 6554990"/>
                <a:gd name="connsiteY594" fmla="*/ 0 h 6554990"/>
                <a:gd name="connsiteX595" fmla="*/ 6522262 w 6554990"/>
                <a:gd name="connsiteY595" fmla="*/ 0 h 6554990"/>
                <a:gd name="connsiteX596" fmla="*/ 6554990 w 6554990"/>
                <a:gd name="connsiteY596" fmla="*/ 32727 h 6554990"/>
                <a:gd name="connsiteX597" fmla="*/ 6554990 w 6554990"/>
                <a:gd name="connsiteY597" fmla="*/ 559486 h 6554990"/>
                <a:gd name="connsiteX598" fmla="*/ 6445695 w 6554990"/>
                <a:gd name="connsiteY598" fmla="*/ 668781 h 6554990"/>
                <a:gd name="connsiteX599" fmla="*/ 6554989 w 6554990"/>
                <a:gd name="connsiteY599" fmla="*/ 778075 h 6554990"/>
                <a:gd name="connsiteX600" fmla="*/ 6554989 w 6554990"/>
                <a:gd name="connsiteY600" fmla="*/ 1304835 h 6554990"/>
                <a:gd name="connsiteX601" fmla="*/ 6445695 w 6554990"/>
                <a:gd name="connsiteY601" fmla="*/ 1414129 h 6554990"/>
                <a:gd name="connsiteX602" fmla="*/ 6554989 w 6554990"/>
                <a:gd name="connsiteY602" fmla="*/ 1523424 h 6554990"/>
                <a:gd name="connsiteX603" fmla="*/ 6554989 w 6554990"/>
                <a:gd name="connsiteY603" fmla="*/ 2050183 h 6554990"/>
                <a:gd name="connsiteX604" fmla="*/ 6445695 w 6554990"/>
                <a:gd name="connsiteY604" fmla="*/ 2159478 h 6554990"/>
                <a:gd name="connsiteX605" fmla="*/ 6554989 w 6554990"/>
                <a:gd name="connsiteY605" fmla="*/ 2268772 h 6554990"/>
                <a:gd name="connsiteX606" fmla="*/ 6554989 w 6554990"/>
                <a:gd name="connsiteY606" fmla="*/ 2795532 h 6554990"/>
                <a:gd name="connsiteX607" fmla="*/ 6445695 w 6554990"/>
                <a:gd name="connsiteY607" fmla="*/ 2904826 h 6554990"/>
                <a:gd name="connsiteX608" fmla="*/ 6554989 w 6554990"/>
                <a:gd name="connsiteY608" fmla="*/ 3014121 h 6554990"/>
                <a:gd name="connsiteX609" fmla="*/ 6554989 w 6554990"/>
                <a:gd name="connsiteY609" fmla="*/ 3540880 h 6554990"/>
                <a:gd name="connsiteX610" fmla="*/ 6445695 w 6554990"/>
                <a:gd name="connsiteY610" fmla="*/ 3650175 h 6554990"/>
                <a:gd name="connsiteX611" fmla="*/ 6554989 w 6554990"/>
                <a:gd name="connsiteY611" fmla="*/ 3759469 h 6554990"/>
                <a:gd name="connsiteX612" fmla="*/ 6554989 w 6554990"/>
                <a:gd name="connsiteY612" fmla="*/ 4286229 h 6554990"/>
                <a:gd name="connsiteX613" fmla="*/ 6445695 w 6554990"/>
                <a:gd name="connsiteY613" fmla="*/ 4395522 h 6554990"/>
                <a:gd name="connsiteX614" fmla="*/ 6554990 w 6554990"/>
                <a:gd name="connsiteY614" fmla="*/ 4504815 h 6554990"/>
                <a:gd name="connsiteX615" fmla="*/ 6554989 w 6554990"/>
                <a:gd name="connsiteY615" fmla="*/ 5031577 h 6554990"/>
                <a:gd name="connsiteX616" fmla="*/ 6445694 w 6554990"/>
                <a:gd name="connsiteY616" fmla="*/ 5140872 h 6554990"/>
                <a:gd name="connsiteX617" fmla="*/ 6554989 w 6554990"/>
                <a:gd name="connsiteY617" fmla="*/ 5250166 h 6554990"/>
                <a:gd name="connsiteX618" fmla="*/ 6554988 w 6554990"/>
                <a:gd name="connsiteY618" fmla="*/ 5776925 h 6554990"/>
                <a:gd name="connsiteX619" fmla="*/ 6445693 w 6554990"/>
                <a:gd name="connsiteY619" fmla="*/ 5886221 h 6554990"/>
                <a:gd name="connsiteX620" fmla="*/ 6554988 w 6554990"/>
                <a:gd name="connsiteY620" fmla="*/ 5995516 h 6554990"/>
                <a:gd name="connsiteX621" fmla="*/ 6554988 w 6554990"/>
                <a:gd name="connsiteY621" fmla="*/ 6522258 h 6554990"/>
                <a:gd name="connsiteX622" fmla="*/ 6522258 w 6554990"/>
                <a:gd name="connsiteY622" fmla="*/ 6554988 h 6554990"/>
                <a:gd name="connsiteX623" fmla="*/ 5995499 w 6554990"/>
                <a:gd name="connsiteY623" fmla="*/ 6554989 h 6554990"/>
                <a:gd name="connsiteX624" fmla="*/ 5886212 w 6554990"/>
                <a:gd name="connsiteY624" fmla="*/ 6445702 h 6554990"/>
                <a:gd name="connsiteX625" fmla="*/ 5776925 w 6554990"/>
                <a:gd name="connsiteY625" fmla="*/ 6554988 h 6554990"/>
                <a:gd name="connsiteX626" fmla="*/ 5250150 w 6554990"/>
                <a:gd name="connsiteY626" fmla="*/ 6554989 h 6554990"/>
                <a:gd name="connsiteX627" fmla="*/ 5140864 w 6554990"/>
                <a:gd name="connsiteY627" fmla="*/ 6445702 h 6554990"/>
                <a:gd name="connsiteX628" fmla="*/ 5031578 w 6554990"/>
                <a:gd name="connsiteY628" fmla="*/ 6554988 h 6554990"/>
                <a:gd name="connsiteX629" fmla="*/ 4504802 w 6554990"/>
                <a:gd name="connsiteY629" fmla="*/ 6554989 h 6554990"/>
                <a:gd name="connsiteX630" fmla="*/ 4395516 w 6554990"/>
                <a:gd name="connsiteY630" fmla="*/ 6445703 h 6554990"/>
                <a:gd name="connsiteX631" fmla="*/ 4286231 w 6554990"/>
                <a:gd name="connsiteY631" fmla="*/ 6554989 h 6554990"/>
                <a:gd name="connsiteX632" fmla="*/ 3759454 w 6554990"/>
                <a:gd name="connsiteY632" fmla="*/ 6554989 h 6554990"/>
                <a:gd name="connsiteX633" fmla="*/ 3650167 w 6554990"/>
                <a:gd name="connsiteY633" fmla="*/ 6445702 h 6554990"/>
                <a:gd name="connsiteX634" fmla="*/ 3540881 w 6554990"/>
                <a:gd name="connsiteY634" fmla="*/ 6554989 h 6554990"/>
                <a:gd name="connsiteX635" fmla="*/ 3014105 w 6554990"/>
                <a:gd name="connsiteY635" fmla="*/ 6554989 h 6554990"/>
                <a:gd name="connsiteX636" fmla="*/ 2904819 w 6554990"/>
                <a:gd name="connsiteY636" fmla="*/ 6445702 h 6554990"/>
                <a:gd name="connsiteX637" fmla="*/ 2795532 w 6554990"/>
                <a:gd name="connsiteY637" fmla="*/ 6554989 h 6554990"/>
                <a:gd name="connsiteX638" fmla="*/ 2268756 w 6554990"/>
                <a:gd name="connsiteY638" fmla="*/ 6554989 h 6554990"/>
                <a:gd name="connsiteX639" fmla="*/ 2159470 w 6554990"/>
                <a:gd name="connsiteY639" fmla="*/ 6445703 h 6554990"/>
                <a:gd name="connsiteX640" fmla="*/ 2050185 w 6554990"/>
                <a:gd name="connsiteY640" fmla="*/ 6554988 h 6554990"/>
                <a:gd name="connsiteX641" fmla="*/ 1523408 w 6554990"/>
                <a:gd name="connsiteY641" fmla="*/ 6554989 h 6554990"/>
                <a:gd name="connsiteX642" fmla="*/ 1414122 w 6554990"/>
                <a:gd name="connsiteY642" fmla="*/ 6445703 h 6554990"/>
                <a:gd name="connsiteX643" fmla="*/ 1304835 w 6554990"/>
                <a:gd name="connsiteY643" fmla="*/ 6554989 h 6554990"/>
                <a:gd name="connsiteX644" fmla="*/ 778060 w 6554990"/>
                <a:gd name="connsiteY644" fmla="*/ 6554989 h 6554990"/>
                <a:gd name="connsiteX645" fmla="*/ 668773 w 6554990"/>
                <a:gd name="connsiteY645" fmla="*/ 6445703 h 6554990"/>
                <a:gd name="connsiteX646" fmla="*/ 559487 w 6554990"/>
                <a:gd name="connsiteY646" fmla="*/ 6554989 h 6554990"/>
                <a:gd name="connsiteX647" fmla="*/ 32727 w 6554990"/>
                <a:gd name="connsiteY647" fmla="*/ 6554990 h 6554990"/>
                <a:gd name="connsiteX648" fmla="*/ 0 w 6554990"/>
                <a:gd name="connsiteY648" fmla="*/ 6522262 h 6554990"/>
                <a:gd name="connsiteX649" fmla="*/ 0 w 6554990"/>
                <a:gd name="connsiteY649" fmla="*/ 5995515 h 6554990"/>
                <a:gd name="connsiteX650" fmla="*/ 109293 w 6554990"/>
                <a:gd name="connsiteY650" fmla="*/ 5886222 h 6554990"/>
                <a:gd name="connsiteX651" fmla="*/ 0 w 6554990"/>
                <a:gd name="connsiteY651" fmla="*/ 5776930 h 6554990"/>
                <a:gd name="connsiteX652" fmla="*/ 0 w 6554990"/>
                <a:gd name="connsiteY652" fmla="*/ 5250164 h 6554990"/>
                <a:gd name="connsiteX653" fmla="*/ 109292 w 6554990"/>
                <a:gd name="connsiteY653" fmla="*/ 5140873 h 6554990"/>
                <a:gd name="connsiteX654" fmla="*/ 0 w 6554990"/>
                <a:gd name="connsiteY654" fmla="*/ 5031581 h 6554990"/>
                <a:gd name="connsiteX655" fmla="*/ 0 w 6554990"/>
                <a:gd name="connsiteY655" fmla="*/ 4504814 h 6554990"/>
                <a:gd name="connsiteX656" fmla="*/ 109291 w 6554990"/>
                <a:gd name="connsiteY656" fmla="*/ 4395523 h 6554990"/>
                <a:gd name="connsiteX657" fmla="*/ 0 w 6554990"/>
                <a:gd name="connsiteY657" fmla="*/ 4286233 h 6554990"/>
                <a:gd name="connsiteX658" fmla="*/ 0 w 6554990"/>
                <a:gd name="connsiteY658" fmla="*/ 3759467 h 6554990"/>
                <a:gd name="connsiteX659" fmla="*/ 109292 w 6554990"/>
                <a:gd name="connsiteY659" fmla="*/ 3650176 h 6554990"/>
                <a:gd name="connsiteX660" fmla="*/ 1 w 6554990"/>
                <a:gd name="connsiteY660" fmla="*/ 3540884 h 6554990"/>
                <a:gd name="connsiteX661" fmla="*/ 1 w 6554990"/>
                <a:gd name="connsiteY661" fmla="*/ 3014119 h 6554990"/>
                <a:gd name="connsiteX662" fmla="*/ 109292 w 6554990"/>
                <a:gd name="connsiteY662" fmla="*/ 2904827 h 6554990"/>
                <a:gd name="connsiteX663" fmla="*/ 1 w 6554990"/>
                <a:gd name="connsiteY663" fmla="*/ 2795536 h 6554990"/>
                <a:gd name="connsiteX664" fmla="*/ 1 w 6554990"/>
                <a:gd name="connsiteY664" fmla="*/ 2268770 h 6554990"/>
                <a:gd name="connsiteX665" fmla="*/ 109292 w 6554990"/>
                <a:gd name="connsiteY665" fmla="*/ 2159479 h 6554990"/>
                <a:gd name="connsiteX666" fmla="*/ 1 w 6554990"/>
                <a:gd name="connsiteY666" fmla="*/ 2050188 h 6554990"/>
                <a:gd name="connsiteX667" fmla="*/ 1 w 6554990"/>
                <a:gd name="connsiteY667" fmla="*/ 1523422 h 6554990"/>
                <a:gd name="connsiteX668" fmla="*/ 109292 w 6554990"/>
                <a:gd name="connsiteY668" fmla="*/ 1414130 h 6554990"/>
                <a:gd name="connsiteX669" fmla="*/ 1 w 6554990"/>
                <a:gd name="connsiteY669" fmla="*/ 1304839 h 6554990"/>
                <a:gd name="connsiteX670" fmla="*/ 1 w 6554990"/>
                <a:gd name="connsiteY670" fmla="*/ 778073 h 6554990"/>
                <a:gd name="connsiteX671" fmla="*/ 109292 w 6554990"/>
                <a:gd name="connsiteY671" fmla="*/ 668782 h 6554990"/>
                <a:gd name="connsiteX672" fmla="*/ 1 w 6554990"/>
                <a:gd name="connsiteY672" fmla="*/ 559491 h 6554990"/>
                <a:gd name="connsiteX673" fmla="*/ 1 w 6554990"/>
                <a:gd name="connsiteY673" fmla="*/ 32729 h 6554990"/>
                <a:gd name="connsiteX674" fmla="*/ 32729 w 6554990"/>
                <a:gd name="connsiteY674" fmla="*/ 1 h 6554990"/>
                <a:gd name="connsiteX675" fmla="*/ 559473 w 6554990"/>
                <a:gd name="connsiteY675" fmla="*/ 1 h 6554990"/>
                <a:gd name="connsiteX676" fmla="*/ 668773 w 6554990"/>
                <a:gd name="connsiteY676" fmla="*/ 109301 h 6554990"/>
                <a:gd name="connsiteX677" fmla="*/ 778074 w 6554990"/>
                <a:gd name="connsiteY677" fmla="*/ 1 h 6554990"/>
                <a:gd name="connsiteX678" fmla="*/ 1304823 w 6554990"/>
                <a:gd name="connsiteY678" fmla="*/ 1 h 6554990"/>
                <a:gd name="connsiteX679" fmla="*/ 1414123 w 6554990"/>
                <a:gd name="connsiteY679" fmla="*/ 109300 h 6554990"/>
                <a:gd name="connsiteX680" fmla="*/ 1523422 w 6554990"/>
                <a:gd name="connsiteY680" fmla="*/ 1 h 6554990"/>
                <a:gd name="connsiteX681" fmla="*/ 2050173 w 6554990"/>
                <a:gd name="connsiteY681" fmla="*/ 1 h 6554990"/>
                <a:gd name="connsiteX682" fmla="*/ 2159472 w 6554990"/>
                <a:gd name="connsiteY682" fmla="*/ 109299 h 6554990"/>
                <a:gd name="connsiteX683" fmla="*/ 2268771 w 6554990"/>
                <a:gd name="connsiteY683" fmla="*/ 1 h 655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</a:cxnLst>
              <a:rect l="l" t="t" r="r" b="b"/>
              <a:pathLst>
                <a:path w="6554990" h="6554990">
                  <a:moveTo>
                    <a:pt x="1786796" y="6073029"/>
                  </a:moveTo>
                  <a:lnTo>
                    <a:pt x="1600930" y="6258894"/>
                  </a:lnTo>
                  <a:lnTo>
                    <a:pt x="1786796" y="6444760"/>
                  </a:lnTo>
                  <a:lnTo>
                    <a:pt x="1972662" y="6258894"/>
                  </a:lnTo>
                  <a:close/>
                  <a:moveTo>
                    <a:pt x="1041448" y="6073029"/>
                  </a:moveTo>
                  <a:lnTo>
                    <a:pt x="855582" y="6258894"/>
                  </a:lnTo>
                  <a:lnTo>
                    <a:pt x="1041447" y="6444760"/>
                  </a:lnTo>
                  <a:lnTo>
                    <a:pt x="1227313" y="6258894"/>
                  </a:lnTo>
                  <a:close/>
                  <a:moveTo>
                    <a:pt x="296099" y="6073029"/>
                  </a:moveTo>
                  <a:lnTo>
                    <a:pt x="110241" y="6258886"/>
                  </a:lnTo>
                  <a:lnTo>
                    <a:pt x="296107" y="6444752"/>
                  </a:lnTo>
                  <a:lnTo>
                    <a:pt x="481965" y="6258895"/>
                  </a:lnTo>
                  <a:close/>
                  <a:moveTo>
                    <a:pt x="5513538" y="6073028"/>
                  </a:moveTo>
                  <a:lnTo>
                    <a:pt x="5327672" y="6258893"/>
                  </a:lnTo>
                  <a:lnTo>
                    <a:pt x="5513538" y="6444759"/>
                  </a:lnTo>
                  <a:lnTo>
                    <a:pt x="5699404" y="6258893"/>
                  </a:lnTo>
                  <a:close/>
                  <a:moveTo>
                    <a:pt x="4768190" y="6073028"/>
                  </a:moveTo>
                  <a:lnTo>
                    <a:pt x="4582324" y="6258894"/>
                  </a:lnTo>
                  <a:lnTo>
                    <a:pt x="4768190" y="6444760"/>
                  </a:lnTo>
                  <a:lnTo>
                    <a:pt x="4954055" y="6258894"/>
                  </a:lnTo>
                  <a:close/>
                  <a:moveTo>
                    <a:pt x="4022841" y="6073028"/>
                  </a:moveTo>
                  <a:lnTo>
                    <a:pt x="3836976" y="6258894"/>
                  </a:lnTo>
                  <a:lnTo>
                    <a:pt x="4022841" y="6444760"/>
                  </a:lnTo>
                  <a:lnTo>
                    <a:pt x="4208707" y="6258894"/>
                  </a:lnTo>
                  <a:close/>
                  <a:moveTo>
                    <a:pt x="3277493" y="6073028"/>
                  </a:moveTo>
                  <a:lnTo>
                    <a:pt x="3091627" y="6258894"/>
                  </a:lnTo>
                  <a:lnTo>
                    <a:pt x="3277493" y="6444760"/>
                  </a:lnTo>
                  <a:lnTo>
                    <a:pt x="3463359" y="6258894"/>
                  </a:lnTo>
                  <a:close/>
                  <a:moveTo>
                    <a:pt x="2532144" y="6073028"/>
                  </a:moveTo>
                  <a:lnTo>
                    <a:pt x="2346279" y="6258894"/>
                  </a:lnTo>
                  <a:lnTo>
                    <a:pt x="2532144" y="6444760"/>
                  </a:lnTo>
                  <a:lnTo>
                    <a:pt x="2718010" y="6258894"/>
                  </a:lnTo>
                  <a:close/>
                  <a:moveTo>
                    <a:pt x="6258886" y="6073027"/>
                  </a:moveTo>
                  <a:lnTo>
                    <a:pt x="6073020" y="6258893"/>
                  </a:lnTo>
                  <a:lnTo>
                    <a:pt x="6258878" y="6444751"/>
                  </a:lnTo>
                  <a:lnTo>
                    <a:pt x="6444744" y="6258886"/>
                  </a:lnTo>
                  <a:close/>
                  <a:moveTo>
                    <a:pt x="5886212" y="5700354"/>
                  </a:moveTo>
                  <a:lnTo>
                    <a:pt x="5700346" y="5886219"/>
                  </a:lnTo>
                  <a:lnTo>
                    <a:pt x="5886212" y="6072085"/>
                  </a:lnTo>
                  <a:lnTo>
                    <a:pt x="6072078" y="5886219"/>
                  </a:lnTo>
                  <a:close/>
                  <a:moveTo>
                    <a:pt x="5140864" y="5700354"/>
                  </a:moveTo>
                  <a:lnTo>
                    <a:pt x="4954998" y="5886219"/>
                  </a:lnTo>
                  <a:lnTo>
                    <a:pt x="5140864" y="6072085"/>
                  </a:lnTo>
                  <a:lnTo>
                    <a:pt x="5326730" y="5886219"/>
                  </a:lnTo>
                  <a:close/>
                  <a:moveTo>
                    <a:pt x="4395516" y="5700354"/>
                  </a:moveTo>
                  <a:lnTo>
                    <a:pt x="4209650" y="5886220"/>
                  </a:lnTo>
                  <a:lnTo>
                    <a:pt x="4395515" y="6072085"/>
                  </a:lnTo>
                  <a:lnTo>
                    <a:pt x="4581381" y="5886219"/>
                  </a:lnTo>
                  <a:close/>
                  <a:moveTo>
                    <a:pt x="3650167" y="5700354"/>
                  </a:moveTo>
                  <a:lnTo>
                    <a:pt x="3464301" y="5886220"/>
                  </a:lnTo>
                  <a:lnTo>
                    <a:pt x="3650167" y="6072086"/>
                  </a:lnTo>
                  <a:lnTo>
                    <a:pt x="3836033" y="5886220"/>
                  </a:lnTo>
                  <a:close/>
                  <a:moveTo>
                    <a:pt x="2904819" y="5700354"/>
                  </a:moveTo>
                  <a:lnTo>
                    <a:pt x="2718953" y="5886220"/>
                  </a:lnTo>
                  <a:lnTo>
                    <a:pt x="2904819" y="6072086"/>
                  </a:lnTo>
                  <a:lnTo>
                    <a:pt x="3090684" y="5886220"/>
                  </a:lnTo>
                  <a:close/>
                  <a:moveTo>
                    <a:pt x="2159471" y="5700354"/>
                  </a:moveTo>
                  <a:lnTo>
                    <a:pt x="1973604" y="5886220"/>
                  </a:lnTo>
                  <a:lnTo>
                    <a:pt x="2159470" y="6072086"/>
                  </a:lnTo>
                  <a:lnTo>
                    <a:pt x="2345336" y="5886220"/>
                  </a:lnTo>
                  <a:close/>
                  <a:moveTo>
                    <a:pt x="1414122" y="5700354"/>
                  </a:moveTo>
                  <a:lnTo>
                    <a:pt x="1228256" y="5886220"/>
                  </a:lnTo>
                  <a:lnTo>
                    <a:pt x="1414121" y="6072086"/>
                  </a:lnTo>
                  <a:lnTo>
                    <a:pt x="1599987" y="5886220"/>
                  </a:lnTo>
                  <a:close/>
                  <a:moveTo>
                    <a:pt x="668773" y="5700354"/>
                  </a:moveTo>
                  <a:lnTo>
                    <a:pt x="482907" y="5886220"/>
                  </a:lnTo>
                  <a:lnTo>
                    <a:pt x="668773" y="6072086"/>
                  </a:lnTo>
                  <a:lnTo>
                    <a:pt x="854639" y="5886220"/>
                  </a:lnTo>
                  <a:close/>
                  <a:moveTo>
                    <a:pt x="296100" y="5327681"/>
                  </a:moveTo>
                  <a:lnTo>
                    <a:pt x="110234" y="5513547"/>
                  </a:lnTo>
                  <a:lnTo>
                    <a:pt x="296101" y="5699414"/>
                  </a:lnTo>
                  <a:lnTo>
                    <a:pt x="481967" y="5513548"/>
                  </a:lnTo>
                  <a:close/>
                  <a:moveTo>
                    <a:pt x="6258886" y="5327680"/>
                  </a:moveTo>
                  <a:lnTo>
                    <a:pt x="6073019" y="5513547"/>
                  </a:lnTo>
                  <a:lnTo>
                    <a:pt x="6258884" y="5699412"/>
                  </a:lnTo>
                  <a:lnTo>
                    <a:pt x="6444751" y="5513546"/>
                  </a:lnTo>
                  <a:close/>
                  <a:moveTo>
                    <a:pt x="4768190" y="5327680"/>
                  </a:moveTo>
                  <a:lnTo>
                    <a:pt x="4582324" y="5513545"/>
                  </a:lnTo>
                  <a:lnTo>
                    <a:pt x="4768190" y="5699411"/>
                  </a:lnTo>
                  <a:lnTo>
                    <a:pt x="4954055" y="5513545"/>
                  </a:lnTo>
                  <a:close/>
                  <a:moveTo>
                    <a:pt x="4022841" y="5327680"/>
                  </a:moveTo>
                  <a:lnTo>
                    <a:pt x="3836976" y="5513545"/>
                  </a:lnTo>
                  <a:lnTo>
                    <a:pt x="4022841" y="5699411"/>
                  </a:lnTo>
                  <a:lnTo>
                    <a:pt x="4208707" y="5513545"/>
                  </a:lnTo>
                  <a:close/>
                  <a:moveTo>
                    <a:pt x="3277493" y="5327680"/>
                  </a:moveTo>
                  <a:lnTo>
                    <a:pt x="3091627" y="5513545"/>
                  </a:lnTo>
                  <a:lnTo>
                    <a:pt x="3277493" y="5699411"/>
                  </a:lnTo>
                  <a:lnTo>
                    <a:pt x="3463359" y="5513545"/>
                  </a:lnTo>
                  <a:close/>
                  <a:moveTo>
                    <a:pt x="2532145" y="5327680"/>
                  </a:moveTo>
                  <a:lnTo>
                    <a:pt x="2346279" y="5513546"/>
                  </a:lnTo>
                  <a:lnTo>
                    <a:pt x="2532144" y="5699411"/>
                  </a:lnTo>
                  <a:lnTo>
                    <a:pt x="2718010" y="5513545"/>
                  </a:lnTo>
                  <a:close/>
                  <a:moveTo>
                    <a:pt x="1786796" y="5327680"/>
                  </a:moveTo>
                  <a:lnTo>
                    <a:pt x="1600930" y="5513546"/>
                  </a:lnTo>
                  <a:lnTo>
                    <a:pt x="1786796" y="5699411"/>
                  </a:lnTo>
                  <a:lnTo>
                    <a:pt x="1972662" y="5513545"/>
                  </a:lnTo>
                  <a:close/>
                  <a:moveTo>
                    <a:pt x="1041448" y="5327680"/>
                  </a:moveTo>
                  <a:lnTo>
                    <a:pt x="855582" y="5513546"/>
                  </a:lnTo>
                  <a:lnTo>
                    <a:pt x="1041448" y="5699412"/>
                  </a:lnTo>
                  <a:lnTo>
                    <a:pt x="1227313" y="5513546"/>
                  </a:lnTo>
                  <a:close/>
                  <a:moveTo>
                    <a:pt x="5513538" y="5327679"/>
                  </a:moveTo>
                  <a:lnTo>
                    <a:pt x="5327672" y="5513545"/>
                  </a:lnTo>
                  <a:lnTo>
                    <a:pt x="5513538" y="5699411"/>
                  </a:lnTo>
                  <a:lnTo>
                    <a:pt x="5699404" y="5513545"/>
                  </a:lnTo>
                  <a:close/>
                  <a:moveTo>
                    <a:pt x="668774" y="4955007"/>
                  </a:moveTo>
                  <a:lnTo>
                    <a:pt x="482909" y="5140873"/>
                  </a:lnTo>
                  <a:lnTo>
                    <a:pt x="668775" y="5326740"/>
                  </a:lnTo>
                  <a:lnTo>
                    <a:pt x="854641" y="5140874"/>
                  </a:lnTo>
                  <a:close/>
                  <a:moveTo>
                    <a:pt x="5886211" y="4955006"/>
                  </a:moveTo>
                  <a:lnTo>
                    <a:pt x="5700346" y="5140874"/>
                  </a:lnTo>
                  <a:lnTo>
                    <a:pt x="5886211" y="5326738"/>
                  </a:lnTo>
                  <a:lnTo>
                    <a:pt x="6072077" y="5140872"/>
                  </a:lnTo>
                  <a:close/>
                  <a:moveTo>
                    <a:pt x="2904819" y="4955006"/>
                  </a:moveTo>
                  <a:lnTo>
                    <a:pt x="2718953" y="5140872"/>
                  </a:lnTo>
                  <a:lnTo>
                    <a:pt x="2904819" y="5326737"/>
                  </a:lnTo>
                  <a:lnTo>
                    <a:pt x="3090684" y="5140871"/>
                  </a:lnTo>
                  <a:close/>
                  <a:moveTo>
                    <a:pt x="2159471" y="4955006"/>
                  </a:moveTo>
                  <a:lnTo>
                    <a:pt x="1973604" y="5140872"/>
                  </a:lnTo>
                  <a:lnTo>
                    <a:pt x="2159470" y="5326737"/>
                  </a:lnTo>
                  <a:lnTo>
                    <a:pt x="2345336" y="5140871"/>
                  </a:lnTo>
                  <a:close/>
                  <a:moveTo>
                    <a:pt x="1414122" y="4955006"/>
                  </a:moveTo>
                  <a:lnTo>
                    <a:pt x="1228256" y="5140872"/>
                  </a:lnTo>
                  <a:lnTo>
                    <a:pt x="1414122" y="5326737"/>
                  </a:lnTo>
                  <a:lnTo>
                    <a:pt x="1599988" y="5140872"/>
                  </a:lnTo>
                  <a:close/>
                  <a:moveTo>
                    <a:pt x="5140864" y="4955005"/>
                  </a:moveTo>
                  <a:lnTo>
                    <a:pt x="4954998" y="5140871"/>
                  </a:lnTo>
                  <a:lnTo>
                    <a:pt x="5140864" y="5326737"/>
                  </a:lnTo>
                  <a:lnTo>
                    <a:pt x="5326730" y="5140871"/>
                  </a:lnTo>
                  <a:close/>
                  <a:moveTo>
                    <a:pt x="4395516" y="4955005"/>
                  </a:moveTo>
                  <a:lnTo>
                    <a:pt x="4209650" y="5140871"/>
                  </a:lnTo>
                  <a:lnTo>
                    <a:pt x="4395516" y="5326737"/>
                  </a:lnTo>
                  <a:lnTo>
                    <a:pt x="4581381" y="5140871"/>
                  </a:lnTo>
                  <a:close/>
                  <a:moveTo>
                    <a:pt x="3650167" y="4955005"/>
                  </a:moveTo>
                  <a:lnTo>
                    <a:pt x="3464301" y="5140871"/>
                  </a:lnTo>
                  <a:lnTo>
                    <a:pt x="3650167" y="5326737"/>
                  </a:lnTo>
                  <a:lnTo>
                    <a:pt x="3836033" y="5140871"/>
                  </a:lnTo>
                  <a:close/>
                  <a:moveTo>
                    <a:pt x="1041449" y="4582333"/>
                  </a:moveTo>
                  <a:lnTo>
                    <a:pt x="855583" y="4768199"/>
                  </a:lnTo>
                  <a:lnTo>
                    <a:pt x="1041450" y="4954065"/>
                  </a:lnTo>
                  <a:lnTo>
                    <a:pt x="1227316" y="4768199"/>
                  </a:lnTo>
                  <a:close/>
                  <a:moveTo>
                    <a:pt x="296100" y="4582333"/>
                  </a:moveTo>
                  <a:lnTo>
                    <a:pt x="110234" y="4768199"/>
                  </a:lnTo>
                  <a:lnTo>
                    <a:pt x="296100" y="4954064"/>
                  </a:lnTo>
                  <a:lnTo>
                    <a:pt x="481966" y="4768198"/>
                  </a:lnTo>
                  <a:close/>
                  <a:moveTo>
                    <a:pt x="6258886" y="4582332"/>
                  </a:moveTo>
                  <a:lnTo>
                    <a:pt x="6073020" y="4768197"/>
                  </a:lnTo>
                  <a:lnTo>
                    <a:pt x="6258886" y="4954063"/>
                  </a:lnTo>
                  <a:lnTo>
                    <a:pt x="6444751" y="4768198"/>
                  </a:lnTo>
                  <a:close/>
                  <a:moveTo>
                    <a:pt x="5513537" y="4582332"/>
                  </a:moveTo>
                  <a:lnTo>
                    <a:pt x="5327671" y="4768199"/>
                  </a:lnTo>
                  <a:lnTo>
                    <a:pt x="5513536" y="4954064"/>
                  </a:lnTo>
                  <a:lnTo>
                    <a:pt x="5699403" y="4768198"/>
                  </a:lnTo>
                  <a:close/>
                  <a:moveTo>
                    <a:pt x="4768190" y="4582331"/>
                  </a:moveTo>
                  <a:lnTo>
                    <a:pt x="4582324" y="4768197"/>
                  </a:lnTo>
                  <a:lnTo>
                    <a:pt x="4768190" y="4954063"/>
                  </a:lnTo>
                  <a:lnTo>
                    <a:pt x="4954056" y="4768197"/>
                  </a:lnTo>
                  <a:close/>
                  <a:moveTo>
                    <a:pt x="4022841" y="4582331"/>
                  </a:moveTo>
                  <a:lnTo>
                    <a:pt x="3836976" y="4768197"/>
                  </a:lnTo>
                  <a:lnTo>
                    <a:pt x="4022842" y="4954063"/>
                  </a:lnTo>
                  <a:lnTo>
                    <a:pt x="4208707" y="4768197"/>
                  </a:lnTo>
                  <a:close/>
                  <a:moveTo>
                    <a:pt x="3277493" y="4582331"/>
                  </a:moveTo>
                  <a:lnTo>
                    <a:pt x="3091627" y="4768197"/>
                  </a:lnTo>
                  <a:lnTo>
                    <a:pt x="3277493" y="4954063"/>
                  </a:lnTo>
                  <a:lnTo>
                    <a:pt x="3463359" y="4768197"/>
                  </a:lnTo>
                  <a:close/>
                  <a:moveTo>
                    <a:pt x="2532145" y="4582331"/>
                  </a:moveTo>
                  <a:lnTo>
                    <a:pt x="2346279" y="4768197"/>
                  </a:lnTo>
                  <a:lnTo>
                    <a:pt x="2532144" y="4954063"/>
                  </a:lnTo>
                  <a:lnTo>
                    <a:pt x="2718010" y="4768197"/>
                  </a:lnTo>
                  <a:close/>
                  <a:moveTo>
                    <a:pt x="1786796" y="4582331"/>
                  </a:moveTo>
                  <a:lnTo>
                    <a:pt x="1600930" y="4768197"/>
                  </a:lnTo>
                  <a:lnTo>
                    <a:pt x="1786796" y="4954063"/>
                  </a:lnTo>
                  <a:lnTo>
                    <a:pt x="1972662" y="4768197"/>
                  </a:lnTo>
                  <a:close/>
                  <a:moveTo>
                    <a:pt x="5886212" y="4209658"/>
                  </a:moveTo>
                  <a:lnTo>
                    <a:pt x="5700346" y="4395523"/>
                  </a:lnTo>
                  <a:lnTo>
                    <a:pt x="5886212" y="4581389"/>
                  </a:lnTo>
                  <a:lnTo>
                    <a:pt x="6072077" y="4395523"/>
                  </a:lnTo>
                  <a:close/>
                  <a:moveTo>
                    <a:pt x="5140863" y="4209658"/>
                  </a:moveTo>
                  <a:lnTo>
                    <a:pt x="4954997" y="4395524"/>
                  </a:lnTo>
                  <a:lnTo>
                    <a:pt x="5140862" y="4581390"/>
                  </a:lnTo>
                  <a:lnTo>
                    <a:pt x="5326729" y="4395524"/>
                  </a:lnTo>
                  <a:close/>
                  <a:moveTo>
                    <a:pt x="1414123" y="4209658"/>
                  </a:moveTo>
                  <a:lnTo>
                    <a:pt x="1228257" y="4395524"/>
                  </a:lnTo>
                  <a:lnTo>
                    <a:pt x="1414124" y="4581391"/>
                  </a:lnTo>
                  <a:lnTo>
                    <a:pt x="1599990" y="4395525"/>
                  </a:lnTo>
                  <a:close/>
                  <a:moveTo>
                    <a:pt x="668774" y="4209658"/>
                  </a:moveTo>
                  <a:lnTo>
                    <a:pt x="482909" y="4395524"/>
                  </a:lnTo>
                  <a:lnTo>
                    <a:pt x="668774" y="4581390"/>
                  </a:lnTo>
                  <a:lnTo>
                    <a:pt x="854640" y="4395524"/>
                  </a:lnTo>
                  <a:close/>
                  <a:moveTo>
                    <a:pt x="4395516" y="4209657"/>
                  </a:moveTo>
                  <a:lnTo>
                    <a:pt x="4209650" y="4395523"/>
                  </a:lnTo>
                  <a:lnTo>
                    <a:pt x="4395516" y="4581389"/>
                  </a:lnTo>
                  <a:lnTo>
                    <a:pt x="4581381" y="4395523"/>
                  </a:lnTo>
                  <a:close/>
                  <a:moveTo>
                    <a:pt x="3650167" y="4209657"/>
                  </a:moveTo>
                  <a:lnTo>
                    <a:pt x="3464302" y="4395523"/>
                  </a:lnTo>
                  <a:lnTo>
                    <a:pt x="3650167" y="4581388"/>
                  </a:lnTo>
                  <a:lnTo>
                    <a:pt x="3836033" y="4395523"/>
                  </a:lnTo>
                  <a:close/>
                  <a:moveTo>
                    <a:pt x="2904819" y="4209657"/>
                  </a:moveTo>
                  <a:lnTo>
                    <a:pt x="2718953" y="4395523"/>
                  </a:lnTo>
                  <a:lnTo>
                    <a:pt x="2904819" y="4581389"/>
                  </a:lnTo>
                  <a:lnTo>
                    <a:pt x="3090684" y="4395523"/>
                  </a:lnTo>
                  <a:close/>
                  <a:moveTo>
                    <a:pt x="2159471" y="4209657"/>
                  </a:moveTo>
                  <a:lnTo>
                    <a:pt x="1973604" y="4395523"/>
                  </a:lnTo>
                  <a:lnTo>
                    <a:pt x="2159471" y="4581389"/>
                  </a:lnTo>
                  <a:lnTo>
                    <a:pt x="2345336" y="4395523"/>
                  </a:lnTo>
                  <a:close/>
                  <a:moveTo>
                    <a:pt x="6258886" y="3836984"/>
                  </a:moveTo>
                  <a:lnTo>
                    <a:pt x="6073021" y="4022848"/>
                  </a:lnTo>
                  <a:lnTo>
                    <a:pt x="6258887" y="4208714"/>
                  </a:lnTo>
                  <a:lnTo>
                    <a:pt x="6444751" y="4022849"/>
                  </a:lnTo>
                  <a:close/>
                  <a:moveTo>
                    <a:pt x="5513537" y="3836984"/>
                  </a:moveTo>
                  <a:lnTo>
                    <a:pt x="5327672" y="4022849"/>
                  </a:lnTo>
                  <a:lnTo>
                    <a:pt x="5513538" y="4208715"/>
                  </a:lnTo>
                  <a:lnTo>
                    <a:pt x="5699403" y="4022849"/>
                  </a:lnTo>
                  <a:close/>
                  <a:moveTo>
                    <a:pt x="4768189" y="3836984"/>
                  </a:moveTo>
                  <a:lnTo>
                    <a:pt x="4582322" y="4022850"/>
                  </a:lnTo>
                  <a:lnTo>
                    <a:pt x="4768188" y="4208716"/>
                  </a:lnTo>
                  <a:lnTo>
                    <a:pt x="4954055" y="4022849"/>
                  </a:lnTo>
                  <a:close/>
                  <a:moveTo>
                    <a:pt x="1786797" y="3836984"/>
                  </a:moveTo>
                  <a:lnTo>
                    <a:pt x="1600932" y="4022850"/>
                  </a:lnTo>
                  <a:lnTo>
                    <a:pt x="1786798" y="4208717"/>
                  </a:lnTo>
                  <a:lnTo>
                    <a:pt x="1972664" y="4022851"/>
                  </a:lnTo>
                  <a:close/>
                  <a:moveTo>
                    <a:pt x="1041449" y="3836984"/>
                  </a:moveTo>
                  <a:lnTo>
                    <a:pt x="855583" y="4022850"/>
                  </a:lnTo>
                  <a:lnTo>
                    <a:pt x="1041449" y="4208716"/>
                  </a:lnTo>
                  <a:lnTo>
                    <a:pt x="1227315" y="4022850"/>
                  </a:lnTo>
                  <a:close/>
                  <a:moveTo>
                    <a:pt x="296100" y="3836984"/>
                  </a:moveTo>
                  <a:lnTo>
                    <a:pt x="110235" y="4022850"/>
                  </a:lnTo>
                  <a:lnTo>
                    <a:pt x="296099" y="4208715"/>
                  </a:lnTo>
                  <a:lnTo>
                    <a:pt x="481965" y="4022849"/>
                  </a:lnTo>
                  <a:close/>
                  <a:moveTo>
                    <a:pt x="4022842" y="3836983"/>
                  </a:moveTo>
                  <a:lnTo>
                    <a:pt x="3836976" y="4022849"/>
                  </a:lnTo>
                  <a:lnTo>
                    <a:pt x="4022841" y="4208714"/>
                  </a:lnTo>
                  <a:lnTo>
                    <a:pt x="4208707" y="4022848"/>
                  </a:lnTo>
                  <a:close/>
                  <a:moveTo>
                    <a:pt x="3277493" y="3836983"/>
                  </a:moveTo>
                  <a:lnTo>
                    <a:pt x="3091628" y="4022848"/>
                  </a:lnTo>
                  <a:lnTo>
                    <a:pt x="3277493" y="4208714"/>
                  </a:lnTo>
                  <a:lnTo>
                    <a:pt x="3463359" y="4022848"/>
                  </a:lnTo>
                  <a:close/>
                  <a:moveTo>
                    <a:pt x="2532145" y="3836983"/>
                  </a:moveTo>
                  <a:lnTo>
                    <a:pt x="2346279" y="4022849"/>
                  </a:lnTo>
                  <a:lnTo>
                    <a:pt x="2532145" y="4208715"/>
                  </a:lnTo>
                  <a:lnTo>
                    <a:pt x="2718010" y="4022849"/>
                  </a:lnTo>
                  <a:close/>
                  <a:moveTo>
                    <a:pt x="4395515" y="3464310"/>
                  </a:moveTo>
                  <a:lnTo>
                    <a:pt x="4209648" y="3650176"/>
                  </a:lnTo>
                  <a:lnTo>
                    <a:pt x="4395514" y="3836042"/>
                  </a:lnTo>
                  <a:lnTo>
                    <a:pt x="4581380" y="3650175"/>
                  </a:lnTo>
                  <a:close/>
                  <a:moveTo>
                    <a:pt x="2159472" y="3464310"/>
                  </a:moveTo>
                  <a:lnTo>
                    <a:pt x="1973606" y="3650176"/>
                  </a:lnTo>
                  <a:lnTo>
                    <a:pt x="2159472" y="3836042"/>
                  </a:lnTo>
                  <a:lnTo>
                    <a:pt x="2345338" y="3650177"/>
                  </a:lnTo>
                  <a:close/>
                  <a:moveTo>
                    <a:pt x="1414123" y="3464310"/>
                  </a:moveTo>
                  <a:lnTo>
                    <a:pt x="1228257" y="3650176"/>
                  </a:lnTo>
                  <a:lnTo>
                    <a:pt x="1414123" y="3836041"/>
                  </a:lnTo>
                  <a:lnTo>
                    <a:pt x="1599989" y="3650175"/>
                  </a:lnTo>
                  <a:close/>
                  <a:moveTo>
                    <a:pt x="668775" y="3464310"/>
                  </a:moveTo>
                  <a:lnTo>
                    <a:pt x="482909" y="3650176"/>
                  </a:lnTo>
                  <a:lnTo>
                    <a:pt x="668773" y="3836040"/>
                  </a:lnTo>
                  <a:lnTo>
                    <a:pt x="854639" y="3650175"/>
                  </a:lnTo>
                  <a:close/>
                  <a:moveTo>
                    <a:pt x="5886212" y="3464309"/>
                  </a:moveTo>
                  <a:lnTo>
                    <a:pt x="5700347" y="3650174"/>
                  </a:lnTo>
                  <a:lnTo>
                    <a:pt x="5886213" y="3836040"/>
                  </a:lnTo>
                  <a:lnTo>
                    <a:pt x="6072077" y="3650175"/>
                  </a:lnTo>
                  <a:close/>
                  <a:moveTo>
                    <a:pt x="5140863" y="3464309"/>
                  </a:moveTo>
                  <a:lnTo>
                    <a:pt x="4954998" y="3650175"/>
                  </a:lnTo>
                  <a:lnTo>
                    <a:pt x="5140863" y="3836041"/>
                  </a:lnTo>
                  <a:lnTo>
                    <a:pt x="5326729" y="3650175"/>
                  </a:lnTo>
                  <a:close/>
                  <a:moveTo>
                    <a:pt x="3650167" y="3464309"/>
                  </a:moveTo>
                  <a:lnTo>
                    <a:pt x="3464302" y="3650174"/>
                  </a:lnTo>
                  <a:lnTo>
                    <a:pt x="3650167" y="3836040"/>
                  </a:lnTo>
                  <a:lnTo>
                    <a:pt x="3836033" y="3650174"/>
                  </a:lnTo>
                  <a:close/>
                  <a:moveTo>
                    <a:pt x="2904819" y="3464309"/>
                  </a:moveTo>
                  <a:lnTo>
                    <a:pt x="2718953" y="3650174"/>
                  </a:lnTo>
                  <a:lnTo>
                    <a:pt x="2904819" y="3836040"/>
                  </a:lnTo>
                  <a:lnTo>
                    <a:pt x="3090685" y="3650174"/>
                  </a:lnTo>
                  <a:close/>
                  <a:moveTo>
                    <a:pt x="2532146" y="3091636"/>
                  </a:moveTo>
                  <a:lnTo>
                    <a:pt x="2346280" y="3277501"/>
                  </a:lnTo>
                  <a:lnTo>
                    <a:pt x="2532147" y="3463368"/>
                  </a:lnTo>
                  <a:lnTo>
                    <a:pt x="2718013" y="3277502"/>
                  </a:lnTo>
                  <a:close/>
                  <a:moveTo>
                    <a:pt x="1786797" y="3091636"/>
                  </a:moveTo>
                  <a:lnTo>
                    <a:pt x="1600932" y="3277501"/>
                  </a:lnTo>
                  <a:lnTo>
                    <a:pt x="1786797" y="3463367"/>
                  </a:lnTo>
                  <a:lnTo>
                    <a:pt x="1972663" y="3277501"/>
                  </a:lnTo>
                  <a:close/>
                  <a:moveTo>
                    <a:pt x="1041449" y="3091636"/>
                  </a:moveTo>
                  <a:lnTo>
                    <a:pt x="855583" y="3277502"/>
                  </a:lnTo>
                  <a:lnTo>
                    <a:pt x="1041448" y="3463366"/>
                  </a:lnTo>
                  <a:lnTo>
                    <a:pt x="1227314" y="3277500"/>
                  </a:lnTo>
                  <a:close/>
                  <a:moveTo>
                    <a:pt x="296101" y="3091636"/>
                  </a:moveTo>
                  <a:lnTo>
                    <a:pt x="110235" y="3277502"/>
                  </a:lnTo>
                  <a:lnTo>
                    <a:pt x="296100" y="3463367"/>
                  </a:lnTo>
                  <a:lnTo>
                    <a:pt x="481966" y="3277502"/>
                  </a:lnTo>
                  <a:close/>
                  <a:moveTo>
                    <a:pt x="6258886" y="3091635"/>
                  </a:moveTo>
                  <a:lnTo>
                    <a:pt x="6073020" y="3277500"/>
                  </a:lnTo>
                  <a:lnTo>
                    <a:pt x="6258886" y="3463366"/>
                  </a:lnTo>
                  <a:lnTo>
                    <a:pt x="6444752" y="3277501"/>
                  </a:lnTo>
                  <a:close/>
                  <a:moveTo>
                    <a:pt x="5513537" y="3091635"/>
                  </a:moveTo>
                  <a:lnTo>
                    <a:pt x="5327673" y="3277500"/>
                  </a:lnTo>
                  <a:lnTo>
                    <a:pt x="5513538" y="3463366"/>
                  </a:lnTo>
                  <a:lnTo>
                    <a:pt x="5699403" y="3277501"/>
                  </a:lnTo>
                  <a:close/>
                  <a:moveTo>
                    <a:pt x="4768189" y="3091635"/>
                  </a:moveTo>
                  <a:lnTo>
                    <a:pt x="4582324" y="3277501"/>
                  </a:lnTo>
                  <a:lnTo>
                    <a:pt x="4768189" y="3463366"/>
                  </a:lnTo>
                  <a:lnTo>
                    <a:pt x="4954055" y="3277501"/>
                  </a:lnTo>
                  <a:close/>
                  <a:moveTo>
                    <a:pt x="4022841" y="3091635"/>
                  </a:moveTo>
                  <a:lnTo>
                    <a:pt x="3836974" y="3277502"/>
                  </a:lnTo>
                  <a:lnTo>
                    <a:pt x="4022840" y="3463367"/>
                  </a:lnTo>
                  <a:lnTo>
                    <a:pt x="4208706" y="3277501"/>
                  </a:lnTo>
                  <a:close/>
                  <a:moveTo>
                    <a:pt x="3277493" y="3091634"/>
                  </a:moveTo>
                  <a:lnTo>
                    <a:pt x="3091627" y="3277500"/>
                  </a:lnTo>
                  <a:lnTo>
                    <a:pt x="3277493" y="3463366"/>
                  </a:lnTo>
                  <a:lnTo>
                    <a:pt x="3463359" y="3277500"/>
                  </a:lnTo>
                  <a:close/>
                  <a:moveTo>
                    <a:pt x="2904820" y="2718962"/>
                  </a:moveTo>
                  <a:lnTo>
                    <a:pt x="2718954" y="2904827"/>
                  </a:lnTo>
                  <a:lnTo>
                    <a:pt x="2904821" y="3090694"/>
                  </a:lnTo>
                  <a:lnTo>
                    <a:pt x="3090687" y="2904828"/>
                  </a:lnTo>
                  <a:close/>
                  <a:moveTo>
                    <a:pt x="2159472" y="2718962"/>
                  </a:moveTo>
                  <a:lnTo>
                    <a:pt x="1973606" y="2904827"/>
                  </a:lnTo>
                  <a:lnTo>
                    <a:pt x="2159472" y="3090693"/>
                  </a:lnTo>
                  <a:lnTo>
                    <a:pt x="2345337" y="2904827"/>
                  </a:lnTo>
                  <a:close/>
                  <a:moveTo>
                    <a:pt x="1414124" y="2718962"/>
                  </a:moveTo>
                  <a:lnTo>
                    <a:pt x="1228257" y="2904827"/>
                  </a:lnTo>
                  <a:lnTo>
                    <a:pt x="1414122" y="3090692"/>
                  </a:lnTo>
                  <a:lnTo>
                    <a:pt x="1599989" y="2904827"/>
                  </a:lnTo>
                  <a:close/>
                  <a:moveTo>
                    <a:pt x="668775" y="2718962"/>
                  </a:moveTo>
                  <a:lnTo>
                    <a:pt x="482909" y="2904827"/>
                  </a:lnTo>
                  <a:lnTo>
                    <a:pt x="668775" y="3090693"/>
                  </a:lnTo>
                  <a:lnTo>
                    <a:pt x="854640" y="2904827"/>
                  </a:lnTo>
                  <a:close/>
                  <a:moveTo>
                    <a:pt x="5886212" y="2718961"/>
                  </a:moveTo>
                  <a:lnTo>
                    <a:pt x="5700346" y="2904826"/>
                  </a:lnTo>
                  <a:lnTo>
                    <a:pt x="5886212" y="3090692"/>
                  </a:lnTo>
                  <a:lnTo>
                    <a:pt x="6072077" y="2904827"/>
                  </a:lnTo>
                  <a:close/>
                  <a:moveTo>
                    <a:pt x="5140863" y="2718961"/>
                  </a:moveTo>
                  <a:lnTo>
                    <a:pt x="4954999" y="2904826"/>
                  </a:lnTo>
                  <a:lnTo>
                    <a:pt x="5140864" y="3090691"/>
                  </a:lnTo>
                  <a:lnTo>
                    <a:pt x="5326729" y="2904827"/>
                  </a:lnTo>
                  <a:close/>
                  <a:moveTo>
                    <a:pt x="4395515" y="2718961"/>
                  </a:moveTo>
                  <a:lnTo>
                    <a:pt x="4209649" y="2904827"/>
                  </a:lnTo>
                  <a:lnTo>
                    <a:pt x="4395515" y="3090692"/>
                  </a:lnTo>
                  <a:lnTo>
                    <a:pt x="4581380" y="2904827"/>
                  </a:lnTo>
                  <a:close/>
                  <a:moveTo>
                    <a:pt x="3650166" y="2718961"/>
                  </a:moveTo>
                  <a:lnTo>
                    <a:pt x="3464300" y="2904828"/>
                  </a:lnTo>
                  <a:lnTo>
                    <a:pt x="3650166" y="3090693"/>
                  </a:lnTo>
                  <a:lnTo>
                    <a:pt x="3836032" y="2904827"/>
                  </a:lnTo>
                  <a:close/>
                  <a:moveTo>
                    <a:pt x="3277493" y="2346288"/>
                  </a:moveTo>
                  <a:lnTo>
                    <a:pt x="3091627" y="2532155"/>
                  </a:lnTo>
                  <a:lnTo>
                    <a:pt x="3277494" y="2718021"/>
                  </a:lnTo>
                  <a:lnTo>
                    <a:pt x="3463360" y="2532155"/>
                  </a:lnTo>
                  <a:close/>
                  <a:moveTo>
                    <a:pt x="5513538" y="2346287"/>
                  </a:moveTo>
                  <a:lnTo>
                    <a:pt x="5327672" y="2532152"/>
                  </a:lnTo>
                  <a:lnTo>
                    <a:pt x="5513538" y="2718018"/>
                  </a:lnTo>
                  <a:lnTo>
                    <a:pt x="5699403" y="2532152"/>
                  </a:lnTo>
                  <a:close/>
                  <a:moveTo>
                    <a:pt x="4768189" y="2346287"/>
                  </a:moveTo>
                  <a:lnTo>
                    <a:pt x="4582324" y="2532152"/>
                  </a:lnTo>
                  <a:lnTo>
                    <a:pt x="4768190" y="2718017"/>
                  </a:lnTo>
                  <a:lnTo>
                    <a:pt x="4954055" y="2532152"/>
                  </a:lnTo>
                  <a:close/>
                  <a:moveTo>
                    <a:pt x="4022841" y="2346287"/>
                  </a:moveTo>
                  <a:lnTo>
                    <a:pt x="3836975" y="2532152"/>
                  </a:lnTo>
                  <a:lnTo>
                    <a:pt x="4022841" y="2718018"/>
                  </a:lnTo>
                  <a:lnTo>
                    <a:pt x="4208707" y="2532153"/>
                  </a:lnTo>
                  <a:close/>
                  <a:moveTo>
                    <a:pt x="2532146" y="2346287"/>
                  </a:moveTo>
                  <a:lnTo>
                    <a:pt x="2346280" y="2532153"/>
                  </a:lnTo>
                  <a:lnTo>
                    <a:pt x="2532146" y="2718019"/>
                  </a:lnTo>
                  <a:lnTo>
                    <a:pt x="2718011" y="2532153"/>
                  </a:lnTo>
                  <a:close/>
                  <a:moveTo>
                    <a:pt x="1786797" y="2346287"/>
                  </a:moveTo>
                  <a:lnTo>
                    <a:pt x="1600932" y="2532153"/>
                  </a:lnTo>
                  <a:lnTo>
                    <a:pt x="1786796" y="2718017"/>
                  </a:lnTo>
                  <a:lnTo>
                    <a:pt x="1972662" y="2532152"/>
                  </a:lnTo>
                  <a:close/>
                  <a:moveTo>
                    <a:pt x="1041449" y="2346287"/>
                  </a:moveTo>
                  <a:lnTo>
                    <a:pt x="855583" y="2532153"/>
                  </a:lnTo>
                  <a:lnTo>
                    <a:pt x="1041449" y="2718019"/>
                  </a:lnTo>
                  <a:lnTo>
                    <a:pt x="1227315" y="2532153"/>
                  </a:lnTo>
                  <a:close/>
                  <a:moveTo>
                    <a:pt x="296101" y="2346287"/>
                  </a:moveTo>
                  <a:lnTo>
                    <a:pt x="110235" y="2532153"/>
                  </a:lnTo>
                  <a:lnTo>
                    <a:pt x="296100" y="2718019"/>
                  </a:lnTo>
                  <a:lnTo>
                    <a:pt x="481966" y="2532153"/>
                  </a:lnTo>
                  <a:close/>
                  <a:moveTo>
                    <a:pt x="6258886" y="2346286"/>
                  </a:moveTo>
                  <a:lnTo>
                    <a:pt x="6073020" y="2532152"/>
                  </a:lnTo>
                  <a:lnTo>
                    <a:pt x="6258886" y="2718018"/>
                  </a:lnTo>
                  <a:lnTo>
                    <a:pt x="6444752" y="2532152"/>
                  </a:lnTo>
                  <a:close/>
                  <a:moveTo>
                    <a:pt x="3650168" y="1973614"/>
                  </a:moveTo>
                  <a:lnTo>
                    <a:pt x="3464302" y="2159479"/>
                  </a:lnTo>
                  <a:lnTo>
                    <a:pt x="3650169" y="2345346"/>
                  </a:lnTo>
                  <a:lnTo>
                    <a:pt x="3836034" y="2159481"/>
                  </a:lnTo>
                  <a:close/>
                  <a:moveTo>
                    <a:pt x="2904819" y="1973614"/>
                  </a:moveTo>
                  <a:lnTo>
                    <a:pt x="2718952" y="2159480"/>
                  </a:lnTo>
                  <a:lnTo>
                    <a:pt x="2904818" y="2345346"/>
                  </a:lnTo>
                  <a:lnTo>
                    <a:pt x="3090685" y="2159479"/>
                  </a:lnTo>
                  <a:close/>
                  <a:moveTo>
                    <a:pt x="5140863" y="1973613"/>
                  </a:moveTo>
                  <a:lnTo>
                    <a:pt x="4954998" y="2159478"/>
                  </a:lnTo>
                  <a:lnTo>
                    <a:pt x="5140863" y="2345344"/>
                  </a:lnTo>
                  <a:lnTo>
                    <a:pt x="5326729" y="2159478"/>
                  </a:lnTo>
                  <a:close/>
                  <a:moveTo>
                    <a:pt x="4395515" y="1973613"/>
                  </a:moveTo>
                  <a:lnTo>
                    <a:pt x="4209650" y="2159477"/>
                  </a:lnTo>
                  <a:lnTo>
                    <a:pt x="4395516" y="2345343"/>
                  </a:lnTo>
                  <a:lnTo>
                    <a:pt x="4581381" y="2159479"/>
                  </a:lnTo>
                  <a:close/>
                  <a:moveTo>
                    <a:pt x="2159472" y="1973613"/>
                  </a:moveTo>
                  <a:lnTo>
                    <a:pt x="1973606" y="2159479"/>
                  </a:lnTo>
                  <a:lnTo>
                    <a:pt x="2159471" y="2345344"/>
                  </a:lnTo>
                  <a:lnTo>
                    <a:pt x="2345337" y="2159478"/>
                  </a:lnTo>
                  <a:close/>
                  <a:moveTo>
                    <a:pt x="1414124" y="1973613"/>
                  </a:moveTo>
                  <a:lnTo>
                    <a:pt x="1228258" y="2159479"/>
                  </a:lnTo>
                  <a:lnTo>
                    <a:pt x="1414124" y="2345345"/>
                  </a:lnTo>
                  <a:lnTo>
                    <a:pt x="1599989" y="2159479"/>
                  </a:lnTo>
                  <a:close/>
                  <a:moveTo>
                    <a:pt x="668775" y="1973613"/>
                  </a:moveTo>
                  <a:lnTo>
                    <a:pt x="482909" y="2159479"/>
                  </a:lnTo>
                  <a:lnTo>
                    <a:pt x="668775" y="2345345"/>
                  </a:lnTo>
                  <a:lnTo>
                    <a:pt x="854640" y="2159479"/>
                  </a:lnTo>
                  <a:close/>
                  <a:moveTo>
                    <a:pt x="5886212" y="1973612"/>
                  </a:moveTo>
                  <a:lnTo>
                    <a:pt x="5700346" y="2159478"/>
                  </a:lnTo>
                  <a:lnTo>
                    <a:pt x="5886212" y="2345344"/>
                  </a:lnTo>
                  <a:lnTo>
                    <a:pt x="6072078" y="2159478"/>
                  </a:lnTo>
                  <a:close/>
                  <a:moveTo>
                    <a:pt x="2532145" y="1600940"/>
                  </a:moveTo>
                  <a:lnTo>
                    <a:pt x="2346279" y="1786806"/>
                  </a:lnTo>
                  <a:lnTo>
                    <a:pt x="2532143" y="1972671"/>
                  </a:lnTo>
                  <a:lnTo>
                    <a:pt x="2718009" y="1786804"/>
                  </a:lnTo>
                  <a:close/>
                  <a:moveTo>
                    <a:pt x="4022842" y="1600939"/>
                  </a:moveTo>
                  <a:lnTo>
                    <a:pt x="3836977" y="1786804"/>
                  </a:lnTo>
                  <a:lnTo>
                    <a:pt x="4022844" y="1972671"/>
                  </a:lnTo>
                  <a:lnTo>
                    <a:pt x="4208709" y="1786806"/>
                  </a:lnTo>
                  <a:close/>
                  <a:moveTo>
                    <a:pt x="3277493" y="1600939"/>
                  </a:moveTo>
                  <a:lnTo>
                    <a:pt x="3091628" y="1786805"/>
                  </a:lnTo>
                  <a:lnTo>
                    <a:pt x="3277494" y="1972671"/>
                  </a:lnTo>
                  <a:lnTo>
                    <a:pt x="3463359" y="1786805"/>
                  </a:lnTo>
                  <a:close/>
                  <a:moveTo>
                    <a:pt x="1786798" y="1600939"/>
                  </a:moveTo>
                  <a:lnTo>
                    <a:pt x="1600932" y="1786804"/>
                  </a:lnTo>
                  <a:lnTo>
                    <a:pt x="1786797" y="1972670"/>
                  </a:lnTo>
                  <a:lnTo>
                    <a:pt x="1972664" y="1786805"/>
                  </a:lnTo>
                  <a:close/>
                  <a:moveTo>
                    <a:pt x="1041449" y="1600939"/>
                  </a:moveTo>
                  <a:lnTo>
                    <a:pt x="855583" y="1786804"/>
                  </a:lnTo>
                  <a:lnTo>
                    <a:pt x="1041449" y="1972670"/>
                  </a:lnTo>
                  <a:lnTo>
                    <a:pt x="1227315" y="1786804"/>
                  </a:lnTo>
                  <a:close/>
                  <a:moveTo>
                    <a:pt x="296101" y="1600939"/>
                  </a:moveTo>
                  <a:lnTo>
                    <a:pt x="110235" y="1786805"/>
                  </a:lnTo>
                  <a:lnTo>
                    <a:pt x="296101" y="1972670"/>
                  </a:lnTo>
                  <a:lnTo>
                    <a:pt x="481966" y="1786804"/>
                  </a:lnTo>
                  <a:close/>
                  <a:moveTo>
                    <a:pt x="6258887" y="1600938"/>
                  </a:moveTo>
                  <a:lnTo>
                    <a:pt x="6073021" y="1786804"/>
                  </a:lnTo>
                  <a:lnTo>
                    <a:pt x="6258886" y="1972669"/>
                  </a:lnTo>
                  <a:lnTo>
                    <a:pt x="6444752" y="1786803"/>
                  </a:lnTo>
                  <a:close/>
                  <a:moveTo>
                    <a:pt x="5513538" y="1600938"/>
                  </a:moveTo>
                  <a:lnTo>
                    <a:pt x="5327672" y="1786804"/>
                  </a:lnTo>
                  <a:lnTo>
                    <a:pt x="5513538" y="1972669"/>
                  </a:lnTo>
                  <a:lnTo>
                    <a:pt x="5699404" y="1786803"/>
                  </a:lnTo>
                  <a:close/>
                  <a:moveTo>
                    <a:pt x="4768189" y="1600938"/>
                  </a:moveTo>
                  <a:lnTo>
                    <a:pt x="4582324" y="1786804"/>
                  </a:lnTo>
                  <a:lnTo>
                    <a:pt x="4768190" y="1972670"/>
                  </a:lnTo>
                  <a:lnTo>
                    <a:pt x="4954055" y="1786804"/>
                  </a:lnTo>
                  <a:close/>
                  <a:moveTo>
                    <a:pt x="2159471" y="1228266"/>
                  </a:moveTo>
                  <a:lnTo>
                    <a:pt x="1973604" y="1414132"/>
                  </a:lnTo>
                  <a:lnTo>
                    <a:pt x="2159471" y="1599999"/>
                  </a:lnTo>
                  <a:lnTo>
                    <a:pt x="2345337" y="1414131"/>
                  </a:lnTo>
                  <a:close/>
                  <a:moveTo>
                    <a:pt x="4395516" y="1228265"/>
                  </a:moveTo>
                  <a:lnTo>
                    <a:pt x="4209651" y="1414131"/>
                  </a:lnTo>
                  <a:lnTo>
                    <a:pt x="4395517" y="1599997"/>
                  </a:lnTo>
                  <a:lnTo>
                    <a:pt x="4581383" y="1414132"/>
                  </a:lnTo>
                  <a:close/>
                  <a:moveTo>
                    <a:pt x="3650168" y="1228265"/>
                  </a:moveTo>
                  <a:lnTo>
                    <a:pt x="3464303" y="1414130"/>
                  </a:lnTo>
                  <a:lnTo>
                    <a:pt x="3650169" y="1599996"/>
                  </a:lnTo>
                  <a:lnTo>
                    <a:pt x="3836033" y="1414131"/>
                  </a:lnTo>
                  <a:close/>
                  <a:moveTo>
                    <a:pt x="2904819" y="1228265"/>
                  </a:moveTo>
                  <a:lnTo>
                    <a:pt x="2718954" y="1414131"/>
                  </a:lnTo>
                  <a:lnTo>
                    <a:pt x="2904818" y="1599995"/>
                  </a:lnTo>
                  <a:lnTo>
                    <a:pt x="3090684" y="1414130"/>
                  </a:lnTo>
                  <a:close/>
                  <a:moveTo>
                    <a:pt x="668775" y="1228265"/>
                  </a:moveTo>
                  <a:lnTo>
                    <a:pt x="482909" y="1414130"/>
                  </a:lnTo>
                  <a:lnTo>
                    <a:pt x="668775" y="1599996"/>
                  </a:lnTo>
                  <a:lnTo>
                    <a:pt x="854641" y="1414130"/>
                  </a:lnTo>
                  <a:close/>
                  <a:moveTo>
                    <a:pt x="5886212" y="1228264"/>
                  </a:moveTo>
                  <a:lnTo>
                    <a:pt x="5700346" y="1414129"/>
                  </a:lnTo>
                  <a:lnTo>
                    <a:pt x="5886212" y="1599995"/>
                  </a:lnTo>
                  <a:lnTo>
                    <a:pt x="6072078" y="1414129"/>
                  </a:lnTo>
                  <a:close/>
                  <a:moveTo>
                    <a:pt x="5140864" y="1228264"/>
                  </a:moveTo>
                  <a:lnTo>
                    <a:pt x="4954998" y="1414129"/>
                  </a:lnTo>
                  <a:lnTo>
                    <a:pt x="5140864" y="1599995"/>
                  </a:lnTo>
                  <a:lnTo>
                    <a:pt x="5326730" y="1414129"/>
                  </a:lnTo>
                  <a:close/>
                  <a:moveTo>
                    <a:pt x="1414124" y="1228264"/>
                  </a:moveTo>
                  <a:lnTo>
                    <a:pt x="1228257" y="1414130"/>
                  </a:lnTo>
                  <a:lnTo>
                    <a:pt x="1414123" y="1599996"/>
                  </a:lnTo>
                  <a:lnTo>
                    <a:pt x="1599989" y="1414130"/>
                  </a:lnTo>
                  <a:close/>
                  <a:moveTo>
                    <a:pt x="4768191" y="855591"/>
                  </a:moveTo>
                  <a:lnTo>
                    <a:pt x="4582325" y="1041456"/>
                  </a:lnTo>
                  <a:lnTo>
                    <a:pt x="4768192" y="1227323"/>
                  </a:lnTo>
                  <a:lnTo>
                    <a:pt x="4954058" y="1041457"/>
                  </a:lnTo>
                  <a:close/>
                  <a:moveTo>
                    <a:pt x="4022842" y="855591"/>
                  </a:moveTo>
                  <a:lnTo>
                    <a:pt x="3836976" y="1041456"/>
                  </a:lnTo>
                  <a:lnTo>
                    <a:pt x="4022842" y="1227322"/>
                  </a:lnTo>
                  <a:lnTo>
                    <a:pt x="4208708" y="1041457"/>
                  </a:lnTo>
                  <a:close/>
                  <a:moveTo>
                    <a:pt x="3277494" y="855591"/>
                  </a:moveTo>
                  <a:lnTo>
                    <a:pt x="3091629" y="1041456"/>
                  </a:lnTo>
                  <a:lnTo>
                    <a:pt x="3277493" y="1227321"/>
                  </a:lnTo>
                  <a:lnTo>
                    <a:pt x="3463358" y="1041456"/>
                  </a:lnTo>
                  <a:close/>
                  <a:moveTo>
                    <a:pt x="2532145" y="855591"/>
                  </a:moveTo>
                  <a:lnTo>
                    <a:pt x="2346280" y="1041457"/>
                  </a:lnTo>
                  <a:lnTo>
                    <a:pt x="2532145" y="1227322"/>
                  </a:lnTo>
                  <a:lnTo>
                    <a:pt x="2718011" y="1041457"/>
                  </a:lnTo>
                  <a:close/>
                  <a:moveTo>
                    <a:pt x="1786797" y="855591"/>
                  </a:moveTo>
                  <a:lnTo>
                    <a:pt x="1600930" y="1041458"/>
                  </a:lnTo>
                  <a:lnTo>
                    <a:pt x="1786796" y="1227324"/>
                  </a:lnTo>
                  <a:lnTo>
                    <a:pt x="1972662" y="1041457"/>
                  </a:lnTo>
                  <a:close/>
                  <a:moveTo>
                    <a:pt x="1041449" y="855590"/>
                  </a:moveTo>
                  <a:lnTo>
                    <a:pt x="855583" y="1041456"/>
                  </a:lnTo>
                  <a:lnTo>
                    <a:pt x="1041449" y="1227322"/>
                  </a:lnTo>
                  <a:lnTo>
                    <a:pt x="1227315" y="1041456"/>
                  </a:lnTo>
                  <a:close/>
                  <a:moveTo>
                    <a:pt x="296101" y="855590"/>
                  </a:moveTo>
                  <a:lnTo>
                    <a:pt x="110235" y="1041456"/>
                  </a:lnTo>
                  <a:lnTo>
                    <a:pt x="296101" y="1227322"/>
                  </a:lnTo>
                  <a:lnTo>
                    <a:pt x="481967" y="1041456"/>
                  </a:lnTo>
                  <a:close/>
                  <a:moveTo>
                    <a:pt x="6258887" y="855589"/>
                  </a:moveTo>
                  <a:lnTo>
                    <a:pt x="6073021" y="1041455"/>
                  </a:lnTo>
                  <a:lnTo>
                    <a:pt x="6258886" y="1227321"/>
                  </a:lnTo>
                  <a:lnTo>
                    <a:pt x="6444752" y="1041455"/>
                  </a:lnTo>
                  <a:close/>
                  <a:moveTo>
                    <a:pt x="5513538" y="855589"/>
                  </a:moveTo>
                  <a:lnTo>
                    <a:pt x="5327672" y="1041455"/>
                  </a:lnTo>
                  <a:lnTo>
                    <a:pt x="5513538" y="1227321"/>
                  </a:lnTo>
                  <a:lnTo>
                    <a:pt x="5699404" y="1041455"/>
                  </a:lnTo>
                  <a:close/>
                  <a:moveTo>
                    <a:pt x="3650168" y="482917"/>
                  </a:moveTo>
                  <a:lnTo>
                    <a:pt x="3464302" y="668782"/>
                  </a:lnTo>
                  <a:lnTo>
                    <a:pt x="3650167" y="854647"/>
                  </a:lnTo>
                  <a:lnTo>
                    <a:pt x="3836032" y="668781"/>
                  </a:lnTo>
                  <a:close/>
                  <a:moveTo>
                    <a:pt x="2904819" y="482917"/>
                  </a:moveTo>
                  <a:lnTo>
                    <a:pt x="2718955" y="668782"/>
                  </a:lnTo>
                  <a:lnTo>
                    <a:pt x="2904820" y="854647"/>
                  </a:lnTo>
                  <a:lnTo>
                    <a:pt x="3090685" y="668783"/>
                  </a:lnTo>
                  <a:close/>
                  <a:moveTo>
                    <a:pt x="2159471" y="482917"/>
                  </a:moveTo>
                  <a:lnTo>
                    <a:pt x="1973605" y="668782"/>
                  </a:lnTo>
                  <a:lnTo>
                    <a:pt x="2159471" y="854648"/>
                  </a:lnTo>
                  <a:lnTo>
                    <a:pt x="2345337" y="668783"/>
                  </a:lnTo>
                  <a:close/>
                  <a:moveTo>
                    <a:pt x="1414123" y="482917"/>
                  </a:moveTo>
                  <a:lnTo>
                    <a:pt x="1228256" y="668784"/>
                  </a:lnTo>
                  <a:lnTo>
                    <a:pt x="1414122" y="854649"/>
                  </a:lnTo>
                  <a:lnTo>
                    <a:pt x="1599988" y="668783"/>
                  </a:lnTo>
                  <a:close/>
                  <a:moveTo>
                    <a:pt x="5140865" y="482916"/>
                  </a:moveTo>
                  <a:lnTo>
                    <a:pt x="4954999" y="668782"/>
                  </a:lnTo>
                  <a:lnTo>
                    <a:pt x="5140866" y="854649"/>
                  </a:lnTo>
                  <a:lnTo>
                    <a:pt x="5326732" y="668783"/>
                  </a:lnTo>
                  <a:close/>
                  <a:moveTo>
                    <a:pt x="4395517" y="482916"/>
                  </a:moveTo>
                  <a:lnTo>
                    <a:pt x="4209651" y="668782"/>
                  </a:lnTo>
                  <a:lnTo>
                    <a:pt x="4395516" y="854648"/>
                  </a:lnTo>
                  <a:lnTo>
                    <a:pt x="4581382" y="668782"/>
                  </a:lnTo>
                  <a:close/>
                  <a:moveTo>
                    <a:pt x="668775" y="482916"/>
                  </a:moveTo>
                  <a:lnTo>
                    <a:pt x="482909" y="668782"/>
                  </a:lnTo>
                  <a:lnTo>
                    <a:pt x="668775" y="854648"/>
                  </a:lnTo>
                  <a:lnTo>
                    <a:pt x="854641" y="668782"/>
                  </a:lnTo>
                  <a:close/>
                  <a:moveTo>
                    <a:pt x="5886212" y="482915"/>
                  </a:moveTo>
                  <a:lnTo>
                    <a:pt x="5700346" y="668781"/>
                  </a:lnTo>
                  <a:lnTo>
                    <a:pt x="5886212" y="854647"/>
                  </a:lnTo>
                  <a:lnTo>
                    <a:pt x="6072078" y="668781"/>
                  </a:lnTo>
                  <a:close/>
                  <a:moveTo>
                    <a:pt x="3277494" y="110243"/>
                  </a:moveTo>
                  <a:lnTo>
                    <a:pt x="3091628" y="296108"/>
                  </a:lnTo>
                  <a:lnTo>
                    <a:pt x="3277494" y="481974"/>
                  </a:lnTo>
                  <a:lnTo>
                    <a:pt x="3463359" y="296108"/>
                  </a:lnTo>
                  <a:close/>
                  <a:moveTo>
                    <a:pt x="2532145" y="110243"/>
                  </a:moveTo>
                  <a:lnTo>
                    <a:pt x="2346280" y="296108"/>
                  </a:lnTo>
                  <a:lnTo>
                    <a:pt x="2532146" y="481973"/>
                  </a:lnTo>
                  <a:lnTo>
                    <a:pt x="2718011" y="296108"/>
                  </a:lnTo>
                  <a:close/>
                  <a:moveTo>
                    <a:pt x="1786797" y="110243"/>
                  </a:moveTo>
                  <a:lnTo>
                    <a:pt x="1600931" y="296108"/>
                  </a:lnTo>
                  <a:lnTo>
                    <a:pt x="1786797" y="481974"/>
                  </a:lnTo>
                  <a:lnTo>
                    <a:pt x="1972662" y="296109"/>
                  </a:lnTo>
                  <a:close/>
                  <a:moveTo>
                    <a:pt x="1041448" y="110243"/>
                  </a:moveTo>
                  <a:lnTo>
                    <a:pt x="855582" y="296109"/>
                  </a:lnTo>
                  <a:lnTo>
                    <a:pt x="1041448" y="481975"/>
                  </a:lnTo>
                  <a:lnTo>
                    <a:pt x="1227314" y="296109"/>
                  </a:lnTo>
                  <a:close/>
                  <a:moveTo>
                    <a:pt x="5513539" y="110242"/>
                  </a:moveTo>
                  <a:lnTo>
                    <a:pt x="5327673" y="296108"/>
                  </a:lnTo>
                  <a:lnTo>
                    <a:pt x="5513540" y="481975"/>
                  </a:lnTo>
                  <a:lnTo>
                    <a:pt x="5699406" y="296109"/>
                  </a:lnTo>
                  <a:close/>
                  <a:moveTo>
                    <a:pt x="4768191" y="110242"/>
                  </a:moveTo>
                  <a:lnTo>
                    <a:pt x="4582325" y="296108"/>
                  </a:lnTo>
                  <a:lnTo>
                    <a:pt x="4768191" y="481974"/>
                  </a:lnTo>
                  <a:lnTo>
                    <a:pt x="4954056" y="296108"/>
                  </a:lnTo>
                  <a:close/>
                  <a:moveTo>
                    <a:pt x="4022842" y="110242"/>
                  </a:moveTo>
                  <a:lnTo>
                    <a:pt x="3836977" y="296108"/>
                  </a:lnTo>
                  <a:lnTo>
                    <a:pt x="4022841" y="481973"/>
                  </a:lnTo>
                  <a:lnTo>
                    <a:pt x="4208707" y="296107"/>
                  </a:lnTo>
                  <a:close/>
                  <a:moveTo>
                    <a:pt x="296101" y="110242"/>
                  </a:moveTo>
                  <a:lnTo>
                    <a:pt x="110235" y="296108"/>
                  </a:lnTo>
                  <a:lnTo>
                    <a:pt x="296101" y="481974"/>
                  </a:lnTo>
                  <a:lnTo>
                    <a:pt x="481967" y="296108"/>
                  </a:lnTo>
                  <a:close/>
                  <a:moveTo>
                    <a:pt x="6258887" y="110241"/>
                  </a:moveTo>
                  <a:lnTo>
                    <a:pt x="6073021" y="296107"/>
                  </a:lnTo>
                  <a:lnTo>
                    <a:pt x="6258887" y="481972"/>
                  </a:lnTo>
                  <a:lnTo>
                    <a:pt x="6444752" y="296107"/>
                  </a:lnTo>
                  <a:close/>
                  <a:moveTo>
                    <a:pt x="2795520" y="0"/>
                  </a:moveTo>
                  <a:lnTo>
                    <a:pt x="2904820" y="109300"/>
                  </a:lnTo>
                  <a:lnTo>
                    <a:pt x="3014119" y="0"/>
                  </a:lnTo>
                  <a:lnTo>
                    <a:pt x="3540869" y="0"/>
                  </a:lnTo>
                  <a:lnTo>
                    <a:pt x="3650168" y="109300"/>
                  </a:lnTo>
                  <a:lnTo>
                    <a:pt x="3759467" y="0"/>
                  </a:lnTo>
                  <a:lnTo>
                    <a:pt x="4286217" y="0"/>
                  </a:lnTo>
                  <a:lnTo>
                    <a:pt x="4395515" y="109298"/>
                  </a:lnTo>
                  <a:lnTo>
                    <a:pt x="4504814" y="0"/>
                  </a:lnTo>
                  <a:lnTo>
                    <a:pt x="5031566" y="0"/>
                  </a:lnTo>
                  <a:lnTo>
                    <a:pt x="5140865" y="109299"/>
                  </a:lnTo>
                  <a:lnTo>
                    <a:pt x="5250164" y="0"/>
                  </a:lnTo>
                  <a:lnTo>
                    <a:pt x="5776914" y="0"/>
                  </a:lnTo>
                  <a:lnTo>
                    <a:pt x="5886214" y="109300"/>
                  </a:lnTo>
                  <a:lnTo>
                    <a:pt x="5995515" y="0"/>
                  </a:lnTo>
                  <a:lnTo>
                    <a:pt x="6522262" y="0"/>
                  </a:lnTo>
                  <a:lnTo>
                    <a:pt x="6554990" y="32727"/>
                  </a:lnTo>
                  <a:lnTo>
                    <a:pt x="6554990" y="559486"/>
                  </a:lnTo>
                  <a:lnTo>
                    <a:pt x="6445695" y="668781"/>
                  </a:lnTo>
                  <a:lnTo>
                    <a:pt x="6554989" y="778075"/>
                  </a:lnTo>
                  <a:lnTo>
                    <a:pt x="6554989" y="1304835"/>
                  </a:lnTo>
                  <a:lnTo>
                    <a:pt x="6445695" y="1414129"/>
                  </a:lnTo>
                  <a:lnTo>
                    <a:pt x="6554989" y="1523424"/>
                  </a:lnTo>
                  <a:lnTo>
                    <a:pt x="6554989" y="2050183"/>
                  </a:lnTo>
                  <a:lnTo>
                    <a:pt x="6445695" y="2159478"/>
                  </a:lnTo>
                  <a:lnTo>
                    <a:pt x="6554989" y="2268772"/>
                  </a:lnTo>
                  <a:lnTo>
                    <a:pt x="6554989" y="2795532"/>
                  </a:lnTo>
                  <a:lnTo>
                    <a:pt x="6445695" y="2904826"/>
                  </a:lnTo>
                  <a:lnTo>
                    <a:pt x="6554989" y="3014121"/>
                  </a:lnTo>
                  <a:lnTo>
                    <a:pt x="6554989" y="3540880"/>
                  </a:lnTo>
                  <a:lnTo>
                    <a:pt x="6445695" y="3650175"/>
                  </a:lnTo>
                  <a:lnTo>
                    <a:pt x="6554989" y="3759469"/>
                  </a:lnTo>
                  <a:lnTo>
                    <a:pt x="6554989" y="4286229"/>
                  </a:lnTo>
                  <a:lnTo>
                    <a:pt x="6445695" y="4395522"/>
                  </a:lnTo>
                  <a:lnTo>
                    <a:pt x="6554990" y="4504815"/>
                  </a:lnTo>
                  <a:lnTo>
                    <a:pt x="6554989" y="5031577"/>
                  </a:lnTo>
                  <a:lnTo>
                    <a:pt x="6445694" y="5140872"/>
                  </a:lnTo>
                  <a:lnTo>
                    <a:pt x="6554989" y="5250166"/>
                  </a:lnTo>
                  <a:lnTo>
                    <a:pt x="6554988" y="5776925"/>
                  </a:lnTo>
                  <a:lnTo>
                    <a:pt x="6445693" y="5886221"/>
                  </a:lnTo>
                  <a:lnTo>
                    <a:pt x="6554988" y="5995516"/>
                  </a:lnTo>
                  <a:lnTo>
                    <a:pt x="6554988" y="6522258"/>
                  </a:lnTo>
                  <a:lnTo>
                    <a:pt x="6522258" y="6554988"/>
                  </a:lnTo>
                  <a:lnTo>
                    <a:pt x="5995499" y="6554989"/>
                  </a:lnTo>
                  <a:lnTo>
                    <a:pt x="5886212" y="6445702"/>
                  </a:lnTo>
                  <a:lnTo>
                    <a:pt x="5776925" y="6554988"/>
                  </a:lnTo>
                  <a:lnTo>
                    <a:pt x="5250150" y="6554989"/>
                  </a:lnTo>
                  <a:lnTo>
                    <a:pt x="5140864" y="6445702"/>
                  </a:lnTo>
                  <a:lnTo>
                    <a:pt x="5031578" y="6554988"/>
                  </a:lnTo>
                  <a:lnTo>
                    <a:pt x="4504802" y="6554989"/>
                  </a:lnTo>
                  <a:lnTo>
                    <a:pt x="4395516" y="6445703"/>
                  </a:lnTo>
                  <a:lnTo>
                    <a:pt x="4286231" y="6554989"/>
                  </a:lnTo>
                  <a:lnTo>
                    <a:pt x="3759454" y="6554989"/>
                  </a:lnTo>
                  <a:lnTo>
                    <a:pt x="3650167" y="6445702"/>
                  </a:lnTo>
                  <a:lnTo>
                    <a:pt x="3540881" y="6554989"/>
                  </a:lnTo>
                  <a:lnTo>
                    <a:pt x="3014105" y="6554989"/>
                  </a:lnTo>
                  <a:lnTo>
                    <a:pt x="2904819" y="6445702"/>
                  </a:lnTo>
                  <a:lnTo>
                    <a:pt x="2795532" y="6554989"/>
                  </a:lnTo>
                  <a:lnTo>
                    <a:pt x="2268756" y="6554989"/>
                  </a:lnTo>
                  <a:lnTo>
                    <a:pt x="2159470" y="6445703"/>
                  </a:lnTo>
                  <a:lnTo>
                    <a:pt x="2050185" y="6554988"/>
                  </a:lnTo>
                  <a:lnTo>
                    <a:pt x="1523408" y="6554989"/>
                  </a:lnTo>
                  <a:lnTo>
                    <a:pt x="1414122" y="6445703"/>
                  </a:lnTo>
                  <a:lnTo>
                    <a:pt x="1304835" y="6554989"/>
                  </a:lnTo>
                  <a:lnTo>
                    <a:pt x="778060" y="6554989"/>
                  </a:lnTo>
                  <a:lnTo>
                    <a:pt x="668773" y="6445703"/>
                  </a:lnTo>
                  <a:lnTo>
                    <a:pt x="559487" y="6554989"/>
                  </a:lnTo>
                  <a:lnTo>
                    <a:pt x="32727" y="6554990"/>
                  </a:lnTo>
                  <a:lnTo>
                    <a:pt x="0" y="6522262"/>
                  </a:lnTo>
                  <a:lnTo>
                    <a:pt x="0" y="5995515"/>
                  </a:lnTo>
                  <a:lnTo>
                    <a:pt x="109293" y="5886222"/>
                  </a:lnTo>
                  <a:lnTo>
                    <a:pt x="0" y="5776930"/>
                  </a:lnTo>
                  <a:lnTo>
                    <a:pt x="0" y="5250164"/>
                  </a:lnTo>
                  <a:lnTo>
                    <a:pt x="109292" y="5140873"/>
                  </a:lnTo>
                  <a:lnTo>
                    <a:pt x="0" y="5031581"/>
                  </a:lnTo>
                  <a:lnTo>
                    <a:pt x="0" y="4504814"/>
                  </a:lnTo>
                  <a:lnTo>
                    <a:pt x="109291" y="4395523"/>
                  </a:lnTo>
                  <a:lnTo>
                    <a:pt x="0" y="4286233"/>
                  </a:lnTo>
                  <a:lnTo>
                    <a:pt x="0" y="3759467"/>
                  </a:lnTo>
                  <a:lnTo>
                    <a:pt x="109292" y="3650176"/>
                  </a:lnTo>
                  <a:lnTo>
                    <a:pt x="1" y="3540884"/>
                  </a:lnTo>
                  <a:lnTo>
                    <a:pt x="1" y="3014119"/>
                  </a:lnTo>
                  <a:lnTo>
                    <a:pt x="109292" y="2904827"/>
                  </a:lnTo>
                  <a:lnTo>
                    <a:pt x="1" y="2795536"/>
                  </a:lnTo>
                  <a:lnTo>
                    <a:pt x="1" y="2268770"/>
                  </a:lnTo>
                  <a:lnTo>
                    <a:pt x="109292" y="2159479"/>
                  </a:lnTo>
                  <a:lnTo>
                    <a:pt x="1" y="2050188"/>
                  </a:lnTo>
                  <a:lnTo>
                    <a:pt x="1" y="1523422"/>
                  </a:lnTo>
                  <a:lnTo>
                    <a:pt x="109292" y="1414130"/>
                  </a:lnTo>
                  <a:lnTo>
                    <a:pt x="1" y="1304839"/>
                  </a:lnTo>
                  <a:lnTo>
                    <a:pt x="1" y="778073"/>
                  </a:lnTo>
                  <a:lnTo>
                    <a:pt x="109292" y="668782"/>
                  </a:lnTo>
                  <a:lnTo>
                    <a:pt x="1" y="559491"/>
                  </a:lnTo>
                  <a:lnTo>
                    <a:pt x="1" y="32729"/>
                  </a:lnTo>
                  <a:lnTo>
                    <a:pt x="32729" y="1"/>
                  </a:lnTo>
                  <a:lnTo>
                    <a:pt x="559473" y="1"/>
                  </a:lnTo>
                  <a:lnTo>
                    <a:pt x="668773" y="109301"/>
                  </a:lnTo>
                  <a:lnTo>
                    <a:pt x="778074" y="1"/>
                  </a:lnTo>
                  <a:lnTo>
                    <a:pt x="1304823" y="1"/>
                  </a:lnTo>
                  <a:lnTo>
                    <a:pt x="1414123" y="109300"/>
                  </a:lnTo>
                  <a:lnTo>
                    <a:pt x="1523422" y="1"/>
                  </a:lnTo>
                  <a:lnTo>
                    <a:pt x="2050173" y="1"/>
                  </a:lnTo>
                  <a:lnTo>
                    <a:pt x="2159472" y="109299"/>
                  </a:lnTo>
                  <a:lnTo>
                    <a:pt x="2268771" y="1"/>
                  </a:lnTo>
                  <a:close/>
                </a:path>
              </a:pathLst>
            </a:custGeom>
            <a:solidFill>
              <a:srgbClr val="D3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Freihandform 61"/>
            <p:cNvSpPr/>
            <p:nvPr/>
          </p:nvSpPr>
          <p:spPr>
            <a:xfrm>
              <a:off x="1441945" y="10911"/>
              <a:ext cx="6554990" cy="6554989"/>
            </a:xfrm>
            <a:custGeom>
              <a:avLst/>
              <a:gdLst>
                <a:gd name="connsiteX0" fmla="*/ 2532146 w 6554990"/>
                <a:gd name="connsiteY0" fmla="*/ 6444762 h 6554989"/>
                <a:gd name="connsiteX1" fmla="*/ 2642372 w 6554990"/>
                <a:gd name="connsiteY1" fmla="*/ 6554989 h 6554989"/>
                <a:gd name="connsiteX2" fmla="*/ 2421918 w 6554990"/>
                <a:gd name="connsiteY2" fmla="*/ 6554989 h 6554989"/>
                <a:gd name="connsiteX3" fmla="*/ 1786797 w 6554990"/>
                <a:gd name="connsiteY3" fmla="*/ 6444762 h 6554989"/>
                <a:gd name="connsiteX4" fmla="*/ 1897024 w 6554990"/>
                <a:gd name="connsiteY4" fmla="*/ 6554989 h 6554989"/>
                <a:gd name="connsiteX5" fmla="*/ 1676570 w 6554990"/>
                <a:gd name="connsiteY5" fmla="*/ 6554989 h 6554989"/>
                <a:gd name="connsiteX6" fmla="*/ 1041448 w 6554990"/>
                <a:gd name="connsiteY6" fmla="*/ 6444762 h 6554989"/>
                <a:gd name="connsiteX7" fmla="*/ 1151676 w 6554990"/>
                <a:gd name="connsiteY7" fmla="*/ 6554989 h 6554989"/>
                <a:gd name="connsiteX8" fmla="*/ 931221 w 6554990"/>
                <a:gd name="connsiteY8" fmla="*/ 6554989 h 6554989"/>
                <a:gd name="connsiteX9" fmla="*/ 5513539 w 6554990"/>
                <a:gd name="connsiteY9" fmla="*/ 6444761 h 6554989"/>
                <a:gd name="connsiteX10" fmla="*/ 5623766 w 6554990"/>
                <a:gd name="connsiteY10" fmla="*/ 6554988 h 6554989"/>
                <a:gd name="connsiteX11" fmla="*/ 5403312 w 6554990"/>
                <a:gd name="connsiteY11" fmla="*/ 6554988 h 6554989"/>
                <a:gd name="connsiteX12" fmla="*/ 4768190 w 6554990"/>
                <a:gd name="connsiteY12" fmla="*/ 6444761 h 6554989"/>
                <a:gd name="connsiteX13" fmla="*/ 4878418 w 6554990"/>
                <a:gd name="connsiteY13" fmla="*/ 6554988 h 6554989"/>
                <a:gd name="connsiteX14" fmla="*/ 4657963 w 6554990"/>
                <a:gd name="connsiteY14" fmla="*/ 6554988 h 6554989"/>
                <a:gd name="connsiteX15" fmla="*/ 4022842 w 6554990"/>
                <a:gd name="connsiteY15" fmla="*/ 6444761 h 6554989"/>
                <a:gd name="connsiteX16" fmla="*/ 4133070 w 6554990"/>
                <a:gd name="connsiteY16" fmla="*/ 6554989 h 6554989"/>
                <a:gd name="connsiteX17" fmla="*/ 3912615 w 6554990"/>
                <a:gd name="connsiteY17" fmla="*/ 6554989 h 6554989"/>
                <a:gd name="connsiteX18" fmla="*/ 3277494 w 6554990"/>
                <a:gd name="connsiteY18" fmla="*/ 6444761 h 6554989"/>
                <a:gd name="connsiteX19" fmla="*/ 3387721 w 6554990"/>
                <a:gd name="connsiteY19" fmla="*/ 6554989 h 6554989"/>
                <a:gd name="connsiteX20" fmla="*/ 3167266 w 6554990"/>
                <a:gd name="connsiteY20" fmla="*/ 6554989 h 6554989"/>
                <a:gd name="connsiteX21" fmla="*/ 296108 w 6554990"/>
                <a:gd name="connsiteY21" fmla="*/ 6444754 h 6554989"/>
                <a:gd name="connsiteX22" fmla="*/ 406343 w 6554990"/>
                <a:gd name="connsiteY22" fmla="*/ 6554989 h 6554989"/>
                <a:gd name="connsiteX23" fmla="*/ 185873 w 6554990"/>
                <a:gd name="connsiteY23" fmla="*/ 6554989 h 6554989"/>
                <a:gd name="connsiteX24" fmla="*/ 6258880 w 6554990"/>
                <a:gd name="connsiteY24" fmla="*/ 6444753 h 6554989"/>
                <a:gd name="connsiteX25" fmla="*/ 6369115 w 6554990"/>
                <a:gd name="connsiteY25" fmla="*/ 6554988 h 6554989"/>
                <a:gd name="connsiteX26" fmla="*/ 6148645 w 6554990"/>
                <a:gd name="connsiteY26" fmla="*/ 6554988 h 6554989"/>
                <a:gd name="connsiteX27" fmla="*/ 1 w 6554990"/>
                <a:gd name="connsiteY27" fmla="*/ 6148647 h 6554989"/>
                <a:gd name="connsiteX28" fmla="*/ 110242 w 6554990"/>
                <a:gd name="connsiteY28" fmla="*/ 6258889 h 6554989"/>
                <a:gd name="connsiteX29" fmla="*/ 0 w 6554990"/>
                <a:gd name="connsiteY29" fmla="*/ 6369131 h 6554989"/>
                <a:gd name="connsiteX30" fmla="*/ 6554988 w 6554990"/>
                <a:gd name="connsiteY30" fmla="*/ 6148645 h 6554989"/>
                <a:gd name="connsiteX31" fmla="*/ 6554988 w 6554990"/>
                <a:gd name="connsiteY31" fmla="*/ 6369130 h 6554989"/>
                <a:gd name="connsiteX32" fmla="*/ 6444746 w 6554990"/>
                <a:gd name="connsiteY32" fmla="*/ 6258887 h 6554989"/>
                <a:gd name="connsiteX33" fmla="*/ 2904820 w 6554990"/>
                <a:gd name="connsiteY33" fmla="*/ 6072088 h 6554989"/>
                <a:gd name="connsiteX34" fmla="*/ 3091628 w 6554990"/>
                <a:gd name="connsiteY34" fmla="*/ 6258896 h 6554989"/>
                <a:gd name="connsiteX35" fmla="*/ 2904819 w 6554990"/>
                <a:gd name="connsiteY35" fmla="*/ 6445705 h 6554989"/>
                <a:gd name="connsiteX36" fmla="*/ 2718011 w 6554990"/>
                <a:gd name="connsiteY36" fmla="*/ 6258896 h 6554989"/>
                <a:gd name="connsiteX37" fmla="*/ 2159471 w 6554990"/>
                <a:gd name="connsiteY37" fmla="*/ 6072088 h 6554989"/>
                <a:gd name="connsiteX38" fmla="*/ 2346280 w 6554990"/>
                <a:gd name="connsiteY38" fmla="*/ 6258896 h 6554989"/>
                <a:gd name="connsiteX39" fmla="*/ 2159471 w 6554990"/>
                <a:gd name="connsiteY39" fmla="*/ 6445705 h 6554989"/>
                <a:gd name="connsiteX40" fmla="*/ 1972662 w 6554990"/>
                <a:gd name="connsiteY40" fmla="*/ 6258896 h 6554989"/>
                <a:gd name="connsiteX41" fmla="*/ 1414123 w 6554990"/>
                <a:gd name="connsiteY41" fmla="*/ 6072088 h 6554989"/>
                <a:gd name="connsiteX42" fmla="*/ 1600931 w 6554990"/>
                <a:gd name="connsiteY42" fmla="*/ 6258896 h 6554989"/>
                <a:gd name="connsiteX43" fmla="*/ 1414122 w 6554990"/>
                <a:gd name="connsiteY43" fmla="*/ 6445705 h 6554989"/>
                <a:gd name="connsiteX44" fmla="*/ 1227314 w 6554990"/>
                <a:gd name="connsiteY44" fmla="*/ 6258896 h 6554989"/>
                <a:gd name="connsiteX45" fmla="*/ 668774 w 6554990"/>
                <a:gd name="connsiteY45" fmla="*/ 6072088 h 6554989"/>
                <a:gd name="connsiteX46" fmla="*/ 855583 w 6554990"/>
                <a:gd name="connsiteY46" fmla="*/ 6258896 h 6554989"/>
                <a:gd name="connsiteX47" fmla="*/ 668774 w 6554990"/>
                <a:gd name="connsiteY47" fmla="*/ 6445705 h 6554989"/>
                <a:gd name="connsiteX48" fmla="*/ 481966 w 6554990"/>
                <a:gd name="connsiteY48" fmla="*/ 6258896 h 6554989"/>
                <a:gd name="connsiteX49" fmla="*/ 5886213 w 6554990"/>
                <a:gd name="connsiteY49" fmla="*/ 6072087 h 6554989"/>
                <a:gd name="connsiteX50" fmla="*/ 6073022 w 6554990"/>
                <a:gd name="connsiteY50" fmla="*/ 6258895 h 6554989"/>
                <a:gd name="connsiteX51" fmla="*/ 5886213 w 6554990"/>
                <a:gd name="connsiteY51" fmla="*/ 6445704 h 6554989"/>
                <a:gd name="connsiteX52" fmla="*/ 5699405 w 6554990"/>
                <a:gd name="connsiteY52" fmla="*/ 6258895 h 6554989"/>
                <a:gd name="connsiteX53" fmla="*/ 5140865 w 6554990"/>
                <a:gd name="connsiteY53" fmla="*/ 6072087 h 6554989"/>
                <a:gd name="connsiteX54" fmla="*/ 5327673 w 6554990"/>
                <a:gd name="connsiteY54" fmla="*/ 6258896 h 6554989"/>
                <a:gd name="connsiteX55" fmla="*/ 5140865 w 6554990"/>
                <a:gd name="connsiteY55" fmla="*/ 6445704 h 6554989"/>
                <a:gd name="connsiteX56" fmla="*/ 4954056 w 6554990"/>
                <a:gd name="connsiteY56" fmla="*/ 6258895 h 6554989"/>
                <a:gd name="connsiteX57" fmla="*/ 4395516 w 6554990"/>
                <a:gd name="connsiteY57" fmla="*/ 6072087 h 6554989"/>
                <a:gd name="connsiteX58" fmla="*/ 4582325 w 6554990"/>
                <a:gd name="connsiteY58" fmla="*/ 6258896 h 6554989"/>
                <a:gd name="connsiteX59" fmla="*/ 4395516 w 6554990"/>
                <a:gd name="connsiteY59" fmla="*/ 6445704 h 6554989"/>
                <a:gd name="connsiteX60" fmla="*/ 4208708 w 6554990"/>
                <a:gd name="connsiteY60" fmla="*/ 6258896 h 6554989"/>
                <a:gd name="connsiteX61" fmla="*/ 3650168 w 6554990"/>
                <a:gd name="connsiteY61" fmla="*/ 6072087 h 6554989"/>
                <a:gd name="connsiteX62" fmla="*/ 3836976 w 6554990"/>
                <a:gd name="connsiteY62" fmla="*/ 6258896 h 6554989"/>
                <a:gd name="connsiteX63" fmla="*/ 3650168 w 6554990"/>
                <a:gd name="connsiteY63" fmla="*/ 6445704 h 6554989"/>
                <a:gd name="connsiteX64" fmla="*/ 3463360 w 6554990"/>
                <a:gd name="connsiteY64" fmla="*/ 6258896 h 6554989"/>
                <a:gd name="connsiteX65" fmla="*/ 296102 w 6554990"/>
                <a:gd name="connsiteY65" fmla="*/ 5699416 h 6554989"/>
                <a:gd name="connsiteX66" fmla="*/ 482909 w 6554990"/>
                <a:gd name="connsiteY66" fmla="*/ 5886222 h 6554989"/>
                <a:gd name="connsiteX67" fmla="*/ 296100 w 6554990"/>
                <a:gd name="connsiteY67" fmla="*/ 6073030 h 6554989"/>
                <a:gd name="connsiteX68" fmla="*/ 109294 w 6554990"/>
                <a:gd name="connsiteY68" fmla="*/ 5886224 h 6554989"/>
                <a:gd name="connsiteX69" fmla="*/ 6258886 w 6554990"/>
                <a:gd name="connsiteY69" fmla="*/ 5699414 h 6554989"/>
                <a:gd name="connsiteX70" fmla="*/ 6445694 w 6554990"/>
                <a:gd name="connsiteY70" fmla="*/ 5886223 h 6554989"/>
                <a:gd name="connsiteX71" fmla="*/ 6258887 w 6554990"/>
                <a:gd name="connsiteY71" fmla="*/ 6073029 h 6554989"/>
                <a:gd name="connsiteX72" fmla="*/ 6072079 w 6554990"/>
                <a:gd name="connsiteY72" fmla="*/ 5886221 h 6554989"/>
                <a:gd name="connsiteX73" fmla="*/ 1041449 w 6554990"/>
                <a:gd name="connsiteY73" fmla="*/ 5699414 h 6554989"/>
                <a:gd name="connsiteX74" fmla="*/ 1228257 w 6554990"/>
                <a:gd name="connsiteY74" fmla="*/ 5886222 h 6554989"/>
                <a:gd name="connsiteX75" fmla="*/ 1041448 w 6554990"/>
                <a:gd name="connsiteY75" fmla="*/ 6073031 h 6554989"/>
                <a:gd name="connsiteX76" fmla="*/ 854640 w 6554990"/>
                <a:gd name="connsiteY76" fmla="*/ 5886222 h 6554989"/>
                <a:gd name="connsiteX77" fmla="*/ 5513539 w 6554990"/>
                <a:gd name="connsiteY77" fmla="*/ 5699413 h 6554989"/>
                <a:gd name="connsiteX78" fmla="*/ 5700348 w 6554990"/>
                <a:gd name="connsiteY78" fmla="*/ 5886221 h 6554989"/>
                <a:gd name="connsiteX79" fmla="*/ 5513539 w 6554990"/>
                <a:gd name="connsiteY79" fmla="*/ 6073030 h 6554989"/>
                <a:gd name="connsiteX80" fmla="*/ 5326731 w 6554990"/>
                <a:gd name="connsiteY80" fmla="*/ 5886221 h 6554989"/>
                <a:gd name="connsiteX81" fmla="*/ 4768191 w 6554990"/>
                <a:gd name="connsiteY81" fmla="*/ 5699413 h 6554989"/>
                <a:gd name="connsiteX82" fmla="*/ 4954999 w 6554990"/>
                <a:gd name="connsiteY82" fmla="*/ 5886221 h 6554989"/>
                <a:gd name="connsiteX83" fmla="*/ 4768191 w 6554990"/>
                <a:gd name="connsiteY83" fmla="*/ 6073030 h 6554989"/>
                <a:gd name="connsiteX84" fmla="*/ 4581382 w 6554990"/>
                <a:gd name="connsiteY84" fmla="*/ 5886221 h 6554989"/>
                <a:gd name="connsiteX85" fmla="*/ 4022842 w 6554990"/>
                <a:gd name="connsiteY85" fmla="*/ 5699413 h 6554989"/>
                <a:gd name="connsiteX86" fmla="*/ 4209651 w 6554990"/>
                <a:gd name="connsiteY86" fmla="*/ 5886221 h 6554989"/>
                <a:gd name="connsiteX87" fmla="*/ 4022842 w 6554990"/>
                <a:gd name="connsiteY87" fmla="*/ 6073030 h 6554989"/>
                <a:gd name="connsiteX88" fmla="*/ 3836034 w 6554990"/>
                <a:gd name="connsiteY88" fmla="*/ 5886221 h 6554989"/>
                <a:gd name="connsiteX89" fmla="*/ 3277494 w 6554990"/>
                <a:gd name="connsiteY89" fmla="*/ 5699413 h 6554989"/>
                <a:gd name="connsiteX90" fmla="*/ 3464302 w 6554990"/>
                <a:gd name="connsiteY90" fmla="*/ 5886222 h 6554989"/>
                <a:gd name="connsiteX91" fmla="*/ 3277494 w 6554990"/>
                <a:gd name="connsiteY91" fmla="*/ 6073030 h 6554989"/>
                <a:gd name="connsiteX92" fmla="*/ 3090686 w 6554990"/>
                <a:gd name="connsiteY92" fmla="*/ 5886222 h 6554989"/>
                <a:gd name="connsiteX93" fmla="*/ 2532146 w 6554990"/>
                <a:gd name="connsiteY93" fmla="*/ 5699413 h 6554989"/>
                <a:gd name="connsiteX94" fmla="*/ 2718954 w 6554990"/>
                <a:gd name="connsiteY94" fmla="*/ 5886222 h 6554989"/>
                <a:gd name="connsiteX95" fmla="*/ 2532145 w 6554990"/>
                <a:gd name="connsiteY95" fmla="*/ 6073030 h 6554989"/>
                <a:gd name="connsiteX96" fmla="*/ 2345337 w 6554990"/>
                <a:gd name="connsiteY96" fmla="*/ 5886222 h 6554989"/>
                <a:gd name="connsiteX97" fmla="*/ 1786797 w 6554990"/>
                <a:gd name="connsiteY97" fmla="*/ 5699413 h 6554989"/>
                <a:gd name="connsiteX98" fmla="*/ 1973605 w 6554990"/>
                <a:gd name="connsiteY98" fmla="*/ 5886222 h 6554989"/>
                <a:gd name="connsiteX99" fmla="*/ 1786797 w 6554990"/>
                <a:gd name="connsiteY99" fmla="*/ 6073030 h 6554989"/>
                <a:gd name="connsiteX100" fmla="*/ 1599988 w 6554990"/>
                <a:gd name="connsiteY100" fmla="*/ 5886222 h 6554989"/>
                <a:gd name="connsiteX101" fmla="*/ 1 w 6554990"/>
                <a:gd name="connsiteY101" fmla="*/ 5403315 h 6554989"/>
                <a:gd name="connsiteX102" fmla="*/ 110235 w 6554990"/>
                <a:gd name="connsiteY102" fmla="*/ 5513549 h 6554989"/>
                <a:gd name="connsiteX103" fmla="*/ 0 w 6554990"/>
                <a:gd name="connsiteY103" fmla="*/ 5623784 h 6554989"/>
                <a:gd name="connsiteX104" fmla="*/ 6554988 w 6554990"/>
                <a:gd name="connsiteY104" fmla="*/ 5403312 h 6554989"/>
                <a:gd name="connsiteX105" fmla="*/ 6554989 w 6554990"/>
                <a:gd name="connsiteY105" fmla="*/ 5623784 h 6554989"/>
                <a:gd name="connsiteX106" fmla="*/ 6444752 w 6554990"/>
                <a:gd name="connsiteY106" fmla="*/ 5513548 h 6554989"/>
                <a:gd name="connsiteX107" fmla="*/ 668777 w 6554990"/>
                <a:gd name="connsiteY107" fmla="*/ 5326741 h 6554989"/>
                <a:gd name="connsiteX108" fmla="*/ 855583 w 6554990"/>
                <a:gd name="connsiteY108" fmla="*/ 5513548 h 6554989"/>
                <a:gd name="connsiteX109" fmla="*/ 668774 w 6554990"/>
                <a:gd name="connsiteY109" fmla="*/ 5700357 h 6554989"/>
                <a:gd name="connsiteX110" fmla="*/ 481968 w 6554990"/>
                <a:gd name="connsiteY110" fmla="*/ 5513550 h 6554989"/>
                <a:gd name="connsiteX111" fmla="*/ 5886211 w 6554990"/>
                <a:gd name="connsiteY111" fmla="*/ 5326740 h 6554989"/>
                <a:gd name="connsiteX112" fmla="*/ 6073021 w 6554990"/>
                <a:gd name="connsiteY112" fmla="*/ 5513550 h 6554989"/>
                <a:gd name="connsiteX113" fmla="*/ 5886214 w 6554990"/>
                <a:gd name="connsiteY113" fmla="*/ 5700355 h 6554989"/>
                <a:gd name="connsiteX114" fmla="*/ 5699405 w 6554990"/>
                <a:gd name="connsiteY114" fmla="*/ 5513547 h 6554989"/>
                <a:gd name="connsiteX115" fmla="*/ 5140865 w 6554990"/>
                <a:gd name="connsiteY115" fmla="*/ 5326739 h 6554989"/>
                <a:gd name="connsiteX116" fmla="*/ 5327673 w 6554990"/>
                <a:gd name="connsiteY116" fmla="*/ 5513547 h 6554989"/>
                <a:gd name="connsiteX117" fmla="*/ 5140865 w 6554990"/>
                <a:gd name="connsiteY117" fmla="*/ 5700355 h 6554989"/>
                <a:gd name="connsiteX118" fmla="*/ 4954057 w 6554990"/>
                <a:gd name="connsiteY118" fmla="*/ 5513547 h 6554989"/>
                <a:gd name="connsiteX119" fmla="*/ 4395516 w 6554990"/>
                <a:gd name="connsiteY119" fmla="*/ 5326739 h 6554989"/>
                <a:gd name="connsiteX120" fmla="*/ 4582325 w 6554990"/>
                <a:gd name="connsiteY120" fmla="*/ 5513547 h 6554989"/>
                <a:gd name="connsiteX121" fmla="*/ 4395516 w 6554990"/>
                <a:gd name="connsiteY121" fmla="*/ 5700355 h 6554989"/>
                <a:gd name="connsiteX122" fmla="*/ 4208708 w 6554990"/>
                <a:gd name="connsiteY122" fmla="*/ 5513547 h 6554989"/>
                <a:gd name="connsiteX123" fmla="*/ 3650168 w 6554990"/>
                <a:gd name="connsiteY123" fmla="*/ 5326739 h 6554989"/>
                <a:gd name="connsiteX124" fmla="*/ 3836977 w 6554990"/>
                <a:gd name="connsiteY124" fmla="*/ 5513547 h 6554989"/>
                <a:gd name="connsiteX125" fmla="*/ 3650168 w 6554990"/>
                <a:gd name="connsiteY125" fmla="*/ 5700356 h 6554989"/>
                <a:gd name="connsiteX126" fmla="*/ 3463360 w 6554990"/>
                <a:gd name="connsiteY126" fmla="*/ 5513547 h 6554989"/>
                <a:gd name="connsiteX127" fmla="*/ 2904820 w 6554990"/>
                <a:gd name="connsiteY127" fmla="*/ 5326739 h 6554989"/>
                <a:gd name="connsiteX128" fmla="*/ 3091628 w 6554990"/>
                <a:gd name="connsiteY128" fmla="*/ 5513547 h 6554989"/>
                <a:gd name="connsiteX129" fmla="*/ 2904820 w 6554990"/>
                <a:gd name="connsiteY129" fmla="*/ 5700356 h 6554989"/>
                <a:gd name="connsiteX130" fmla="*/ 2718011 w 6554990"/>
                <a:gd name="connsiteY130" fmla="*/ 5513547 h 6554989"/>
                <a:gd name="connsiteX131" fmla="*/ 2159471 w 6554990"/>
                <a:gd name="connsiteY131" fmla="*/ 5326739 h 6554989"/>
                <a:gd name="connsiteX132" fmla="*/ 2346280 w 6554990"/>
                <a:gd name="connsiteY132" fmla="*/ 5513547 h 6554989"/>
                <a:gd name="connsiteX133" fmla="*/ 2159471 w 6554990"/>
                <a:gd name="connsiteY133" fmla="*/ 5700356 h 6554989"/>
                <a:gd name="connsiteX134" fmla="*/ 1972662 w 6554990"/>
                <a:gd name="connsiteY134" fmla="*/ 5513548 h 6554989"/>
                <a:gd name="connsiteX135" fmla="*/ 1414123 w 6554990"/>
                <a:gd name="connsiteY135" fmla="*/ 5326739 h 6554989"/>
                <a:gd name="connsiteX136" fmla="*/ 1600932 w 6554990"/>
                <a:gd name="connsiteY136" fmla="*/ 5513548 h 6554989"/>
                <a:gd name="connsiteX137" fmla="*/ 1414123 w 6554990"/>
                <a:gd name="connsiteY137" fmla="*/ 5700357 h 6554989"/>
                <a:gd name="connsiteX138" fmla="*/ 1227314 w 6554990"/>
                <a:gd name="connsiteY138" fmla="*/ 5513548 h 6554989"/>
                <a:gd name="connsiteX139" fmla="*/ 1041451 w 6554990"/>
                <a:gd name="connsiteY139" fmla="*/ 4954067 h 6554989"/>
                <a:gd name="connsiteX140" fmla="*/ 1228257 w 6554990"/>
                <a:gd name="connsiteY140" fmla="*/ 5140873 h 6554989"/>
                <a:gd name="connsiteX141" fmla="*/ 1041448 w 6554990"/>
                <a:gd name="connsiteY141" fmla="*/ 5327682 h 6554989"/>
                <a:gd name="connsiteX142" fmla="*/ 854642 w 6554990"/>
                <a:gd name="connsiteY142" fmla="*/ 5140876 h 6554989"/>
                <a:gd name="connsiteX143" fmla="*/ 5513537 w 6554990"/>
                <a:gd name="connsiteY143" fmla="*/ 4954066 h 6554989"/>
                <a:gd name="connsiteX144" fmla="*/ 5700346 w 6554990"/>
                <a:gd name="connsiteY144" fmla="*/ 5140875 h 6554989"/>
                <a:gd name="connsiteX145" fmla="*/ 5513539 w 6554990"/>
                <a:gd name="connsiteY145" fmla="*/ 5327681 h 6554989"/>
                <a:gd name="connsiteX146" fmla="*/ 5326731 w 6554990"/>
                <a:gd name="connsiteY146" fmla="*/ 5140873 h 6554989"/>
                <a:gd name="connsiteX147" fmla="*/ 296101 w 6554990"/>
                <a:gd name="connsiteY147" fmla="*/ 4954066 h 6554989"/>
                <a:gd name="connsiteX148" fmla="*/ 482910 w 6554990"/>
                <a:gd name="connsiteY148" fmla="*/ 5140875 h 6554989"/>
                <a:gd name="connsiteX149" fmla="*/ 296101 w 6554990"/>
                <a:gd name="connsiteY149" fmla="*/ 5327683 h 6554989"/>
                <a:gd name="connsiteX150" fmla="*/ 109293 w 6554990"/>
                <a:gd name="connsiteY150" fmla="*/ 5140875 h 6554989"/>
                <a:gd name="connsiteX151" fmla="*/ 6258886 w 6554990"/>
                <a:gd name="connsiteY151" fmla="*/ 4954065 h 6554989"/>
                <a:gd name="connsiteX152" fmla="*/ 6445695 w 6554990"/>
                <a:gd name="connsiteY152" fmla="*/ 5140874 h 6554989"/>
                <a:gd name="connsiteX153" fmla="*/ 6258887 w 6554990"/>
                <a:gd name="connsiteY153" fmla="*/ 5327682 h 6554989"/>
                <a:gd name="connsiteX154" fmla="*/ 6072078 w 6554990"/>
                <a:gd name="connsiteY154" fmla="*/ 5140873 h 6554989"/>
                <a:gd name="connsiteX155" fmla="*/ 4022843 w 6554990"/>
                <a:gd name="connsiteY155" fmla="*/ 4954065 h 6554989"/>
                <a:gd name="connsiteX156" fmla="*/ 4209652 w 6554990"/>
                <a:gd name="connsiteY156" fmla="*/ 5140874 h 6554989"/>
                <a:gd name="connsiteX157" fmla="*/ 4022843 w 6554990"/>
                <a:gd name="connsiteY157" fmla="*/ 5327682 h 6554989"/>
                <a:gd name="connsiteX158" fmla="*/ 3836034 w 6554990"/>
                <a:gd name="connsiteY158" fmla="*/ 5140873 h 6554989"/>
                <a:gd name="connsiteX159" fmla="*/ 3277494 w 6554990"/>
                <a:gd name="connsiteY159" fmla="*/ 4954065 h 6554989"/>
                <a:gd name="connsiteX160" fmla="*/ 3464302 w 6554990"/>
                <a:gd name="connsiteY160" fmla="*/ 5140873 h 6554989"/>
                <a:gd name="connsiteX161" fmla="*/ 3277494 w 6554990"/>
                <a:gd name="connsiteY161" fmla="*/ 5327682 h 6554989"/>
                <a:gd name="connsiteX162" fmla="*/ 3090686 w 6554990"/>
                <a:gd name="connsiteY162" fmla="*/ 5140873 h 6554989"/>
                <a:gd name="connsiteX163" fmla="*/ 2532146 w 6554990"/>
                <a:gd name="connsiteY163" fmla="*/ 4954065 h 6554989"/>
                <a:gd name="connsiteX164" fmla="*/ 2718954 w 6554990"/>
                <a:gd name="connsiteY164" fmla="*/ 5140873 h 6554989"/>
                <a:gd name="connsiteX165" fmla="*/ 2532146 w 6554990"/>
                <a:gd name="connsiteY165" fmla="*/ 5327682 h 6554989"/>
                <a:gd name="connsiteX166" fmla="*/ 2345337 w 6554990"/>
                <a:gd name="connsiteY166" fmla="*/ 5140873 h 6554989"/>
                <a:gd name="connsiteX167" fmla="*/ 1786797 w 6554990"/>
                <a:gd name="connsiteY167" fmla="*/ 4954065 h 6554989"/>
                <a:gd name="connsiteX168" fmla="*/ 1973606 w 6554990"/>
                <a:gd name="connsiteY168" fmla="*/ 5140873 h 6554989"/>
                <a:gd name="connsiteX169" fmla="*/ 1786797 w 6554990"/>
                <a:gd name="connsiteY169" fmla="*/ 5327682 h 6554989"/>
                <a:gd name="connsiteX170" fmla="*/ 1599989 w 6554990"/>
                <a:gd name="connsiteY170" fmla="*/ 5140874 h 6554989"/>
                <a:gd name="connsiteX171" fmla="*/ 4768191 w 6554990"/>
                <a:gd name="connsiteY171" fmla="*/ 4954064 h 6554989"/>
                <a:gd name="connsiteX172" fmla="*/ 4954999 w 6554990"/>
                <a:gd name="connsiteY172" fmla="*/ 5140873 h 6554989"/>
                <a:gd name="connsiteX173" fmla="*/ 4768191 w 6554990"/>
                <a:gd name="connsiteY173" fmla="*/ 5327681 h 6554989"/>
                <a:gd name="connsiteX174" fmla="*/ 4581382 w 6554990"/>
                <a:gd name="connsiteY174" fmla="*/ 5140873 h 6554989"/>
                <a:gd name="connsiteX175" fmla="*/ 1 w 6554990"/>
                <a:gd name="connsiteY175" fmla="*/ 4657966 h 6554989"/>
                <a:gd name="connsiteX176" fmla="*/ 110236 w 6554990"/>
                <a:gd name="connsiteY176" fmla="*/ 4768200 h 6554989"/>
                <a:gd name="connsiteX177" fmla="*/ 0 w 6554990"/>
                <a:gd name="connsiteY177" fmla="*/ 4878436 h 6554989"/>
                <a:gd name="connsiteX178" fmla="*/ 6554988 w 6554990"/>
                <a:gd name="connsiteY178" fmla="*/ 4657963 h 6554989"/>
                <a:gd name="connsiteX179" fmla="*/ 6554989 w 6554990"/>
                <a:gd name="connsiteY179" fmla="*/ 4878436 h 6554989"/>
                <a:gd name="connsiteX180" fmla="*/ 6444752 w 6554990"/>
                <a:gd name="connsiteY180" fmla="*/ 4768199 h 6554989"/>
                <a:gd name="connsiteX181" fmla="*/ 1414125 w 6554990"/>
                <a:gd name="connsiteY181" fmla="*/ 4581393 h 6554989"/>
                <a:gd name="connsiteX182" fmla="*/ 1600932 w 6554990"/>
                <a:gd name="connsiteY182" fmla="*/ 4768199 h 6554989"/>
                <a:gd name="connsiteX183" fmla="*/ 1414123 w 6554990"/>
                <a:gd name="connsiteY183" fmla="*/ 4955008 h 6554989"/>
                <a:gd name="connsiteX184" fmla="*/ 1227316 w 6554990"/>
                <a:gd name="connsiteY184" fmla="*/ 4768202 h 6554989"/>
                <a:gd name="connsiteX185" fmla="*/ 5140863 w 6554990"/>
                <a:gd name="connsiteY185" fmla="*/ 4581392 h 6554989"/>
                <a:gd name="connsiteX186" fmla="*/ 5327671 w 6554990"/>
                <a:gd name="connsiteY186" fmla="*/ 4768200 h 6554989"/>
                <a:gd name="connsiteX187" fmla="*/ 5140865 w 6554990"/>
                <a:gd name="connsiteY187" fmla="*/ 4955007 h 6554989"/>
                <a:gd name="connsiteX188" fmla="*/ 4954058 w 6554990"/>
                <a:gd name="connsiteY188" fmla="*/ 4768200 h 6554989"/>
                <a:gd name="connsiteX189" fmla="*/ 668776 w 6554990"/>
                <a:gd name="connsiteY189" fmla="*/ 4581392 h 6554989"/>
                <a:gd name="connsiteX190" fmla="*/ 855584 w 6554990"/>
                <a:gd name="connsiteY190" fmla="*/ 4768200 h 6554989"/>
                <a:gd name="connsiteX191" fmla="*/ 668775 w 6554990"/>
                <a:gd name="connsiteY191" fmla="*/ 4955009 h 6554989"/>
                <a:gd name="connsiteX192" fmla="*/ 481967 w 6554990"/>
                <a:gd name="connsiteY192" fmla="*/ 4768201 h 6554989"/>
                <a:gd name="connsiteX193" fmla="*/ 5886212 w 6554990"/>
                <a:gd name="connsiteY193" fmla="*/ 4581391 h 6554989"/>
                <a:gd name="connsiteX194" fmla="*/ 6073021 w 6554990"/>
                <a:gd name="connsiteY194" fmla="*/ 4768200 h 6554989"/>
                <a:gd name="connsiteX195" fmla="*/ 5886212 w 6554990"/>
                <a:gd name="connsiteY195" fmla="*/ 4955008 h 6554989"/>
                <a:gd name="connsiteX196" fmla="*/ 5699404 w 6554990"/>
                <a:gd name="connsiteY196" fmla="*/ 4768200 h 6554989"/>
                <a:gd name="connsiteX197" fmla="*/ 2159471 w 6554990"/>
                <a:gd name="connsiteY197" fmla="*/ 4581391 h 6554989"/>
                <a:gd name="connsiteX198" fmla="*/ 2346280 w 6554990"/>
                <a:gd name="connsiteY198" fmla="*/ 4768199 h 6554989"/>
                <a:gd name="connsiteX199" fmla="*/ 2159471 w 6554990"/>
                <a:gd name="connsiteY199" fmla="*/ 4955008 h 6554989"/>
                <a:gd name="connsiteX200" fmla="*/ 1972664 w 6554990"/>
                <a:gd name="connsiteY200" fmla="*/ 4768200 h 6554989"/>
                <a:gd name="connsiteX201" fmla="*/ 4395517 w 6554990"/>
                <a:gd name="connsiteY201" fmla="*/ 4581390 h 6554989"/>
                <a:gd name="connsiteX202" fmla="*/ 4582326 w 6554990"/>
                <a:gd name="connsiteY202" fmla="*/ 4768200 h 6554989"/>
                <a:gd name="connsiteX203" fmla="*/ 4395517 w 6554990"/>
                <a:gd name="connsiteY203" fmla="*/ 4955007 h 6554989"/>
                <a:gd name="connsiteX204" fmla="*/ 4208708 w 6554990"/>
                <a:gd name="connsiteY204" fmla="*/ 4768199 h 6554989"/>
                <a:gd name="connsiteX205" fmla="*/ 3650168 w 6554990"/>
                <a:gd name="connsiteY205" fmla="*/ 4581390 h 6554989"/>
                <a:gd name="connsiteX206" fmla="*/ 3836977 w 6554990"/>
                <a:gd name="connsiteY206" fmla="*/ 4768199 h 6554989"/>
                <a:gd name="connsiteX207" fmla="*/ 3650168 w 6554990"/>
                <a:gd name="connsiteY207" fmla="*/ 4955007 h 6554989"/>
                <a:gd name="connsiteX208" fmla="*/ 3463360 w 6554990"/>
                <a:gd name="connsiteY208" fmla="*/ 4768199 h 6554989"/>
                <a:gd name="connsiteX209" fmla="*/ 2904820 w 6554990"/>
                <a:gd name="connsiteY209" fmla="*/ 4581390 h 6554989"/>
                <a:gd name="connsiteX210" fmla="*/ 3091628 w 6554990"/>
                <a:gd name="connsiteY210" fmla="*/ 4768199 h 6554989"/>
                <a:gd name="connsiteX211" fmla="*/ 2904820 w 6554990"/>
                <a:gd name="connsiteY211" fmla="*/ 4955007 h 6554989"/>
                <a:gd name="connsiteX212" fmla="*/ 2718011 w 6554990"/>
                <a:gd name="connsiteY212" fmla="*/ 4768199 h 6554989"/>
                <a:gd name="connsiteX213" fmla="*/ 4768189 w 6554990"/>
                <a:gd name="connsiteY213" fmla="*/ 4208718 h 6554989"/>
                <a:gd name="connsiteX214" fmla="*/ 4954998 w 6554990"/>
                <a:gd name="connsiteY214" fmla="*/ 4395527 h 6554989"/>
                <a:gd name="connsiteX215" fmla="*/ 4768192 w 6554990"/>
                <a:gd name="connsiteY215" fmla="*/ 4582334 h 6554989"/>
                <a:gd name="connsiteX216" fmla="*/ 4581383 w 6554990"/>
                <a:gd name="connsiteY216" fmla="*/ 4395525 h 6554989"/>
                <a:gd name="connsiteX217" fmla="*/ 1786799 w 6554990"/>
                <a:gd name="connsiteY217" fmla="*/ 4208718 h 6554989"/>
                <a:gd name="connsiteX218" fmla="*/ 1973606 w 6554990"/>
                <a:gd name="connsiteY218" fmla="*/ 4395525 h 6554989"/>
                <a:gd name="connsiteX219" fmla="*/ 1786797 w 6554990"/>
                <a:gd name="connsiteY219" fmla="*/ 4582333 h 6554989"/>
                <a:gd name="connsiteX220" fmla="*/ 1599991 w 6554990"/>
                <a:gd name="connsiteY220" fmla="*/ 4395527 h 6554989"/>
                <a:gd name="connsiteX221" fmla="*/ 1041450 w 6554990"/>
                <a:gd name="connsiteY221" fmla="*/ 4208718 h 6554989"/>
                <a:gd name="connsiteX222" fmla="*/ 1228258 w 6554990"/>
                <a:gd name="connsiteY222" fmla="*/ 4395526 h 6554989"/>
                <a:gd name="connsiteX223" fmla="*/ 1041449 w 6554990"/>
                <a:gd name="connsiteY223" fmla="*/ 4582335 h 6554989"/>
                <a:gd name="connsiteX224" fmla="*/ 854641 w 6554990"/>
                <a:gd name="connsiteY224" fmla="*/ 4395526 h 6554989"/>
                <a:gd name="connsiteX225" fmla="*/ 5513538 w 6554990"/>
                <a:gd name="connsiteY225" fmla="*/ 4208717 h 6554989"/>
                <a:gd name="connsiteX226" fmla="*/ 5700347 w 6554990"/>
                <a:gd name="connsiteY226" fmla="*/ 4395525 h 6554989"/>
                <a:gd name="connsiteX227" fmla="*/ 5513538 w 6554990"/>
                <a:gd name="connsiteY227" fmla="*/ 4582334 h 6554989"/>
                <a:gd name="connsiteX228" fmla="*/ 5326730 w 6554990"/>
                <a:gd name="connsiteY228" fmla="*/ 4395525 h 6554989"/>
                <a:gd name="connsiteX229" fmla="*/ 2532146 w 6554990"/>
                <a:gd name="connsiteY229" fmla="*/ 4208717 h 6554989"/>
                <a:gd name="connsiteX230" fmla="*/ 2718954 w 6554990"/>
                <a:gd name="connsiteY230" fmla="*/ 4395525 h 6554989"/>
                <a:gd name="connsiteX231" fmla="*/ 2532146 w 6554990"/>
                <a:gd name="connsiteY231" fmla="*/ 4582333 h 6554989"/>
                <a:gd name="connsiteX232" fmla="*/ 2345337 w 6554990"/>
                <a:gd name="connsiteY232" fmla="*/ 4395525 h 6554989"/>
                <a:gd name="connsiteX233" fmla="*/ 296100 w 6554990"/>
                <a:gd name="connsiteY233" fmla="*/ 4208717 h 6554989"/>
                <a:gd name="connsiteX234" fmla="*/ 482910 w 6554990"/>
                <a:gd name="connsiteY234" fmla="*/ 4395526 h 6554989"/>
                <a:gd name="connsiteX235" fmla="*/ 296101 w 6554990"/>
                <a:gd name="connsiteY235" fmla="*/ 4582335 h 6554989"/>
                <a:gd name="connsiteX236" fmla="*/ 109291 w 6554990"/>
                <a:gd name="connsiteY236" fmla="*/ 4395526 h 6554989"/>
                <a:gd name="connsiteX237" fmla="*/ 6258888 w 6554990"/>
                <a:gd name="connsiteY237" fmla="*/ 4208716 h 6554989"/>
                <a:gd name="connsiteX238" fmla="*/ 6445696 w 6554990"/>
                <a:gd name="connsiteY238" fmla="*/ 4395524 h 6554989"/>
                <a:gd name="connsiteX239" fmla="*/ 6258887 w 6554990"/>
                <a:gd name="connsiteY239" fmla="*/ 4582334 h 6554989"/>
                <a:gd name="connsiteX240" fmla="*/ 6072078 w 6554990"/>
                <a:gd name="connsiteY240" fmla="*/ 4395525 h 6554989"/>
                <a:gd name="connsiteX241" fmla="*/ 4022843 w 6554990"/>
                <a:gd name="connsiteY241" fmla="*/ 4208716 h 6554989"/>
                <a:gd name="connsiteX242" fmla="*/ 4209651 w 6554990"/>
                <a:gd name="connsiteY242" fmla="*/ 4395525 h 6554989"/>
                <a:gd name="connsiteX243" fmla="*/ 4022843 w 6554990"/>
                <a:gd name="connsiteY243" fmla="*/ 4582333 h 6554989"/>
                <a:gd name="connsiteX244" fmla="*/ 3836034 w 6554990"/>
                <a:gd name="connsiteY244" fmla="*/ 4395525 h 6554989"/>
                <a:gd name="connsiteX245" fmla="*/ 3277494 w 6554990"/>
                <a:gd name="connsiteY245" fmla="*/ 4208716 h 6554989"/>
                <a:gd name="connsiteX246" fmla="*/ 3464302 w 6554990"/>
                <a:gd name="connsiteY246" fmla="*/ 4395525 h 6554989"/>
                <a:gd name="connsiteX247" fmla="*/ 3277494 w 6554990"/>
                <a:gd name="connsiteY247" fmla="*/ 4582333 h 6554989"/>
                <a:gd name="connsiteX248" fmla="*/ 3090686 w 6554990"/>
                <a:gd name="connsiteY248" fmla="*/ 4395525 h 6554989"/>
                <a:gd name="connsiteX249" fmla="*/ 2 w 6554990"/>
                <a:gd name="connsiteY249" fmla="*/ 3912618 h 6554989"/>
                <a:gd name="connsiteX250" fmla="*/ 110236 w 6554990"/>
                <a:gd name="connsiteY250" fmla="*/ 4022852 h 6554989"/>
                <a:gd name="connsiteX251" fmla="*/ 0 w 6554990"/>
                <a:gd name="connsiteY251" fmla="*/ 4133087 h 6554989"/>
                <a:gd name="connsiteX252" fmla="*/ 6554989 w 6554990"/>
                <a:gd name="connsiteY252" fmla="*/ 3912615 h 6554989"/>
                <a:gd name="connsiteX253" fmla="*/ 6554989 w 6554990"/>
                <a:gd name="connsiteY253" fmla="*/ 4133087 h 6554989"/>
                <a:gd name="connsiteX254" fmla="*/ 6444753 w 6554990"/>
                <a:gd name="connsiteY254" fmla="*/ 4022851 h 6554989"/>
                <a:gd name="connsiteX255" fmla="*/ 4395515 w 6554990"/>
                <a:gd name="connsiteY255" fmla="*/ 3836044 h 6554989"/>
                <a:gd name="connsiteX256" fmla="*/ 4582323 w 6554990"/>
                <a:gd name="connsiteY256" fmla="*/ 4022852 h 6554989"/>
                <a:gd name="connsiteX257" fmla="*/ 4395517 w 6554990"/>
                <a:gd name="connsiteY257" fmla="*/ 4209659 h 6554989"/>
                <a:gd name="connsiteX258" fmla="*/ 4208708 w 6554990"/>
                <a:gd name="connsiteY258" fmla="*/ 4022850 h 6554989"/>
                <a:gd name="connsiteX259" fmla="*/ 2159474 w 6554990"/>
                <a:gd name="connsiteY259" fmla="*/ 3836044 h 6554989"/>
                <a:gd name="connsiteX260" fmla="*/ 2346280 w 6554990"/>
                <a:gd name="connsiteY260" fmla="*/ 4022851 h 6554989"/>
                <a:gd name="connsiteX261" fmla="*/ 2159471 w 6554990"/>
                <a:gd name="connsiteY261" fmla="*/ 4209659 h 6554989"/>
                <a:gd name="connsiteX262" fmla="*/ 1972665 w 6554990"/>
                <a:gd name="connsiteY262" fmla="*/ 4022853 h 6554989"/>
                <a:gd name="connsiteX263" fmla="*/ 5140864 w 6554990"/>
                <a:gd name="connsiteY263" fmla="*/ 3836043 h 6554989"/>
                <a:gd name="connsiteX264" fmla="*/ 5327673 w 6554990"/>
                <a:gd name="connsiteY264" fmla="*/ 4022851 h 6554989"/>
                <a:gd name="connsiteX265" fmla="*/ 5140864 w 6554990"/>
                <a:gd name="connsiteY265" fmla="*/ 4209660 h 6554989"/>
                <a:gd name="connsiteX266" fmla="*/ 4954056 w 6554990"/>
                <a:gd name="connsiteY266" fmla="*/ 4022851 h 6554989"/>
                <a:gd name="connsiteX267" fmla="*/ 1414124 w 6554990"/>
                <a:gd name="connsiteY267" fmla="*/ 3836043 h 6554989"/>
                <a:gd name="connsiteX268" fmla="*/ 1600933 w 6554990"/>
                <a:gd name="connsiteY268" fmla="*/ 4022852 h 6554989"/>
                <a:gd name="connsiteX269" fmla="*/ 1414124 w 6554990"/>
                <a:gd name="connsiteY269" fmla="*/ 4209660 h 6554989"/>
                <a:gd name="connsiteX270" fmla="*/ 1227316 w 6554990"/>
                <a:gd name="connsiteY270" fmla="*/ 4022852 h 6554989"/>
                <a:gd name="connsiteX271" fmla="*/ 3650168 w 6554990"/>
                <a:gd name="connsiteY271" fmla="*/ 3836042 h 6554989"/>
                <a:gd name="connsiteX272" fmla="*/ 3836977 w 6554990"/>
                <a:gd name="connsiteY272" fmla="*/ 4022850 h 6554989"/>
                <a:gd name="connsiteX273" fmla="*/ 3650168 w 6554990"/>
                <a:gd name="connsiteY273" fmla="*/ 4209659 h 6554989"/>
                <a:gd name="connsiteX274" fmla="*/ 3463360 w 6554990"/>
                <a:gd name="connsiteY274" fmla="*/ 4022850 h 6554989"/>
                <a:gd name="connsiteX275" fmla="*/ 2904820 w 6554990"/>
                <a:gd name="connsiteY275" fmla="*/ 3836042 h 6554989"/>
                <a:gd name="connsiteX276" fmla="*/ 3091629 w 6554990"/>
                <a:gd name="connsiteY276" fmla="*/ 4022851 h 6554989"/>
                <a:gd name="connsiteX277" fmla="*/ 2904820 w 6554990"/>
                <a:gd name="connsiteY277" fmla="*/ 4209659 h 6554989"/>
                <a:gd name="connsiteX278" fmla="*/ 2718012 w 6554990"/>
                <a:gd name="connsiteY278" fmla="*/ 4022851 h 6554989"/>
                <a:gd name="connsiteX279" fmla="*/ 668775 w 6554990"/>
                <a:gd name="connsiteY279" fmla="*/ 3836042 h 6554989"/>
                <a:gd name="connsiteX280" fmla="*/ 855584 w 6554990"/>
                <a:gd name="connsiteY280" fmla="*/ 4022852 h 6554989"/>
                <a:gd name="connsiteX281" fmla="*/ 668776 w 6554990"/>
                <a:gd name="connsiteY281" fmla="*/ 4209661 h 6554989"/>
                <a:gd name="connsiteX282" fmla="*/ 481966 w 6554990"/>
                <a:gd name="connsiteY282" fmla="*/ 4022851 h 6554989"/>
                <a:gd name="connsiteX283" fmla="*/ 5886214 w 6554990"/>
                <a:gd name="connsiteY283" fmla="*/ 3836041 h 6554989"/>
                <a:gd name="connsiteX284" fmla="*/ 6073022 w 6554990"/>
                <a:gd name="connsiteY284" fmla="*/ 4022850 h 6554989"/>
                <a:gd name="connsiteX285" fmla="*/ 5886212 w 6554990"/>
                <a:gd name="connsiteY285" fmla="*/ 4209659 h 6554989"/>
                <a:gd name="connsiteX286" fmla="*/ 5699404 w 6554990"/>
                <a:gd name="connsiteY286" fmla="*/ 4022851 h 6554989"/>
                <a:gd name="connsiteX287" fmla="*/ 2532148 w 6554990"/>
                <a:gd name="connsiteY287" fmla="*/ 3463370 h 6554989"/>
                <a:gd name="connsiteX288" fmla="*/ 2718954 w 6554990"/>
                <a:gd name="connsiteY288" fmla="*/ 3650176 h 6554989"/>
                <a:gd name="connsiteX289" fmla="*/ 2532146 w 6554990"/>
                <a:gd name="connsiteY289" fmla="*/ 3836985 h 6554989"/>
                <a:gd name="connsiteX290" fmla="*/ 2345340 w 6554990"/>
                <a:gd name="connsiteY290" fmla="*/ 3650178 h 6554989"/>
                <a:gd name="connsiteX291" fmla="*/ 4768190 w 6554990"/>
                <a:gd name="connsiteY291" fmla="*/ 3463369 h 6554989"/>
                <a:gd name="connsiteX292" fmla="*/ 4954998 w 6554990"/>
                <a:gd name="connsiteY292" fmla="*/ 3650177 h 6554989"/>
                <a:gd name="connsiteX293" fmla="*/ 4768190 w 6554990"/>
                <a:gd name="connsiteY293" fmla="*/ 3836985 h 6554989"/>
                <a:gd name="connsiteX294" fmla="*/ 4581382 w 6554990"/>
                <a:gd name="connsiteY294" fmla="*/ 3650177 h 6554989"/>
                <a:gd name="connsiteX295" fmla="*/ 4022841 w 6554990"/>
                <a:gd name="connsiteY295" fmla="*/ 3463369 h 6554989"/>
                <a:gd name="connsiteX296" fmla="*/ 4209649 w 6554990"/>
                <a:gd name="connsiteY296" fmla="*/ 3650178 h 6554989"/>
                <a:gd name="connsiteX297" fmla="*/ 4022843 w 6554990"/>
                <a:gd name="connsiteY297" fmla="*/ 3836984 h 6554989"/>
                <a:gd name="connsiteX298" fmla="*/ 3836034 w 6554990"/>
                <a:gd name="connsiteY298" fmla="*/ 3650176 h 6554989"/>
                <a:gd name="connsiteX299" fmla="*/ 1786799 w 6554990"/>
                <a:gd name="connsiteY299" fmla="*/ 3463369 h 6554989"/>
                <a:gd name="connsiteX300" fmla="*/ 1973607 w 6554990"/>
                <a:gd name="connsiteY300" fmla="*/ 3650177 h 6554989"/>
                <a:gd name="connsiteX301" fmla="*/ 1786799 w 6554990"/>
                <a:gd name="connsiteY301" fmla="*/ 3836986 h 6554989"/>
                <a:gd name="connsiteX302" fmla="*/ 1599990 w 6554990"/>
                <a:gd name="connsiteY302" fmla="*/ 3650177 h 6554989"/>
                <a:gd name="connsiteX303" fmla="*/ 296102 w 6554990"/>
                <a:gd name="connsiteY303" fmla="*/ 3463369 h 6554989"/>
                <a:gd name="connsiteX304" fmla="*/ 482910 w 6554990"/>
                <a:gd name="connsiteY304" fmla="*/ 3650178 h 6554989"/>
                <a:gd name="connsiteX305" fmla="*/ 296101 w 6554990"/>
                <a:gd name="connsiteY305" fmla="*/ 3836987 h 6554989"/>
                <a:gd name="connsiteX306" fmla="*/ 109293 w 6554990"/>
                <a:gd name="connsiteY306" fmla="*/ 3650178 h 6554989"/>
                <a:gd name="connsiteX307" fmla="*/ 6258887 w 6554990"/>
                <a:gd name="connsiteY307" fmla="*/ 3463368 h 6554989"/>
                <a:gd name="connsiteX308" fmla="*/ 6445695 w 6554990"/>
                <a:gd name="connsiteY308" fmla="*/ 3650176 h 6554989"/>
                <a:gd name="connsiteX309" fmla="*/ 6258887 w 6554990"/>
                <a:gd name="connsiteY309" fmla="*/ 3836985 h 6554989"/>
                <a:gd name="connsiteX310" fmla="*/ 6072078 w 6554990"/>
                <a:gd name="connsiteY310" fmla="*/ 3650177 h 6554989"/>
                <a:gd name="connsiteX311" fmla="*/ 5513540 w 6554990"/>
                <a:gd name="connsiteY311" fmla="*/ 3463368 h 6554989"/>
                <a:gd name="connsiteX312" fmla="*/ 5700348 w 6554990"/>
                <a:gd name="connsiteY312" fmla="*/ 3650176 h 6554989"/>
                <a:gd name="connsiteX313" fmla="*/ 5513539 w 6554990"/>
                <a:gd name="connsiteY313" fmla="*/ 3836985 h 6554989"/>
                <a:gd name="connsiteX314" fmla="*/ 5326730 w 6554990"/>
                <a:gd name="connsiteY314" fmla="*/ 3650177 h 6554989"/>
                <a:gd name="connsiteX315" fmla="*/ 3277494 w 6554990"/>
                <a:gd name="connsiteY315" fmla="*/ 3463368 h 6554989"/>
                <a:gd name="connsiteX316" fmla="*/ 3464303 w 6554990"/>
                <a:gd name="connsiteY316" fmla="*/ 3650176 h 6554989"/>
                <a:gd name="connsiteX317" fmla="*/ 3277494 w 6554990"/>
                <a:gd name="connsiteY317" fmla="*/ 3836985 h 6554989"/>
                <a:gd name="connsiteX318" fmla="*/ 3090686 w 6554990"/>
                <a:gd name="connsiteY318" fmla="*/ 3650176 h 6554989"/>
                <a:gd name="connsiteX319" fmla="*/ 1041449 w 6554990"/>
                <a:gd name="connsiteY319" fmla="*/ 3463368 h 6554989"/>
                <a:gd name="connsiteX320" fmla="*/ 1228258 w 6554990"/>
                <a:gd name="connsiteY320" fmla="*/ 3650178 h 6554989"/>
                <a:gd name="connsiteX321" fmla="*/ 1041450 w 6554990"/>
                <a:gd name="connsiteY321" fmla="*/ 3836986 h 6554989"/>
                <a:gd name="connsiteX322" fmla="*/ 854640 w 6554990"/>
                <a:gd name="connsiteY322" fmla="*/ 3650176 h 6554989"/>
                <a:gd name="connsiteX323" fmla="*/ 2 w 6554990"/>
                <a:gd name="connsiteY323" fmla="*/ 3167269 h 6554989"/>
                <a:gd name="connsiteX324" fmla="*/ 110236 w 6554990"/>
                <a:gd name="connsiteY324" fmla="*/ 3277503 h 6554989"/>
                <a:gd name="connsiteX325" fmla="*/ 0 w 6554990"/>
                <a:gd name="connsiteY325" fmla="*/ 3387739 h 6554989"/>
                <a:gd name="connsiteX326" fmla="*/ 6554989 w 6554990"/>
                <a:gd name="connsiteY326" fmla="*/ 3167266 h 6554989"/>
                <a:gd name="connsiteX327" fmla="*/ 6554989 w 6554990"/>
                <a:gd name="connsiteY327" fmla="*/ 3387739 h 6554989"/>
                <a:gd name="connsiteX328" fmla="*/ 6444753 w 6554990"/>
                <a:gd name="connsiteY328" fmla="*/ 3277502 h 6554989"/>
                <a:gd name="connsiteX329" fmla="*/ 3650167 w 6554990"/>
                <a:gd name="connsiteY329" fmla="*/ 3090696 h 6554989"/>
                <a:gd name="connsiteX330" fmla="*/ 3836975 w 6554990"/>
                <a:gd name="connsiteY330" fmla="*/ 3277504 h 6554989"/>
                <a:gd name="connsiteX331" fmla="*/ 3650169 w 6554990"/>
                <a:gd name="connsiteY331" fmla="*/ 3464310 h 6554989"/>
                <a:gd name="connsiteX332" fmla="*/ 3463360 w 6554990"/>
                <a:gd name="connsiteY332" fmla="*/ 3277502 h 6554989"/>
                <a:gd name="connsiteX333" fmla="*/ 2904822 w 6554990"/>
                <a:gd name="connsiteY333" fmla="*/ 3090696 h 6554989"/>
                <a:gd name="connsiteX334" fmla="*/ 3091629 w 6554990"/>
                <a:gd name="connsiteY334" fmla="*/ 3277502 h 6554989"/>
                <a:gd name="connsiteX335" fmla="*/ 2904820 w 6554990"/>
                <a:gd name="connsiteY335" fmla="*/ 3464310 h 6554989"/>
                <a:gd name="connsiteX336" fmla="*/ 2718014 w 6554990"/>
                <a:gd name="connsiteY336" fmla="*/ 3277504 h 6554989"/>
                <a:gd name="connsiteX337" fmla="*/ 5886214 w 6554990"/>
                <a:gd name="connsiteY337" fmla="*/ 3090695 h 6554989"/>
                <a:gd name="connsiteX338" fmla="*/ 6073021 w 6554990"/>
                <a:gd name="connsiteY338" fmla="*/ 3277503 h 6554989"/>
                <a:gd name="connsiteX339" fmla="*/ 5886213 w 6554990"/>
                <a:gd name="connsiteY339" fmla="*/ 3464311 h 6554989"/>
                <a:gd name="connsiteX340" fmla="*/ 5699404 w 6554990"/>
                <a:gd name="connsiteY340" fmla="*/ 3277503 h 6554989"/>
                <a:gd name="connsiteX341" fmla="*/ 2159473 w 6554990"/>
                <a:gd name="connsiteY341" fmla="*/ 3090695 h 6554989"/>
                <a:gd name="connsiteX342" fmla="*/ 2346281 w 6554990"/>
                <a:gd name="connsiteY342" fmla="*/ 3277503 h 6554989"/>
                <a:gd name="connsiteX343" fmla="*/ 2159473 w 6554990"/>
                <a:gd name="connsiteY343" fmla="*/ 3464312 h 6554989"/>
                <a:gd name="connsiteX344" fmla="*/ 1972664 w 6554990"/>
                <a:gd name="connsiteY344" fmla="*/ 3277503 h 6554989"/>
                <a:gd name="connsiteX345" fmla="*/ 668776 w 6554990"/>
                <a:gd name="connsiteY345" fmla="*/ 3090695 h 6554989"/>
                <a:gd name="connsiteX346" fmla="*/ 855584 w 6554990"/>
                <a:gd name="connsiteY346" fmla="*/ 3277503 h 6554989"/>
                <a:gd name="connsiteX347" fmla="*/ 668776 w 6554990"/>
                <a:gd name="connsiteY347" fmla="*/ 3464312 h 6554989"/>
                <a:gd name="connsiteX348" fmla="*/ 481967 w 6554990"/>
                <a:gd name="connsiteY348" fmla="*/ 3277503 h 6554989"/>
                <a:gd name="connsiteX349" fmla="*/ 4395516 w 6554990"/>
                <a:gd name="connsiteY349" fmla="*/ 3090694 h 6554989"/>
                <a:gd name="connsiteX350" fmla="*/ 4582324 w 6554990"/>
                <a:gd name="connsiteY350" fmla="*/ 3277503 h 6554989"/>
                <a:gd name="connsiteX351" fmla="*/ 4395516 w 6554990"/>
                <a:gd name="connsiteY351" fmla="*/ 3464311 h 6554989"/>
                <a:gd name="connsiteX352" fmla="*/ 4208707 w 6554990"/>
                <a:gd name="connsiteY352" fmla="*/ 3277503 h 6554989"/>
                <a:gd name="connsiteX353" fmla="*/ 1414123 w 6554990"/>
                <a:gd name="connsiteY353" fmla="*/ 3090694 h 6554989"/>
                <a:gd name="connsiteX354" fmla="*/ 1600933 w 6554990"/>
                <a:gd name="connsiteY354" fmla="*/ 3277503 h 6554989"/>
                <a:gd name="connsiteX355" fmla="*/ 1414124 w 6554990"/>
                <a:gd name="connsiteY355" fmla="*/ 3464312 h 6554989"/>
                <a:gd name="connsiteX356" fmla="*/ 1227315 w 6554990"/>
                <a:gd name="connsiteY356" fmla="*/ 3277502 h 6554989"/>
                <a:gd name="connsiteX357" fmla="*/ 5140865 w 6554990"/>
                <a:gd name="connsiteY357" fmla="*/ 3090693 h 6554989"/>
                <a:gd name="connsiteX358" fmla="*/ 5327674 w 6554990"/>
                <a:gd name="connsiteY358" fmla="*/ 3277502 h 6554989"/>
                <a:gd name="connsiteX359" fmla="*/ 5140864 w 6554990"/>
                <a:gd name="connsiteY359" fmla="*/ 3464311 h 6554989"/>
                <a:gd name="connsiteX360" fmla="*/ 4954056 w 6554990"/>
                <a:gd name="connsiteY360" fmla="*/ 3277503 h 6554989"/>
                <a:gd name="connsiteX361" fmla="*/ 3277494 w 6554990"/>
                <a:gd name="connsiteY361" fmla="*/ 2718023 h 6554989"/>
                <a:gd name="connsiteX362" fmla="*/ 3464301 w 6554990"/>
                <a:gd name="connsiteY362" fmla="*/ 2904830 h 6554989"/>
                <a:gd name="connsiteX363" fmla="*/ 3277494 w 6554990"/>
                <a:gd name="connsiteY363" fmla="*/ 3091636 h 6554989"/>
                <a:gd name="connsiteX364" fmla="*/ 3090688 w 6554990"/>
                <a:gd name="connsiteY364" fmla="*/ 2904830 h 6554989"/>
                <a:gd name="connsiteX365" fmla="*/ 1786799 w 6554990"/>
                <a:gd name="connsiteY365" fmla="*/ 2718021 h 6554989"/>
                <a:gd name="connsiteX366" fmla="*/ 1973607 w 6554990"/>
                <a:gd name="connsiteY366" fmla="*/ 2904829 h 6554989"/>
                <a:gd name="connsiteX367" fmla="*/ 1786799 w 6554990"/>
                <a:gd name="connsiteY367" fmla="*/ 3091638 h 6554989"/>
                <a:gd name="connsiteX368" fmla="*/ 1599989 w 6554990"/>
                <a:gd name="connsiteY368" fmla="*/ 2904828 h 6554989"/>
                <a:gd name="connsiteX369" fmla="*/ 1041450 w 6554990"/>
                <a:gd name="connsiteY369" fmla="*/ 2718021 h 6554989"/>
                <a:gd name="connsiteX370" fmla="*/ 1228259 w 6554990"/>
                <a:gd name="connsiteY370" fmla="*/ 2904829 h 6554989"/>
                <a:gd name="connsiteX371" fmla="*/ 1041450 w 6554990"/>
                <a:gd name="connsiteY371" fmla="*/ 3091638 h 6554989"/>
                <a:gd name="connsiteX372" fmla="*/ 854642 w 6554990"/>
                <a:gd name="connsiteY372" fmla="*/ 2904829 h 6554989"/>
                <a:gd name="connsiteX373" fmla="*/ 296102 w 6554990"/>
                <a:gd name="connsiteY373" fmla="*/ 2718021 h 6554989"/>
                <a:gd name="connsiteX374" fmla="*/ 482910 w 6554990"/>
                <a:gd name="connsiteY374" fmla="*/ 2904829 h 6554989"/>
                <a:gd name="connsiteX375" fmla="*/ 296102 w 6554990"/>
                <a:gd name="connsiteY375" fmla="*/ 3091638 h 6554989"/>
                <a:gd name="connsiteX376" fmla="*/ 109293 w 6554990"/>
                <a:gd name="connsiteY376" fmla="*/ 2904829 h 6554989"/>
                <a:gd name="connsiteX377" fmla="*/ 6258887 w 6554990"/>
                <a:gd name="connsiteY377" fmla="*/ 2718020 h 6554989"/>
                <a:gd name="connsiteX378" fmla="*/ 6445696 w 6554990"/>
                <a:gd name="connsiteY378" fmla="*/ 2904828 h 6554989"/>
                <a:gd name="connsiteX379" fmla="*/ 6258887 w 6554990"/>
                <a:gd name="connsiteY379" fmla="*/ 3091637 h 6554989"/>
                <a:gd name="connsiteX380" fmla="*/ 6072079 w 6554990"/>
                <a:gd name="connsiteY380" fmla="*/ 2904828 h 6554989"/>
                <a:gd name="connsiteX381" fmla="*/ 5513539 w 6554990"/>
                <a:gd name="connsiteY381" fmla="*/ 2718020 h 6554989"/>
                <a:gd name="connsiteX382" fmla="*/ 5700347 w 6554990"/>
                <a:gd name="connsiteY382" fmla="*/ 2904828 h 6554989"/>
                <a:gd name="connsiteX383" fmla="*/ 5513539 w 6554990"/>
                <a:gd name="connsiteY383" fmla="*/ 3091637 h 6554989"/>
                <a:gd name="connsiteX384" fmla="*/ 5326730 w 6554990"/>
                <a:gd name="connsiteY384" fmla="*/ 2904828 h 6554989"/>
                <a:gd name="connsiteX385" fmla="*/ 4022842 w 6554990"/>
                <a:gd name="connsiteY385" fmla="*/ 2718020 h 6554989"/>
                <a:gd name="connsiteX386" fmla="*/ 4209650 w 6554990"/>
                <a:gd name="connsiteY386" fmla="*/ 2904829 h 6554989"/>
                <a:gd name="connsiteX387" fmla="*/ 4022842 w 6554990"/>
                <a:gd name="connsiteY387" fmla="*/ 3091638 h 6554989"/>
                <a:gd name="connsiteX388" fmla="*/ 3836033 w 6554990"/>
                <a:gd name="connsiteY388" fmla="*/ 2904829 h 6554989"/>
                <a:gd name="connsiteX389" fmla="*/ 2532147 w 6554990"/>
                <a:gd name="connsiteY389" fmla="*/ 2718020 h 6554989"/>
                <a:gd name="connsiteX390" fmla="*/ 2718955 w 6554990"/>
                <a:gd name="connsiteY390" fmla="*/ 2904829 h 6554989"/>
                <a:gd name="connsiteX391" fmla="*/ 2532147 w 6554990"/>
                <a:gd name="connsiteY391" fmla="*/ 3091638 h 6554989"/>
                <a:gd name="connsiteX392" fmla="*/ 2345338 w 6554990"/>
                <a:gd name="connsiteY392" fmla="*/ 2904829 h 6554989"/>
                <a:gd name="connsiteX393" fmla="*/ 4768191 w 6554990"/>
                <a:gd name="connsiteY393" fmla="*/ 2718019 h 6554989"/>
                <a:gd name="connsiteX394" fmla="*/ 4955000 w 6554990"/>
                <a:gd name="connsiteY394" fmla="*/ 2904828 h 6554989"/>
                <a:gd name="connsiteX395" fmla="*/ 4768190 w 6554990"/>
                <a:gd name="connsiteY395" fmla="*/ 3091637 h 6554989"/>
                <a:gd name="connsiteX396" fmla="*/ 4581382 w 6554990"/>
                <a:gd name="connsiteY396" fmla="*/ 2904828 h 6554989"/>
                <a:gd name="connsiteX397" fmla="*/ 2 w 6554990"/>
                <a:gd name="connsiteY397" fmla="*/ 2421921 h 6554989"/>
                <a:gd name="connsiteX398" fmla="*/ 110236 w 6554990"/>
                <a:gd name="connsiteY398" fmla="*/ 2532155 h 6554989"/>
                <a:gd name="connsiteX399" fmla="*/ 0 w 6554990"/>
                <a:gd name="connsiteY399" fmla="*/ 2642391 h 6554989"/>
                <a:gd name="connsiteX400" fmla="*/ 6554989 w 6554990"/>
                <a:gd name="connsiteY400" fmla="*/ 2421918 h 6554989"/>
                <a:gd name="connsiteX401" fmla="*/ 6554989 w 6554990"/>
                <a:gd name="connsiteY401" fmla="*/ 2642390 h 6554989"/>
                <a:gd name="connsiteX402" fmla="*/ 6444754 w 6554990"/>
                <a:gd name="connsiteY402" fmla="*/ 2532155 h 6554989"/>
                <a:gd name="connsiteX403" fmla="*/ 3650170 w 6554990"/>
                <a:gd name="connsiteY403" fmla="*/ 2345348 h 6554989"/>
                <a:gd name="connsiteX404" fmla="*/ 3836976 w 6554990"/>
                <a:gd name="connsiteY404" fmla="*/ 2532155 h 6554989"/>
                <a:gd name="connsiteX405" fmla="*/ 3650168 w 6554990"/>
                <a:gd name="connsiteY405" fmla="*/ 2718963 h 6554989"/>
                <a:gd name="connsiteX406" fmla="*/ 3463361 w 6554990"/>
                <a:gd name="connsiteY406" fmla="*/ 2532157 h 6554989"/>
                <a:gd name="connsiteX407" fmla="*/ 2904819 w 6554990"/>
                <a:gd name="connsiteY407" fmla="*/ 2345348 h 6554989"/>
                <a:gd name="connsiteX408" fmla="*/ 3091628 w 6554990"/>
                <a:gd name="connsiteY408" fmla="*/ 2532157 h 6554989"/>
                <a:gd name="connsiteX409" fmla="*/ 2904821 w 6554990"/>
                <a:gd name="connsiteY409" fmla="*/ 2718963 h 6554989"/>
                <a:gd name="connsiteX410" fmla="*/ 2718013 w 6554990"/>
                <a:gd name="connsiteY410" fmla="*/ 2532155 h 6554989"/>
                <a:gd name="connsiteX411" fmla="*/ 1414124 w 6554990"/>
                <a:gd name="connsiteY411" fmla="*/ 2345347 h 6554989"/>
                <a:gd name="connsiteX412" fmla="*/ 1600933 w 6554990"/>
                <a:gd name="connsiteY412" fmla="*/ 2532155 h 6554989"/>
                <a:gd name="connsiteX413" fmla="*/ 1414124 w 6554990"/>
                <a:gd name="connsiteY413" fmla="*/ 2718964 h 6554989"/>
                <a:gd name="connsiteX414" fmla="*/ 1227316 w 6554990"/>
                <a:gd name="connsiteY414" fmla="*/ 2532155 h 6554989"/>
                <a:gd name="connsiteX415" fmla="*/ 668776 w 6554990"/>
                <a:gd name="connsiteY415" fmla="*/ 2345347 h 6554989"/>
                <a:gd name="connsiteX416" fmla="*/ 855584 w 6554990"/>
                <a:gd name="connsiteY416" fmla="*/ 2532155 h 6554989"/>
                <a:gd name="connsiteX417" fmla="*/ 668776 w 6554990"/>
                <a:gd name="connsiteY417" fmla="*/ 2718964 h 6554989"/>
                <a:gd name="connsiteX418" fmla="*/ 481967 w 6554990"/>
                <a:gd name="connsiteY418" fmla="*/ 2532155 h 6554989"/>
                <a:gd name="connsiteX419" fmla="*/ 5886213 w 6554990"/>
                <a:gd name="connsiteY419" fmla="*/ 2345346 h 6554989"/>
                <a:gd name="connsiteX420" fmla="*/ 6073021 w 6554990"/>
                <a:gd name="connsiteY420" fmla="*/ 2532154 h 6554989"/>
                <a:gd name="connsiteX421" fmla="*/ 5886213 w 6554990"/>
                <a:gd name="connsiteY421" fmla="*/ 2718963 h 6554989"/>
                <a:gd name="connsiteX422" fmla="*/ 5699404 w 6554990"/>
                <a:gd name="connsiteY422" fmla="*/ 2532154 h 6554989"/>
                <a:gd name="connsiteX423" fmla="*/ 5140864 w 6554990"/>
                <a:gd name="connsiteY423" fmla="*/ 2345346 h 6554989"/>
                <a:gd name="connsiteX424" fmla="*/ 5327673 w 6554990"/>
                <a:gd name="connsiteY424" fmla="*/ 2532154 h 6554989"/>
                <a:gd name="connsiteX425" fmla="*/ 5140864 w 6554990"/>
                <a:gd name="connsiteY425" fmla="*/ 2718963 h 6554989"/>
                <a:gd name="connsiteX426" fmla="*/ 4954056 w 6554990"/>
                <a:gd name="connsiteY426" fmla="*/ 2532154 h 6554989"/>
                <a:gd name="connsiteX427" fmla="*/ 4395517 w 6554990"/>
                <a:gd name="connsiteY427" fmla="*/ 2345345 h 6554989"/>
                <a:gd name="connsiteX428" fmla="*/ 4582326 w 6554990"/>
                <a:gd name="connsiteY428" fmla="*/ 2532154 h 6554989"/>
                <a:gd name="connsiteX429" fmla="*/ 4395516 w 6554990"/>
                <a:gd name="connsiteY429" fmla="*/ 2718963 h 6554989"/>
                <a:gd name="connsiteX430" fmla="*/ 4208708 w 6554990"/>
                <a:gd name="connsiteY430" fmla="*/ 2532155 h 6554989"/>
                <a:gd name="connsiteX431" fmla="*/ 2159472 w 6554990"/>
                <a:gd name="connsiteY431" fmla="*/ 2345345 h 6554989"/>
                <a:gd name="connsiteX432" fmla="*/ 2346281 w 6554990"/>
                <a:gd name="connsiteY432" fmla="*/ 2532155 h 6554989"/>
                <a:gd name="connsiteX433" fmla="*/ 2159473 w 6554990"/>
                <a:gd name="connsiteY433" fmla="*/ 2718963 h 6554989"/>
                <a:gd name="connsiteX434" fmla="*/ 1972663 w 6554990"/>
                <a:gd name="connsiteY434" fmla="*/ 2532154 h 6554989"/>
                <a:gd name="connsiteX435" fmla="*/ 2532145 w 6554990"/>
                <a:gd name="connsiteY435" fmla="*/ 1972674 h 6554989"/>
                <a:gd name="connsiteX436" fmla="*/ 2718953 w 6554990"/>
                <a:gd name="connsiteY436" fmla="*/ 2159482 h 6554989"/>
                <a:gd name="connsiteX437" fmla="*/ 2532147 w 6554990"/>
                <a:gd name="connsiteY437" fmla="*/ 2346289 h 6554989"/>
                <a:gd name="connsiteX438" fmla="*/ 2345339 w 6554990"/>
                <a:gd name="connsiteY438" fmla="*/ 2159480 h 6554989"/>
                <a:gd name="connsiteX439" fmla="*/ 4022845 w 6554990"/>
                <a:gd name="connsiteY439" fmla="*/ 1972673 h 6554989"/>
                <a:gd name="connsiteX440" fmla="*/ 4209651 w 6554990"/>
                <a:gd name="connsiteY440" fmla="*/ 2159480 h 6554989"/>
                <a:gd name="connsiteX441" fmla="*/ 4022842 w 6554990"/>
                <a:gd name="connsiteY441" fmla="*/ 2346289 h 6554989"/>
                <a:gd name="connsiteX442" fmla="*/ 3836035 w 6554990"/>
                <a:gd name="connsiteY442" fmla="*/ 2159482 h 6554989"/>
                <a:gd name="connsiteX443" fmla="*/ 3277494 w 6554990"/>
                <a:gd name="connsiteY443" fmla="*/ 1972673 h 6554989"/>
                <a:gd name="connsiteX444" fmla="*/ 3464303 w 6554990"/>
                <a:gd name="connsiteY444" fmla="*/ 2159481 h 6554989"/>
                <a:gd name="connsiteX445" fmla="*/ 3277494 w 6554990"/>
                <a:gd name="connsiteY445" fmla="*/ 2346290 h 6554989"/>
                <a:gd name="connsiteX446" fmla="*/ 3090686 w 6554990"/>
                <a:gd name="connsiteY446" fmla="*/ 2159481 h 6554989"/>
                <a:gd name="connsiteX447" fmla="*/ 4768191 w 6554990"/>
                <a:gd name="connsiteY447" fmla="*/ 1972672 h 6554989"/>
                <a:gd name="connsiteX448" fmla="*/ 4954999 w 6554990"/>
                <a:gd name="connsiteY448" fmla="*/ 2159480 h 6554989"/>
                <a:gd name="connsiteX449" fmla="*/ 4768190 w 6554990"/>
                <a:gd name="connsiteY449" fmla="*/ 2346289 h 6554989"/>
                <a:gd name="connsiteX450" fmla="*/ 4581382 w 6554990"/>
                <a:gd name="connsiteY450" fmla="*/ 2159480 h 6554989"/>
                <a:gd name="connsiteX451" fmla="*/ 1786799 w 6554990"/>
                <a:gd name="connsiteY451" fmla="*/ 1972672 h 6554989"/>
                <a:gd name="connsiteX452" fmla="*/ 1973607 w 6554990"/>
                <a:gd name="connsiteY452" fmla="*/ 2159481 h 6554989"/>
                <a:gd name="connsiteX453" fmla="*/ 1786799 w 6554990"/>
                <a:gd name="connsiteY453" fmla="*/ 2346289 h 6554989"/>
                <a:gd name="connsiteX454" fmla="*/ 1599990 w 6554990"/>
                <a:gd name="connsiteY454" fmla="*/ 2159481 h 6554989"/>
                <a:gd name="connsiteX455" fmla="*/ 1041450 w 6554990"/>
                <a:gd name="connsiteY455" fmla="*/ 1972672 h 6554989"/>
                <a:gd name="connsiteX456" fmla="*/ 1228259 w 6554990"/>
                <a:gd name="connsiteY456" fmla="*/ 2159481 h 6554989"/>
                <a:gd name="connsiteX457" fmla="*/ 1041450 w 6554990"/>
                <a:gd name="connsiteY457" fmla="*/ 2346289 h 6554989"/>
                <a:gd name="connsiteX458" fmla="*/ 854642 w 6554990"/>
                <a:gd name="connsiteY458" fmla="*/ 2159481 h 6554989"/>
                <a:gd name="connsiteX459" fmla="*/ 296102 w 6554990"/>
                <a:gd name="connsiteY459" fmla="*/ 1972672 h 6554989"/>
                <a:gd name="connsiteX460" fmla="*/ 482910 w 6554990"/>
                <a:gd name="connsiteY460" fmla="*/ 2159481 h 6554989"/>
                <a:gd name="connsiteX461" fmla="*/ 296102 w 6554990"/>
                <a:gd name="connsiteY461" fmla="*/ 2346290 h 6554989"/>
                <a:gd name="connsiteX462" fmla="*/ 109293 w 6554990"/>
                <a:gd name="connsiteY462" fmla="*/ 2159481 h 6554989"/>
                <a:gd name="connsiteX463" fmla="*/ 6258887 w 6554990"/>
                <a:gd name="connsiteY463" fmla="*/ 1972671 h 6554989"/>
                <a:gd name="connsiteX464" fmla="*/ 6445696 w 6554990"/>
                <a:gd name="connsiteY464" fmla="*/ 2159480 h 6554989"/>
                <a:gd name="connsiteX465" fmla="*/ 6258887 w 6554990"/>
                <a:gd name="connsiteY465" fmla="*/ 2346288 h 6554989"/>
                <a:gd name="connsiteX466" fmla="*/ 6072079 w 6554990"/>
                <a:gd name="connsiteY466" fmla="*/ 2159480 h 6554989"/>
                <a:gd name="connsiteX467" fmla="*/ 5513539 w 6554990"/>
                <a:gd name="connsiteY467" fmla="*/ 1972671 h 6554989"/>
                <a:gd name="connsiteX468" fmla="*/ 5700347 w 6554990"/>
                <a:gd name="connsiteY468" fmla="*/ 2159480 h 6554989"/>
                <a:gd name="connsiteX469" fmla="*/ 5513539 w 6554990"/>
                <a:gd name="connsiteY469" fmla="*/ 2346288 h 6554989"/>
                <a:gd name="connsiteX470" fmla="*/ 5326730 w 6554990"/>
                <a:gd name="connsiteY470" fmla="*/ 2159480 h 6554989"/>
                <a:gd name="connsiteX471" fmla="*/ 2 w 6554990"/>
                <a:gd name="connsiteY471" fmla="*/ 1676573 h 6554989"/>
                <a:gd name="connsiteX472" fmla="*/ 110236 w 6554990"/>
                <a:gd name="connsiteY472" fmla="*/ 1786807 h 6554989"/>
                <a:gd name="connsiteX473" fmla="*/ 1 w 6554990"/>
                <a:gd name="connsiteY473" fmla="*/ 1897042 h 6554989"/>
                <a:gd name="connsiteX474" fmla="*/ 6554989 w 6554990"/>
                <a:gd name="connsiteY474" fmla="*/ 1676569 h 6554989"/>
                <a:gd name="connsiteX475" fmla="*/ 6554989 w 6554990"/>
                <a:gd name="connsiteY475" fmla="*/ 1897042 h 6554989"/>
                <a:gd name="connsiteX476" fmla="*/ 6444753 w 6554990"/>
                <a:gd name="connsiteY476" fmla="*/ 1786806 h 6554989"/>
                <a:gd name="connsiteX477" fmla="*/ 2159471 w 6554990"/>
                <a:gd name="connsiteY477" fmla="*/ 1600000 h 6554989"/>
                <a:gd name="connsiteX478" fmla="*/ 2346280 w 6554990"/>
                <a:gd name="connsiteY478" fmla="*/ 1786808 h 6554989"/>
                <a:gd name="connsiteX479" fmla="*/ 2159473 w 6554990"/>
                <a:gd name="connsiteY479" fmla="*/ 1973615 h 6554989"/>
                <a:gd name="connsiteX480" fmla="*/ 1972665 w 6554990"/>
                <a:gd name="connsiteY480" fmla="*/ 1786806 h 6554989"/>
                <a:gd name="connsiteX481" fmla="*/ 4395518 w 6554990"/>
                <a:gd name="connsiteY481" fmla="*/ 1599999 h 6554989"/>
                <a:gd name="connsiteX482" fmla="*/ 4582325 w 6554990"/>
                <a:gd name="connsiteY482" fmla="*/ 1786806 h 6554989"/>
                <a:gd name="connsiteX483" fmla="*/ 4395516 w 6554990"/>
                <a:gd name="connsiteY483" fmla="*/ 1973615 h 6554989"/>
                <a:gd name="connsiteX484" fmla="*/ 4208710 w 6554990"/>
                <a:gd name="connsiteY484" fmla="*/ 1786808 h 6554989"/>
                <a:gd name="connsiteX485" fmla="*/ 5140865 w 6554990"/>
                <a:gd name="connsiteY485" fmla="*/ 1599998 h 6554989"/>
                <a:gd name="connsiteX486" fmla="*/ 5327673 w 6554990"/>
                <a:gd name="connsiteY486" fmla="*/ 1786806 h 6554989"/>
                <a:gd name="connsiteX487" fmla="*/ 5140865 w 6554990"/>
                <a:gd name="connsiteY487" fmla="*/ 1973615 h 6554989"/>
                <a:gd name="connsiteX488" fmla="*/ 4954056 w 6554990"/>
                <a:gd name="connsiteY488" fmla="*/ 1786806 h 6554989"/>
                <a:gd name="connsiteX489" fmla="*/ 3650170 w 6554990"/>
                <a:gd name="connsiteY489" fmla="*/ 1599998 h 6554989"/>
                <a:gd name="connsiteX490" fmla="*/ 3836978 w 6554990"/>
                <a:gd name="connsiteY490" fmla="*/ 1786806 h 6554989"/>
                <a:gd name="connsiteX491" fmla="*/ 3650169 w 6554990"/>
                <a:gd name="connsiteY491" fmla="*/ 1973616 h 6554989"/>
                <a:gd name="connsiteX492" fmla="*/ 3463360 w 6554990"/>
                <a:gd name="connsiteY492" fmla="*/ 1786807 h 6554989"/>
                <a:gd name="connsiteX493" fmla="*/ 2904819 w 6554990"/>
                <a:gd name="connsiteY493" fmla="*/ 1599998 h 6554989"/>
                <a:gd name="connsiteX494" fmla="*/ 3091629 w 6554990"/>
                <a:gd name="connsiteY494" fmla="*/ 1786807 h 6554989"/>
                <a:gd name="connsiteX495" fmla="*/ 2904820 w 6554990"/>
                <a:gd name="connsiteY495" fmla="*/ 1973616 h 6554989"/>
                <a:gd name="connsiteX496" fmla="*/ 2718011 w 6554990"/>
                <a:gd name="connsiteY496" fmla="*/ 1786806 h 6554989"/>
                <a:gd name="connsiteX497" fmla="*/ 1414124 w 6554990"/>
                <a:gd name="connsiteY497" fmla="*/ 1599998 h 6554989"/>
                <a:gd name="connsiteX498" fmla="*/ 1600933 w 6554990"/>
                <a:gd name="connsiteY498" fmla="*/ 1786806 h 6554989"/>
                <a:gd name="connsiteX499" fmla="*/ 1414124 w 6554990"/>
                <a:gd name="connsiteY499" fmla="*/ 1973615 h 6554989"/>
                <a:gd name="connsiteX500" fmla="*/ 1227316 w 6554990"/>
                <a:gd name="connsiteY500" fmla="*/ 1786807 h 6554989"/>
                <a:gd name="connsiteX501" fmla="*/ 668776 w 6554990"/>
                <a:gd name="connsiteY501" fmla="*/ 1599998 h 6554989"/>
                <a:gd name="connsiteX502" fmla="*/ 855584 w 6554990"/>
                <a:gd name="connsiteY502" fmla="*/ 1786807 h 6554989"/>
                <a:gd name="connsiteX503" fmla="*/ 668776 w 6554990"/>
                <a:gd name="connsiteY503" fmla="*/ 1973615 h 6554989"/>
                <a:gd name="connsiteX504" fmla="*/ 481968 w 6554990"/>
                <a:gd name="connsiteY504" fmla="*/ 1786807 h 6554989"/>
                <a:gd name="connsiteX505" fmla="*/ 5886213 w 6554990"/>
                <a:gd name="connsiteY505" fmla="*/ 1599997 h 6554989"/>
                <a:gd name="connsiteX506" fmla="*/ 6073021 w 6554990"/>
                <a:gd name="connsiteY506" fmla="*/ 1786806 h 6554989"/>
                <a:gd name="connsiteX507" fmla="*/ 5886213 w 6554990"/>
                <a:gd name="connsiteY507" fmla="*/ 1973614 h 6554989"/>
                <a:gd name="connsiteX508" fmla="*/ 5699404 w 6554990"/>
                <a:gd name="connsiteY508" fmla="*/ 1786806 h 6554989"/>
                <a:gd name="connsiteX509" fmla="*/ 1786797 w 6554990"/>
                <a:gd name="connsiteY509" fmla="*/ 1227326 h 6554989"/>
                <a:gd name="connsiteX510" fmla="*/ 1973605 w 6554990"/>
                <a:gd name="connsiteY510" fmla="*/ 1414134 h 6554989"/>
                <a:gd name="connsiteX511" fmla="*/ 1786799 w 6554990"/>
                <a:gd name="connsiteY511" fmla="*/ 1600941 h 6554989"/>
                <a:gd name="connsiteX512" fmla="*/ 1599990 w 6554990"/>
                <a:gd name="connsiteY512" fmla="*/ 1414132 h 6554989"/>
                <a:gd name="connsiteX513" fmla="*/ 4768192 w 6554990"/>
                <a:gd name="connsiteY513" fmla="*/ 1227325 h 6554989"/>
                <a:gd name="connsiteX514" fmla="*/ 4954999 w 6554990"/>
                <a:gd name="connsiteY514" fmla="*/ 1414132 h 6554989"/>
                <a:gd name="connsiteX515" fmla="*/ 4768190 w 6554990"/>
                <a:gd name="connsiteY515" fmla="*/ 1600940 h 6554989"/>
                <a:gd name="connsiteX516" fmla="*/ 4581384 w 6554990"/>
                <a:gd name="connsiteY516" fmla="*/ 1414134 h 6554989"/>
                <a:gd name="connsiteX517" fmla="*/ 2532146 w 6554990"/>
                <a:gd name="connsiteY517" fmla="*/ 1227325 h 6554989"/>
                <a:gd name="connsiteX518" fmla="*/ 2718955 w 6554990"/>
                <a:gd name="connsiteY518" fmla="*/ 1414133 h 6554989"/>
                <a:gd name="connsiteX519" fmla="*/ 2532146 w 6554990"/>
                <a:gd name="connsiteY519" fmla="*/ 1600942 h 6554989"/>
                <a:gd name="connsiteX520" fmla="*/ 2345338 w 6554990"/>
                <a:gd name="connsiteY520" fmla="*/ 1414133 h 6554989"/>
                <a:gd name="connsiteX521" fmla="*/ 4022843 w 6554990"/>
                <a:gd name="connsiteY521" fmla="*/ 1227324 h 6554989"/>
                <a:gd name="connsiteX522" fmla="*/ 4209652 w 6554990"/>
                <a:gd name="connsiteY522" fmla="*/ 1414133 h 6554989"/>
                <a:gd name="connsiteX523" fmla="*/ 4022843 w 6554990"/>
                <a:gd name="connsiteY523" fmla="*/ 1600941 h 6554989"/>
                <a:gd name="connsiteX524" fmla="*/ 3836035 w 6554990"/>
                <a:gd name="connsiteY524" fmla="*/ 1414133 h 6554989"/>
                <a:gd name="connsiteX525" fmla="*/ 1041450 w 6554990"/>
                <a:gd name="connsiteY525" fmla="*/ 1227324 h 6554989"/>
                <a:gd name="connsiteX526" fmla="*/ 1228259 w 6554990"/>
                <a:gd name="connsiteY526" fmla="*/ 1414132 h 6554989"/>
                <a:gd name="connsiteX527" fmla="*/ 1041450 w 6554990"/>
                <a:gd name="connsiteY527" fmla="*/ 1600941 h 6554989"/>
                <a:gd name="connsiteX528" fmla="*/ 854642 w 6554990"/>
                <a:gd name="connsiteY528" fmla="*/ 1414132 h 6554989"/>
                <a:gd name="connsiteX529" fmla="*/ 296102 w 6554990"/>
                <a:gd name="connsiteY529" fmla="*/ 1227324 h 6554989"/>
                <a:gd name="connsiteX530" fmla="*/ 482910 w 6554990"/>
                <a:gd name="connsiteY530" fmla="*/ 1414133 h 6554989"/>
                <a:gd name="connsiteX531" fmla="*/ 296102 w 6554990"/>
                <a:gd name="connsiteY531" fmla="*/ 1600941 h 6554989"/>
                <a:gd name="connsiteX532" fmla="*/ 109294 w 6554990"/>
                <a:gd name="connsiteY532" fmla="*/ 1414133 h 6554989"/>
                <a:gd name="connsiteX533" fmla="*/ 6258887 w 6554990"/>
                <a:gd name="connsiteY533" fmla="*/ 1227323 h 6554989"/>
                <a:gd name="connsiteX534" fmla="*/ 6445696 w 6554990"/>
                <a:gd name="connsiteY534" fmla="*/ 1414131 h 6554989"/>
                <a:gd name="connsiteX535" fmla="*/ 6258887 w 6554990"/>
                <a:gd name="connsiteY535" fmla="*/ 1600940 h 6554989"/>
                <a:gd name="connsiteX536" fmla="*/ 6072079 w 6554990"/>
                <a:gd name="connsiteY536" fmla="*/ 1414131 h 6554989"/>
                <a:gd name="connsiteX537" fmla="*/ 5513539 w 6554990"/>
                <a:gd name="connsiteY537" fmla="*/ 1227323 h 6554989"/>
                <a:gd name="connsiteX538" fmla="*/ 5700348 w 6554990"/>
                <a:gd name="connsiteY538" fmla="*/ 1414132 h 6554989"/>
                <a:gd name="connsiteX539" fmla="*/ 5513539 w 6554990"/>
                <a:gd name="connsiteY539" fmla="*/ 1600940 h 6554989"/>
                <a:gd name="connsiteX540" fmla="*/ 5326731 w 6554990"/>
                <a:gd name="connsiteY540" fmla="*/ 1414132 h 6554989"/>
                <a:gd name="connsiteX541" fmla="*/ 3277495 w 6554990"/>
                <a:gd name="connsiteY541" fmla="*/ 1227322 h 6554989"/>
                <a:gd name="connsiteX542" fmla="*/ 3464304 w 6554990"/>
                <a:gd name="connsiteY542" fmla="*/ 1414132 h 6554989"/>
                <a:gd name="connsiteX543" fmla="*/ 3277495 w 6554990"/>
                <a:gd name="connsiteY543" fmla="*/ 1600942 h 6554989"/>
                <a:gd name="connsiteX544" fmla="*/ 3090685 w 6554990"/>
                <a:gd name="connsiteY544" fmla="*/ 1414132 h 6554989"/>
                <a:gd name="connsiteX545" fmla="*/ 2 w 6554990"/>
                <a:gd name="connsiteY545" fmla="*/ 931224 h 6554989"/>
                <a:gd name="connsiteX546" fmla="*/ 110236 w 6554990"/>
                <a:gd name="connsiteY546" fmla="*/ 1041458 h 6554989"/>
                <a:gd name="connsiteX547" fmla="*/ 1 w 6554990"/>
                <a:gd name="connsiteY547" fmla="*/ 1151693 h 6554989"/>
                <a:gd name="connsiteX548" fmla="*/ 6554989 w 6554990"/>
                <a:gd name="connsiteY548" fmla="*/ 931221 h 6554989"/>
                <a:gd name="connsiteX549" fmla="*/ 6554989 w 6554990"/>
                <a:gd name="connsiteY549" fmla="*/ 1151693 h 6554989"/>
                <a:gd name="connsiteX550" fmla="*/ 6444753 w 6554990"/>
                <a:gd name="connsiteY550" fmla="*/ 1041457 h 6554989"/>
                <a:gd name="connsiteX551" fmla="*/ 1414123 w 6554990"/>
                <a:gd name="connsiteY551" fmla="*/ 854652 h 6554989"/>
                <a:gd name="connsiteX552" fmla="*/ 1600931 w 6554990"/>
                <a:gd name="connsiteY552" fmla="*/ 1041460 h 6554989"/>
                <a:gd name="connsiteX553" fmla="*/ 1414125 w 6554990"/>
                <a:gd name="connsiteY553" fmla="*/ 1228267 h 6554989"/>
                <a:gd name="connsiteX554" fmla="*/ 1227316 w 6554990"/>
                <a:gd name="connsiteY554" fmla="*/ 1041458 h 6554989"/>
                <a:gd name="connsiteX555" fmla="*/ 5140867 w 6554990"/>
                <a:gd name="connsiteY555" fmla="*/ 854651 h 6554989"/>
                <a:gd name="connsiteX556" fmla="*/ 5327673 w 6554990"/>
                <a:gd name="connsiteY556" fmla="*/ 1041457 h 6554989"/>
                <a:gd name="connsiteX557" fmla="*/ 5140865 w 6554990"/>
                <a:gd name="connsiteY557" fmla="*/ 1228266 h 6554989"/>
                <a:gd name="connsiteX558" fmla="*/ 4954058 w 6554990"/>
                <a:gd name="connsiteY558" fmla="*/ 1041460 h 6554989"/>
                <a:gd name="connsiteX559" fmla="*/ 2159472 w 6554990"/>
                <a:gd name="connsiteY559" fmla="*/ 854651 h 6554989"/>
                <a:gd name="connsiteX560" fmla="*/ 2346280 w 6554990"/>
                <a:gd name="connsiteY560" fmla="*/ 1041459 h 6554989"/>
                <a:gd name="connsiteX561" fmla="*/ 2159472 w 6554990"/>
                <a:gd name="connsiteY561" fmla="*/ 1228267 h 6554989"/>
                <a:gd name="connsiteX562" fmla="*/ 1972664 w 6554990"/>
                <a:gd name="connsiteY562" fmla="*/ 1041459 h 6554989"/>
                <a:gd name="connsiteX563" fmla="*/ 4395517 w 6554990"/>
                <a:gd name="connsiteY563" fmla="*/ 854650 h 6554989"/>
                <a:gd name="connsiteX564" fmla="*/ 4582326 w 6554990"/>
                <a:gd name="connsiteY564" fmla="*/ 1041458 h 6554989"/>
                <a:gd name="connsiteX565" fmla="*/ 4395517 w 6554990"/>
                <a:gd name="connsiteY565" fmla="*/ 1228267 h 6554989"/>
                <a:gd name="connsiteX566" fmla="*/ 4208709 w 6554990"/>
                <a:gd name="connsiteY566" fmla="*/ 1041459 h 6554989"/>
                <a:gd name="connsiteX567" fmla="*/ 668776 w 6554990"/>
                <a:gd name="connsiteY567" fmla="*/ 854650 h 6554989"/>
                <a:gd name="connsiteX568" fmla="*/ 855585 w 6554990"/>
                <a:gd name="connsiteY568" fmla="*/ 1041458 h 6554989"/>
                <a:gd name="connsiteX569" fmla="*/ 668776 w 6554990"/>
                <a:gd name="connsiteY569" fmla="*/ 1228267 h 6554989"/>
                <a:gd name="connsiteX570" fmla="*/ 481968 w 6554990"/>
                <a:gd name="connsiteY570" fmla="*/ 1041458 h 6554989"/>
                <a:gd name="connsiteX571" fmla="*/ 5886213 w 6554990"/>
                <a:gd name="connsiteY571" fmla="*/ 854649 h 6554989"/>
                <a:gd name="connsiteX572" fmla="*/ 6073022 w 6554990"/>
                <a:gd name="connsiteY572" fmla="*/ 1041457 h 6554989"/>
                <a:gd name="connsiteX573" fmla="*/ 5886213 w 6554990"/>
                <a:gd name="connsiteY573" fmla="*/ 1228266 h 6554989"/>
                <a:gd name="connsiteX574" fmla="*/ 5699405 w 6554990"/>
                <a:gd name="connsiteY574" fmla="*/ 1041457 h 6554989"/>
                <a:gd name="connsiteX575" fmla="*/ 3650168 w 6554990"/>
                <a:gd name="connsiteY575" fmla="*/ 854649 h 6554989"/>
                <a:gd name="connsiteX576" fmla="*/ 3836977 w 6554990"/>
                <a:gd name="connsiteY576" fmla="*/ 1041459 h 6554989"/>
                <a:gd name="connsiteX577" fmla="*/ 3650169 w 6554990"/>
                <a:gd name="connsiteY577" fmla="*/ 1228267 h 6554989"/>
                <a:gd name="connsiteX578" fmla="*/ 3463359 w 6554990"/>
                <a:gd name="connsiteY578" fmla="*/ 1041458 h 6554989"/>
                <a:gd name="connsiteX579" fmla="*/ 2904822 w 6554990"/>
                <a:gd name="connsiteY579" fmla="*/ 854649 h 6554989"/>
                <a:gd name="connsiteX580" fmla="*/ 3091630 w 6554990"/>
                <a:gd name="connsiteY580" fmla="*/ 1041458 h 6554989"/>
                <a:gd name="connsiteX581" fmla="*/ 2904820 w 6554990"/>
                <a:gd name="connsiteY581" fmla="*/ 1228267 h 6554989"/>
                <a:gd name="connsiteX582" fmla="*/ 2718012 w 6554990"/>
                <a:gd name="connsiteY582" fmla="*/ 1041459 h 6554989"/>
                <a:gd name="connsiteX583" fmla="*/ 5513541 w 6554990"/>
                <a:gd name="connsiteY583" fmla="*/ 481977 h 6554989"/>
                <a:gd name="connsiteX584" fmla="*/ 5700347 w 6554990"/>
                <a:gd name="connsiteY584" fmla="*/ 668783 h 6554989"/>
                <a:gd name="connsiteX585" fmla="*/ 5513539 w 6554990"/>
                <a:gd name="connsiteY585" fmla="*/ 855592 h 6554989"/>
                <a:gd name="connsiteX586" fmla="*/ 5326733 w 6554990"/>
                <a:gd name="connsiteY586" fmla="*/ 668785 h 6554989"/>
                <a:gd name="connsiteX587" fmla="*/ 1041448 w 6554990"/>
                <a:gd name="connsiteY587" fmla="*/ 481977 h 6554989"/>
                <a:gd name="connsiteX588" fmla="*/ 1228257 w 6554990"/>
                <a:gd name="connsiteY588" fmla="*/ 668786 h 6554989"/>
                <a:gd name="connsiteX589" fmla="*/ 1041450 w 6554990"/>
                <a:gd name="connsiteY589" fmla="*/ 855592 h 6554989"/>
                <a:gd name="connsiteX590" fmla="*/ 854642 w 6554990"/>
                <a:gd name="connsiteY590" fmla="*/ 668784 h 6554989"/>
                <a:gd name="connsiteX591" fmla="*/ 4768192 w 6554990"/>
                <a:gd name="connsiteY591" fmla="*/ 481976 h 6554989"/>
                <a:gd name="connsiteX592" fmla="*/ 4955000 w 6554990"/>
                <a:gd name="connsiteY592" fmla="*/ 668784 h 6554989"/>
                <a:gd name="connsiteX593" fmla="*/ 4768191 w 6554990"/>
                <a:gd name="connsiteY593" fmla="*/ 855593 h 6554989"/>
                <a:gd name="connsiteX594" fmla="*/ 4581383 w 6554990"/>
                <a:gd name="connsiteY594" fmla="*/ 668784 h 6554989"/>
                <a:gd name="connsiteX595" fmla="*/ 3277495 w 6554990"/>
                <a:gd name="connsiteY595" fmla="*/ 481976 h 6554989"/>
                <a:gd name="connsiteX596" fmla="*/ 3464303 w 6554990"/>
                <a:gd name="connsiteY596" fmla="*/ 668784 h 6554989"/>
                <a:gd name="connsiteX597" fmla="*/ 3277495 w 6554990"/>
                <a:gd name="connsiteY597" fmla="*/ 855593 h 6554989"/>
                <a:gd name="connsiteX598" fmla="*/ 3090686 w 6554990"/>
                <a:gd name="connsiteY598" fmla="*/ 668785 h 6554989"/>
                <a:gd name="connsiteX599" fmla="*/ 1786798 w 6554990"/>
                <a:gd name="connsiteY599" fmla="*/ 481976 h 6554989"/>
                <a:gd name="connsiteX600" fmla="*/ 1973606 w 6554990"/>
                <a:gd name="connsiteY600" fmla="*/ 668785 h 6554989"/>
                <a:gd name="connsiteX601" fmla="*/ 1786798 w 6554990"/>
                <a:gd name="connsiteY601" fmla="*/ 855593 h 6554989"/>
                <a:gd name="connsiteX602" fmla="*/ 1599989 w 6554990"/>
                <a:gd name="connsiteY602" fmla="*/ 668785 h 6554989"/>
                <a:gd name="connsiteX603" fmla="*/ 296102 w 6554990"/>
                <a:gd name="connsiteY603" fmla="*/ 481976 h 6554989"/>
                <a:gd name="connsiteX604" fmla="*/ 482910 w 6554990"/>
                <a:gd name="connsiteY604" fmla="*/ 668784 h 6554989"/>
                <a:gd name="connsiteX605" fmla="*/ 296102 w 6554990"/>
                <a:gd name="connsiteY605" fmla="*/ 855593 h 6554989"/>
                <a:gd name="connsiteX606" fmla="*/ 109294 w 6554990"/>
                <a:gd name="connsiteY606" fmla="*/ 668784 h 6554989"/>
                <a:gd name="connsiteX607" fmla="*/ 6258888 w 6554990"/>
                <a:gd name="connsiteY607" fmla="*/ 481975 h 6554989"/>
                <a:gd name="connsiteX608" fmla="*/ 6445696 w 6554990"/>
                <a:gd name="connsiteY608" fmla="*/ 668783 h 6554989"/>
                <a:gd name="connsiteX609" fmla="*/ 6258888 w 6554990"/>
                <a:gd name="connsiteY609" fmla="*/ 855592 h 6554989"/>
                <a:gd name="connsiteX610" fmla="*/ 6072079 w 6554990"/>
                <a:gd name="connsiteY610" fmla="*/ 668783 h 6554989"/>
                <a:gd name="connsiteX611" fmla="*/ 4022842 w 6554990"/>
                <a:gd name="connsiteY611" fmla="*/ 481975 h 6554989"/>
                <a:gd name="connsiteX612" fmla="*/ 4209652 w 6554990"/>
                <a:gd name="connsiteY612" fmla="*/ 668784 h 6554989"/>
                <a:gd name="connsiteX613" fmla="*/ 4022843 w 6554990"/>
                <a:gd name="connsiteY613" fmla="*/ 855593 h 6554989"/>
                <a:gd name="connsiteX614" fmla="*/ 3836034 w 6554990"/>
                <a:gd name="connsiteY614" fmla="*/ 668783 h 6554989"/>
                <a:gd name="connsiteX615" fmla="*/ 2532147 w 6554990"/>
                <a:gd name="connsiteY615" fmla="*/ 481975 h 6554989"/>
                <a:gd name="connsiteX616" fmla="*/ 2718956 w 6554990"/>
                <a:gd name="connsiteY616" fmla="*/ 668784 h 6554989"/>
                <a:gd name="connsiteX617" fmla="*/ 2532146 w 6554990"/>
                <a:gd name="connsiteY617" fmla="*/ 855593 h 6554989"/>
                <a:gd name="connsiteX618" fmla="*/ 2345338 w 6554990"/>
                <a:gd name="connsiteY618" fmla="*/ 668785 h 6554989"/>
                <a:gd name="connsiteX619" fmla="*/ 2 w 6554990"/>
                <a:gd name="connsiteY619" fmla="*/ 185876 h 6554989"/>
                <a:gd name="connsiteX620" fmla="*/ 110236 w 6554990"/>
                <a:gd name="connsiteY620" fmla="*/ 296110 h 6554989"/>
                <a:gd name="connsiteX621" fmla="*/ 1 w 6554990"/>
                <a:gd name="connsiteY621" fmla="*/ 406345 h 6554989"/>
                <a:gd name="connsiteX622" fmla="*/ 6554990 w 6554990"/>
                <a:gd name="connsiteY622" fmla="*/ 185873 h 6554989"/>
                <a:gd name="connsiteX623" fmla="*/ 6554990 w 6554990"/>
                <a:gd name="connsiteY623" fmla="*/ 406345 h 6554989"/>
                <a:gd name="connsiteX624" fmla="*/ 6444753 w 6554990"/>
                <a:gd name="connsiteY624" fmla="*/ 296109 h 6554989"/>
                <a:gd name="connsiteX625" fmla="*/ 668774 w 6554990"/>
                <a:gd name="connsiteY625" fmla="*/ 109303 h 6554989"/>
                <a:gd name="connsiteX626" fmla="*/ 855583 w 6554990"/>
                <a:gd name="connsiteY626" fmla="*/ 296112 h 6554989"/>
                <a:gd name="connsiteX627" fmla="*/ 668777 w 6554990"/>
                <a:gd name="connsiteY627" fmla="*/ 482918 h 6554989"/>
                <a:gd name="connsiteX628" fmla="*/ 481968 w 6554990"/>
                <a:gd name="connsiteY628" fmla="*/ 296110 h 6554989"/>
                <a:gd name="connsiteX629" fmla="*/ 5886215 w 6554990"/>
                <a:gd name="connsiteY629" fmla="*/ 109302 h 6554989"/>
                <a:gd name="connsiteX630" fmla="*/ 6073022 w 6554990"/>
                <a:gd name="connsiteY630" fmla="*/ 296109 h 6554989"/>
                <a:gd name="connsiteX631" fmla="*/ 5886213 w 6554990"/>
                <a:gd name="connsiteY631" fmla="*/ 482917 h 6554989"/>
                <a:gd name="connsiteX632" fmla="*/ 5699407 w 6554990"/>
                <a:gd name="connsiteY632" fmla="*/ 296111 h 6554989"/>
                <a:gd name="connsiteX633" fmla="*/ 3650169 w 6554990"/>
                <a:gd name="connsiteY633" fmla="*/ 109302 h 6554989"/>
                <a:gd name="connsiteX634" fmla="*/ 3836978 w 6554990"/>
                <a:gd name="connsiteY634" fmla="*/ 296110 h 6554989"/>
                <a:gd name="connsiteX635" fmla="*/ 3650169 w 6554990"/>
                <a:gd name="connsiteY635" fmla="*/ 482919 h 6554989"/>
                <a:gd name="connsiteX636" fmla="*/ 3463361 w 6554990"/>
                <a:gd name="connsiteY636" fmla="*/ 296110 h 6554989"/>
                <a:gd name="connsiteX637" fmla="*/ 2904821 w 6554990"/>
                <a:gd name="connsiteY637" fmla="*/ 109302 h 6554989"/>
                <a:gd name="connsiteX638" fmla="*/ 3091629 w 6554990"/>
                <a:gd name="connsiteY638" fmla="*/ 296110 h 6554989"/>
                <a:gd name="connsiteX639" fmla="*/ 2904820 w 6554990"/>
                <a:gd name="connsiteY639" fmla="*/ 482919 h 6554989"/>
                <a:gd name="connsiteX640" fmla="*/ 2718012 w 6554990"/>
                <a:gd name="connsiteY640" fmla="*/ 296111 h 6554989"/>
                <a:gd name="connsiteX641" fmla="*/ 1414124 w 6554990"/>
                <a:gd name="connsiteY641" fmla="*/ 109302 h 6554989"/>
                <a:gd name="connsiteX642" fmla="*/ 1600932 w 6554990"/>
                <a:gd name="connsiteY642" fmla="*/ 296111 h 6554989"/>
                <a:gd name="connsiteX643" fmla="*/ 1414124 w 6554990"/>
                <a:gd name="connsiteY643" fmla="*/ 482919 h 6554989"/>
                <a:gd name="connsiteX644" fmla="*/ 1227315 w 6554990"/>
                <a:gd name="connsiteY644" fmla="*/ 296111 h 6554989"/>
                <a:gd name="connsiteX645" fmla="*/ 5140866 w 6554990"/>
                <a:gd name="connsiteY645" fmla="*/ 109301 h 6554989"/>
                <a:gd name="connsiteX646" fmla="*/ 5327674 w 6554990"/>
                <a:gd name="connsiteY646" fmla="*/ 296110 h 6554989"/>
                <a:gd name="connsiteX647" fmla="*/ 5140866 w 6554990"/>
                <a:gd name="connsiteY647" fmla="*/ 482918 h 6554989"/>
                <a:gd name="connsiteX648" fmla="*/ 4954057 w 6554990"/>
                <a:gd name="connsiteY648" fmla="*/ 296110 h 6554989"/>
                <a:gd name="connsiteX649" fmla="*/ 2159473 w 6554990"/>
                <a:gd name="connsiteY649" fmla="*/ 109301 h 6554989"/>
                <a:gd name="connsiteX650" fmla="*/ 2346281 w 6554990"/>
                <a:gd name="connsiteY650" fmla="*/ 296110 h 6554989"/>
                <a:gd name="connsiteX651" fmla="*/ 2159472 w 6554990"/>
                <a:gd name="connsiteY651" fmla="*/ 482919 h 6554989"/>
                <a:gd name="connsiteX652" fmla="*/ 1972664 w 6554990"/>
                <a:gd name="connsiteY652" fmla="*/ 296111 h 6554989"/>
                <a:gd name="connsiteX653" fmla="*/ 4395516 w 6554990"/>
                <a:gd name="connsiteY653" fmla="*/ 109300 h 6554989"/>
                <a:gd name="connsiteX654" fmla="*/ 4582326 w 6554990"/>
                <a:gd name="connsiteY654" fmla="*/ 296110 h 6554989"/>
                <a:gd name="connsiteX655" fmla="*/ 4395517 w 6554990"/>
                <a:gd name="connsiteY655" fmla="*/ 482919 h 6554989"/>
                <a:gd name="connsiteX656" fmla="*/ 4208708 w 6554990"/>
                <a:gd name="connsiteY656" fmla="*/ 296109 h 6554989"/>
                <a:gd name="connsiteX657" fmla="*/ 2421902 w 6554990"/>
                <a:gd name="connsiteY657" fmla="*/ 1 h 6554989"/>
                <a:gd name="connsiteX658" fmla="*/ 2642390 w 6554990"/>
                <a:gd name="connsiteY658" fmla="*/ 1 h 6554989"/>
                <a:gd name="connsiteX659" fmla="*/ 2532146 w 6554990"/>
                <a:gd name="connsiteY659" fmla="*/ 110245 h 6554989"/>
                <a:gd name="connsiteX660" fmla="*/ 1676554 w 6554990"/>
                <a:gd name="connsiteY660" fmla="*/ 1 h 6554989"/>
                <a:gd name="connsiteX661" fmla="*/ 1897042 w 6554990"/>
                <a:gd name="connsiteY661" fmla="*/ 1 h 6554989"/>
                <a:gd name="connsiteX662" fmla="*/ 1786798 w 6554990"/>
                <a:gd name="connsiteY662" fmla="*/ 110245 h 6554989"/>
                <a:gd name="connsiteX663" fmla="*/ 931205 w 6554990"/>
                <a:gd name="connsiteY663" fmla="*/ 1 h 6554989"/>
                <a:gd name="connsiteX664" fmla="*/ 1151694 w 6554990"/>
                <a:gd name="connsiteY664" fmla="*/ 1 h 6554989"/>
                <a:gd name="connsiteX665" fmla="*/ 1041449 w 6554990"/>
                <a:gd name="connsiteY665" fmla="*/ 110245 h 6554989"/>
                <a:gd name="connsiteX666" fmla="*/ 185859 w 6554990"/>
                <a:gd name="connsiteY666" fmla="*/ 1 h 6554989"/>
                <a:gd name="connsiteX667" fmla="*/ 406345 w 6554990"/>
                <a:gd name="connsiteY667" fmla="*/ 1 h 6554989"/>
                <a:gd name="connsiteX668" fmla="*/ 296102 w 6554990"/>
                <a:gd name="connsiteY668" fmla="*/ 110244 h 6554989"/>
                <a:gd name="connsiteX669" fmla="*/ 6148644 w 6554990"/>
                <a:gd name="connsiteY669" fmla="*/ 0 h 6554989"/>
                <a:gd name="connsiteX670" fmla="*/ 6369131 w 6554990"/>
                <a:gd name="connsiteY670" fmla="*/ 0 h 6554989"/>
                <a:gd name="connsiteX671" fmla="*/ 6258888 w 6554990"/>
                <a:gd name="connsiteY671" fmla="*/ 110243 h 6554989"/>
                <a:gd name="connsiteX672" fmla="*/ 5403296 w 6554990"/>
                <a:gd name="connsiteY672" fmla="*/ 0 h 6554989"/>
                <a:gd name="connsiteX673" fmla="*/ 5623784 w 6554990"/>
                <a:gd name="connsiteY673" fmla="*/ 0 h 6554989"/>
                <a:gd name="connsiteX674" fmla="*/ 5513540 w 6554990"/>
                <a:gd name="connsiteY674" fmla="*/ 110244 h 6554989"/>
                <a:gd name="connsiteX675" fmla="*/ 4657948 w 6554990"/>
                <a:gd name="connsiteY675" fmla="*/ 0 h 6554989"/>
                <a:gd name="connsiteX676" fmla="*/ 4878436 w 6554990"/>
                <a:gd name="connsiteY676" fmla="*/ 0 h 6554989"/>
                <a:gd name="connsiteX677" fmla="*/ 4768192 w 6554990"/>
                <a:gd name="connsiteY677" fmla="*/ 110244 h 6554989"/>
                <a:gd name="connsiteX678" fmla="*/ 3912599 w 6554990"/>
                <a:gd name="connsiteY678" fmla="*/ 0 h 6554989"/>
                <a:gd name="connsiteX679" fmla="*/ 4133088 w 6554990"/>
                <a:gd name="connsiteY679" fmla="*/ 0 h 6554989"/>
                <a:gd name="connsiteX680" fmla="*/ 4022843 w 6554990"/>
                <a:gd name="connsiteY680" fmla="*/ 110245 h 6554989"/>
                <a:gd name="connsiteX681" fmla="*/ 3387739 w 6554990"/>
                <a:gd name="connsiteY681" fmla="*/ 0 h 6554989"/>
                <a:gd name="connsiteX682" fmla="*/ 3277495 w 6554990"/>
                <a:gd name="connsiteY682" fmla="*/ 110245 h 6554989"/>
                <a:gd name="connsiteX683" fmla="*/ 3167251 w 6554990"/>
                <a:gd name="connsiteY683" fmla="*/ 1 h 655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</a:cxnLst>
              <a:rect l="l" t="t" r="r" b="b"/>
              <a:pathLst>
                <a:path w="6554990" h="6554989">
                  <a:moveTo>
                    <a:pt x="2532146" y="6444762"/>
                  </a:moveTo>
                  <a:lnTo>
                    <a:pt x="2642372" y="6554989"/>
                  </a:lnTo>
                  <a:lnTo>
                    <a:pt x="2421918" y="6554989"/>
                  </a:lnTo>
                  <a:close/>
                  <a:moveTo>
                    <a:pt x="1786797" y="6444762"/>
                  </a:moveTo>
                  <a:lnTo>
                    <a:pt x="1897024" y="6554989"/>
                  </a:lnTo>
                  <a:lnTo>
                    <a:pt x="1676570" y="6554989"/>
                  </a:lnTo>
                  <a:close/>
                  <a:moveTo>
                    <a:pt x="1041448" y="6444762"/>
                  </a:moveTo>
                  <a:lnTo>
                    <a:pt x="1151676" y="6554989"/>
                  </a:lnTo>
                  <a:lnTo>
                    <a:pt x="931221" y="6554989"/>
                  </a:lnTo>
                  <a:close/>
                  <a:moveTo>
                    <a:pt x="5513539" y="6444761"/>
                  </a:moveTo>
                  <a:lnTo>
                    <a:pt x="5623766" y="6554988"/>
                  </a:lnTo>
                  <a:lnTo>
                    <a:pt x="5403312" y="6554988"/>
                  </a:lnTo>
                  <a:close/>
                  <a:moveTo>
                    <a:pt x="4768190" y="6444761"/>
                  </a:moveTo>
                  <a:lnTo>
                    <a:pt x="4878418" y="6554988"/>
                  </a:lnTo>
                  <a:lnTo>
                    <a:pt x="4657963" y="6554988"/>
                  </a:lnTo>
                  <a:close/>
                  <a:moveTo>
                    <a:pt x="4022842" y="6444761"/>
                  </a:moveTo>
                  <a:lnTo>
                    <a:pt x="4133070" y="6554989"/>
                  </a:lnTo>
                  <a:lnTo>
                    <a:pt x="3912615" y="6554989"/>
                  </a:lnTo>
                  <a:close/>
                  <a:moveTo>
                    <a:pt x="3277494" y="6444761"/>
                  </a:moveTo>
                  <a:lnTo>
                    <a:pt x="3387721" y="6554989"/>
                  </a:lnTo>
                  <a:lnTo>
                    <a:pt x="3167266" y="6554989"/>
                  </a:lnTo>
                  <a:close/>
                  <a:moveTo>
                    <a:pt x="296108" y="6444754"/>
                  </a:moveTo>
                  <a:lnTo>
                    <a:pt x="406343" y="6554989"/>
                  </a:lnTo>
                  <a:lnTo>
                    <a:pt x="185873" y="6554989"/>
                  </a:lnTo>
                  <a:close/>
                  <a:moveTo>
                    <a:pt x="6258880" y="6444753"/>
                  </a:moveTo>
                  <a:lnTo>
                    <a:pt x="6369115" y="6554988"/>
                  </a:lnTo>
                  <a:lnTo>
                    <a:pt x="6148645" y="6554988"/>
                  </a:lnTo>
                  <a:close/>
                  <a:moveTo>
                    <a:pt x="1" y="6148647"/>
                  </a:moveTo>
                  <a:lnTo>
                    <a:pt x="110242" y="6258889"/>
                  </a:lnTo>
                  <a:lnTo>
                    <a:pt x="0" y="6369131"/>
                  </a:lnTo>
                  <a:close/>
                  <a:moveTo>
                    <a:pt x="6554988" y="6148645"/>
                  </a:moveTo>
                  <a:lnTo>
                    <a:pt x="6554988" y="6369130"/>
                  </a:lnTo>
                  <a:lnTo>
                    <a:pt x="6444746" y="6258887"/>
                  </a:lnTo>
                  <a:close/>
                  <a:moveTo>
                    <a:pt x="2904820" y="6072088"/>
                  </a:moveTo>
                  <a:lnTo>
                    <a:pt x="3091628" y="6258896"/>
                  </a:lnTo>
                  <a:lnTo>
                    <a:pt x="2904819" y="6445705"/>
                  </a:lnTo>
                  <a:lnTo>
                    <a:pt x="2718011" y="6258896"/>
                  </a:lnTo>
                  <a:close/>
                  <a:moveTo>
                    <a:pt x="2159471" y="6072088"/>
                  </a:moveTo>
                  <a:lnTo>
                    <a:pt x="2346280" y="6258896"/>
                  </a:lnTo>
                  <a:lnTo>
                    <a:pt x="2159471" y="6445705"/>
                  </a:lnTo>
                  <a:lnTo>
                    <a:pt x="1972662" y="6258896"/>
                  </a:lnTo>
                  <a:close/>
                  <a:moveTo>
                    <a:pt x="1414123" y="6072088"/>
                  </a:moveTo>
                  <a:lnTo>
                    <a:pt x="1600931" y="6258896"/>
                  </a:lnTo>
                  <a:lnTo>
                    <a:pt x="1414122" y="6445705"/>
                  </a:lnTo>
                  <a:lnTo>
                    <a:pt x="1227314" y="6258896"/>
                  </a:lnTo>
                  <a:close/>
                  <a:moveTo>
                    <a:pt x="668774" y="6072088"/>
                  </a:moveTo>
                  <a:lnTo>
                    <a:pt x="855583" y="6258896"/>
                  </a:lnTo>
                  <a:lnTo>
                    <a:pt x="668774" y="6445705"/>
                  </a:lnTo>
                  <a:lnTo>
                    <a:pt x="481966" y="6258896"/>
                  </a:lnTo>
                  <a:close/>
                  <a:moveTo>
                    <a:pt x="5886213" y="6072087"/>
                  </a:moveTo>
                  <a:lnTo>
                    <a:pt x="6073022" y="6258895"/>
                  </a:lnTo>
                  <a:lnTo>
                    <a:pt x="5886213" y="6445704"/>
                  </a:lnTo>
                  <a:lnTo>
                    <a:pt x="5699405" y="6258895"/>
                  </a:lnTo>
                  <a:close/>
                  <a:moveTo>
                    <a:pt x="5140865" y="6072087"/>
                  </a:moveTo>
                  <a:lnTo>
                    <a:pt x="5327673" y="6258896"/>
                  </a:lnTo>
                  <a:lnTo>
                    <a:pt x="5140865" y="6445704"/>
                  </a:lnTo>
                  <a:lnTo>
                    <a:pt x="4954056" y="6258895"/>
                  </a:lnTo>
                  <a:close/>
                  <a:moveTo>
                    <a:pt x="4395516" y="6072087"/>
                  </a:moveTo>
                  <a:lnTo>
                    <a:pt x="4582325" y="6258896"/>
                  </a:lnTo>
                  <a:lnTo>
                    <a:pt x="4395516" y="6445704"/>
                  </a:lnTo>
                  <a:lnTo>
                    <a:pt x="4208708" y="6258896"/>
                  </a:lnTo>
                  <a:close/>
                  <a:moveTo>
                    <a:pt x="3650168" y="6072087"/>
                  </a:moveTo>
                  <a:lnTo>
                    <a:pt x="3836976" y="6258896"/>
                  </a:lnTo>
                  <a:lnTo>
                    <a:pt x="3650168" y="6445704"/>
                  </a:lnTo>
                  <a:lnTo>
                    <a:pt x="3463360" y="6258896"/>
                  </a:lnTo>
                  <a:close/>
                  <a:moveTo>
                    <a:pt x="296102" y="5699416"/>
                  </a:moveTo>
                  <a:lnTo>
                    <a:pt x="482909" y="5886222"/>
                  </a:lnTo>
                  <a:lnTo>
                    <a:pt x="296100" y="6073030"/>
                  </a:lnTo>
                  <a:lnTo>
                    <a:pt x="109294" y="5886224"/>
                  </a:lnTo>
                  <a:close/>
                  <a:moveTo>
                    <a:pt x="6258886" y="5699414"/>
                  </a:moveTo>
                  <a:lnTo>
                    <a:pt x="6445694" y="5886223"/>
                  </a:lnTo>
                  <a:lnTo>
                    <a:pt x="6258887" y="6073029"/>
                  </a:lnTo>
                  <a:lnTo>
                    <a:pt x="6072079" y="5886221"/>
                  </a:lnTo>
                  <a:close/>
                  <a:moveTo>
                    <a:pt x="1041449" y="5699414"/>
                  </a:moveTo>
                  <a:lnTo>
                    <a:pt x="1228257" y="5886222"/>
                  </a:lnTo>
                  <a:lnTo>
                    <a:pt x="1041448" y="6073031"/>
                  </a:lnTo>
                  <a:lnTo>
                    <a:pt x="854640" y="5886222"/>
                  </a:lnTo>
                  <a:close/>
                  <a:moveTo>
                    <a:pt x="5513539" y="5699413"/>
                  </a:moveTo>
                  <a:lnTo>
                    <a:pt x="5700348" y="5886221"/>
                  </a:lnTo>
                  <a:lnTo>
                    <a:pt x="5513539" y="6073030"/>
                  </a:lnTo>
                  <a:lnTo>
                    <a:pt x="5326731" y="5886221"/>
                  </a:lnTo>
                  <a:close/>
                  <a:moveTo>
                    <a:pt x="4768191" y="5699413"/>
                  </a:moveTo>
                  <a:lnTo>
                    <a:pt x="4954999" y="5886221"/>
                  </a:lnTo>
                  <a:lnTo>
                    <a:pt x="4768191" y="6073030"/>
                  </a:lnTo>
                  <a:lnTo>
                    <a:pt x="4581382" y="5886221"/>
                  </a:lnTo>
                  <a:close/>
                  <a:moveTo>
                    <a:pt x="4022842" y="5699413"/>
                  </a:moveTo>
                  <a:lnTo>
                    <a:pt x="4209651" y="5886221"/>
                  </a:lnTo>
                  <a:lnTo>
                    <a:pt x="4022842" y="6073030"/>
                  </a:lnTo>
                  <a:lnTo>
                    <a:pt x="3836034" y="5886221"/>
                  </a:lnTo>
                  <a:close/>
                  <a:moveTo>
                    <a:pt x="3277494" y="5699413"/>
                  </a:moveTo>
                  <a:lnTo>
                    <a:pt x="3464302" y="5886222"/>
                  </a:lnTo>
                  <a:lnTo>
                    <a:pt x="3277494" y="6073030"/>
                  </a:lnTo>
                  <a:lnTo>
                    <a:pt x="3090686" y="5886222"/>
                  </a:lnTo>
                  <a:close/>
                  <a:moveTo>
                    <a:pt x="2532146" y="5699413"/>
                  </a:moveTo>
                  <a:lnTo>
                    <a:pt x="2718954" y="5886222"/>
                  </a:lnTo>
                  <a:lnTo>
                    <a:pt x="2532145" y="6073030"/>
                  </a:lnTo>
                  <a:lnTo>
                    <a:pt x="2345337" y="5886222"/>
                  </a:lnTo>
                  <a:close/>
                  <a:moveTo>
                    <a:pt x="1786797" y="5699413"/>
                  </a:moveTo>
                  <a:lnTo>
                    <a:pt x="1973605" y="5886222"/>
                  </a:lnTo>
                  <a:lnTo>
                    <a:pt x="1786797" y="6073030"/>
                  </a:lnTo>
                  <a:lnTo>
                    <a:pt x="1599988" y="5886222"/>
                  </a:lnTo>
                  <a:close/>
                  <a:moveTo>
                    <a:pt x="1" y="5403315"/>
                  </a:moveTo>
                  <a:lnTo>
                    <a:pt x="110235" y="5513549"/>
                  </a:lnTo>
                  <a:lnTo>
                    <a:pt x="0" y="5623784"/>
                  </a:lnTo>
                  <a:close/>
                  <a:moveTo>
                    <a:pt x="6554988" y="5403312"/>
                  </a:moveTo>
                  <a:lnTo>
                    <a:pt x="6554989" y="5623784"/>
                  </a:lnTo>
                  <a:lnTo>
                    <a:pt x="6444752" y="5513548"/>
                  </a:lnTo>
                  <a:close/>
                  <a:moveTo>
                    <a:pt x="668777" y="5326741"/>
                  </a:moveTo>
                  <a:lnTo>
                    <a:pt x="855583" y="5513548"/>
                  </a:lnTo>
                  <a:lnTo>
                    <a:pt x="668774" y="5700357"/>
                  </a:lnTo>
                  <a:lnTo>
                    <a:pt x="481968" y="5513550"/>
                  </a:lnTo>
                  <a:close/>
                  <a:moveTo>
                    <a:pt x="5886211" y="5326740"/>
                  </a:moveTo>
                  <a:lnTo>
                    <a:pt x="6073021" y="5513550"/>
                  </a:lnTo>
                  <a:lnTo>
                    <a:pt x="5886214" y="5700355"/>
                  </a:lnTo>
                  <a:lnTo>
                    <a:pt x="5699405" y="5513547"/>
                  </a:lnTo>
                  <a:close/>
                  <a:moveTo>
                    <a:pt x="5140865" y="5326739"/>
                  </a:moveTo>
                  <a:lnTo>
                    <a:pt x="5327673" y="5513547"/>
                  </a:lnTo>
                  <a:lnTo>
                    <a:pt x="5140865" y="5700355"/>
                  </a:lnTo>
                  <a:lnTo>
                    <a:pt x="4954057" y="5513547"/>
                  </a:lnTo>
                  <a:close/>
                  <a:moveTo>
                    <a:pt x="4395516" y="5326739"/>
                  </a:moveTo>
                  <a:lnTo>
                    <a:pt x="4582325" y="5513547"/>
                  </a:lnTo>
                  <a:lnTo>
                    <a:pt x="4395516" y="5700355"/>
                  </a:lnTo>
                  <a:lnTo>
                    <a:pt x="4208708" y="5513547"/>
                  </a:lnTo>
                  <a:close/>
                  <a:moveTo>
                    <a:pt x="3650168" y="5326739"/>
                  </a:moveTo>
                  <a:lnTo>
                    <a:pt x="3836977" y="5513547"/>
                  </a:lnTo>
                  <a:lnTo>
                    <a:pt x="3650168" y="5700356"/>
                  </a:lnTo>
                  <a:lnTo>
                    <a:pt x="3463360" y="5513547"/>
                  </a:lnTo>
                  <a:close/>
                  <a:moveTo>
                    <a:pt x="2904820" y="5326739"/>
                  </a:moveTo>
                  <a:lnTo>
                    <a:pt x="3091628" y="5513547"/>
                  </a:lnTo>
                  <a:lnTo>
                    <a:pt x="2904820" y="5700356"/>
                  </a:lnTo>
                  <a:lnTo>
                    <a:pt x="2718011" y="5513547"/>
                  </a:lnTo>
                  <a:close/>
                  <a:moveTo>
                    <a:pt x="2159471" y="5326739"/>
                  </a:moveTo>
                  <a:lnTo>
                    <a:pt x="2346280" y="5513547"/>
                  </a:lnTo>
                  <a:lnTo>
                    <a:pt x="2159471" y="5700356"/>
                  </a:lnTo>
                  <a:lnTo>
                    <a:pt x="1972662" y="5513548"/>
                  </a:lnTo>
                  <a:close/>
                  <a:moveTo>
                    <a:pt x="1414123" y="5326739"/>
                  </a:moveTo>
                  <a:lnTo>
                    <a:pt x="1600932" y="5513548"/>
                  </a:lnTo>
                  <a:lnTo>
                    <a:pt x="1414123" y="5700357"/>
                  </a:lnTo>
                  <a:lnTo>
                    <a:pt x="1227314" y="5513548"/>
                  </a:lnTo>
                  <a:close/>
                  <a:moveTo>
                    <a:pt x="1041451" y="4954067"/>
                  </a:moveTo>
                  <a:lnTo>
                    <a:pt x="1228257" y="5140873"/>
                  </a:lnTo>
                  <a:lnTo>
                    <a:pt x="1041448" y="5327682"/>
                  </a:lnTo>
                  <a:lnTo>
                    <a:pt x="854642" y="5140876"/>
                  </a:lnTo>
                  <a:close/>
                  <a:moveTo>
                    <a:pt x="5513537" y="4954066"/>
                  </a:moveTo>
                  <a:lnTo>
                    <a:pt x="5700346" y="5140875"/>
                  </a:lnTo>
                  <a:lnTo>
                    <a:pt x="5513539" y="5327681"/>
                  </a:lnTo>
                  <a:lnTo>
                    <a:pt x="5326731" y="5140873"/>
                  </a:lnTo>
                  <a:close/>
                  <a:moveTo>
                    <a:pt x="296101" y="4954066"/>
                  </a:moveTo>
                  <a:lnTo>
                    <a:pt x="482910" y="5140875"/>
                  </a:lnTo>
                  <a:lnTo>
                    <a:pt x="296101" y="5327683"/>
                  </a:lnTo>
                  <a:lnTo>
                    <a:pt x="109293" y="5140875"/>
                  </a:lnTo>
                  <a:close/>
                  <a:moveTo>
                    <a:pt x="6258886" y="4954065"/>
                  </a:moveTo>
                  <a:lnTo>
                    <a:pt x="6445695" y="5140874"/>
                  </a:lnTo>
                  <a:lnTo>
                    <a:pt x="6258887" y="5327682"/>
                  </a:lnTo>
                  <a:lnTo>
                    <a:pt x="6072078" y="5140873"/>
                  </a:lnTo>
                  <a:close/>
                  <a:moveTo>
                    <a:pt x="4022843" y="4954065"/>
                  </a:moveTo>
                  <a:lnTo>
                    <a:pt x="4209652" y="5140874"/>
                  </a:lnTo>
                  <a:lnTo>
                    <a:pt x="4022843" y="5327682"/>
                  </a:lnTo>
                  <a:lnTo>
                    <a:pt x="3836034" y="5140873"/>
                  </a:lnTo>
                  <a:close/>
                  <a:moveTo>
                    <a:pt x="3277494" y="4954065"/>
                  </a:moveTo>
                  <a:lnTo>
                    <a:pt x="3464302" y="5140873"/>
                  </a:lnTo>
                  <a:lnTo>
                    <a:pt x="3277494" y="5327682"/>
                  </a:lnTo>
                  <a:lnTo>
                    <a:pt x="3090686" y="5140873"/>
                  </a:lnTo>
                  <a:close/>
                  <a:moveTo>
                    <a:pt x="2532146" y="4954065"/>
                  </a:moveTo>
                  <a:lnTo>
                    <a:pt x="2718954" y="5140873"/>
                  </a:lnTo>
                  <a:lnTo>
                    <a:pt x="2532146" y="5327682"/>
                  </a:lnTo>
                  <a:lnTo>
                    <a:pt x="2345337" y="5140873"/>
                  </a:lnTo>
                  <a:close/>
                  <a:moveTo>
                    <a:pt x="1786797" y="4954065"/>
                  </a:moveTo>
                  <a:lnTo>
                    <a:pt x="1973606" y="5140873"/>
                  </a:lnTo>
                  <a:lnTo>
                    <a:pt x="1786797" y="5327682"/>
                  </a:lnTo>
                  <a:lnTo>
                    <a:pt x="1599989" y="5140874"/>
                  </a:lnTo>
                  <a:close/>
                  <a:moveTo>
                    <a:pt x="4768191" y="4954064"/>
                  </a:moveTo>
                  <a:lnTo>
                    <a:pt x="4954999" y="5140873"/>
                  </a:lnTo>
                  <a:lnTo>
                    <a:pt x="4768191" y="5327681"/>
                  </a:lnTo>
                  <a:lnTo>
                    <a:pt x="4581382" y="5140873"/>
                  </a:lnTo>
                  <a:close/>
                  <a:moveTo>
                    <a:pt x="1" y="4657966"/>
                  </a:moveTo>
                  <a:lnTo>
                    <a:pt x="110236" y="4768200"/>
                  </a:lnTo>
                  <a:lnTo>
                    <a:pt x="0" y="4878436"/>
                  </a:lnTo>
                  <a:close/>
                  <a:moveTo>
                    <a:pt x="6554988" y="4657963"/>
                  </a:moveTo>
                  <a:lnTo>
                    <a:pt x="6554989" y="4878436"/>
                  </a:lnTo>
                  <a:lnTo>
                    <a:pt x="6444752" y="4768199"/>
                  </a:lnTo>
                  <a:close/>
                  <a:moveTo>
                    <a:pt x="1414125" y="4581393"/>
                  </a:moveTo>
                  <a:lnTo>
                    <a:pt x="1600932" y="4768199"/>
                  </a:lnTo>
                  <a:lnTo>
                    <a:pt x="1414123" y="4955008"/>
                  </a:lnTo>
                  <a:lnTo>
                    <a:pt x="1227316" y="4768202"/>
                  </a:lnTo>
                  <a:close/>
                  <a:moveTo>
                    <a:pt x="5140863" y="4581392"/>
                  </a:moveTo>
                  <a:lnTo>
                    <a:pt x="5327671" y="4768200"/>
                  </a:lnTo>
                  <a:lnTo>
                    <a:pt x="5140865" y="4955007"/>
                  </a:lnTo>
                  <a:lnTo>
                    <a:pt x="4954058" y="4768200"/>
                  </a:lnTo>
                  <a:close/>
                  <a:moveTo>
                    <a:pt x="668776" y="4581392"/>
                  </a:moveTo>
                  <a:lnTo>
                    <a:pt x="855584" y="4768200"/>
                  </a:lnTo>
                  <a:lnTo>
                    <a:pt x="668775" y="4955009"/>
                  </a:lnTo>
                  <a:lnTo>
                    <a:pt x="481967" y="4768201"/>
                  </a:lnTo>
                  <a:close/>
                  <a:moveTo>
                    <a:pt x="5886212" y="4581391"/>
                  </a:moveTo>
                  <a:lnTo>
                    <a:pt x="6073021" y="4768200"/>
                  </a:lnTo>
                  <a:lnTo>
                    <a:pt x="5886212" y="4955008"/>
                  </a:lnTo>
                  <a:lnTo>
                    <a:pt x="5699404" y="4768200"/>
                  </a:lnTo>
                  <a:close/>
                  <a:moveTo>
                    <a:pt x="2159471" y="4581391"/>
                  </a:moveTo>
                  <a:lnTo>
                    <a:pt x="2346280" y="4768199"/>
                  </a:lnTo>
                  <a:lnTo>
                    <a:pt x="2159471" y="4955008"/>
                  </a:lnTo>
                  <a:lnTo>
                    <a:pt x="1972664" y="4768200"/>
                  </a:lnTo>
                  <a:close/>
                  <a:moveTo>
                    <a:pt x="4395517" y="4581390"/>
                  </a:moveTo>
                  <a:lnTo>
                    <a:pt x="4582326" y="4768200"/>
                  </a:lnTo>
                  <a:lnTo>
                    <a:pt x="4395517" y="4955007"/>
                  </a:lnTo>
                  <a:lnTo>
                    <a:pt x="4208708" y="4768199"/>
                  </a:lnTo>
                  <a:close/>
                  <a:moveTo>
                    <a:pt x="3650168" y="4581390"/>
                  </a:moveTo>
                  <a:lnTo>
                    <a:pt x="3836977" y="4768199"/>
                  </a:lnTo>
                  <a:lnTo>
                    <a:pt x="3650168" y="4955007"/>
                  </a:lnTo>
                  <a:lnTo>
                    <a:pt x="3463360" y="4768199"/>
                  </a:lnTo>
                  <a:close/>
                  <a:moveTo>
                    <a:pt x="2904820" y="4581390"/>
                  </a:moveTo>
                  <a:lnTo>
                    <a:pt x="3091628" y="4768199"/>
                  </a:lnTo>
                  <a:lnTo>
                    <a:pt x="2904820" y="4955007"/>
                  </a:lnTo>
                  <a:lnTo>
                    <a:pt x="2718011" y="4768199"/>
                  </a:lnTo>
                  <a:close/>
                  <a:moveTo>
                    <a:pt x="4768189" y="4208718"/>
                  </a:moveTo>
                  <a:lnTo>
                    <a:pt x="4954998" y="4395527"/>
                  </a:lnTo>
                  <a:lnTo>
                    <a:pt x="4768192" y="4582334"/>
                  </a:lnTo>
                  <a:lnTo>
                    <a:pt x="4581383" y="4395525"/>
                  </a:lnTo>
                  <a:close/>
                  <a:moveTo>
                    <a:pt x="1786799" y="4208718"/>
                  </a:moveTo>
                  <a:lnTo>
                    <a:pt x="1973606" y="4395525"/>
                  </a:lnTo>
                  <a:lnTo>
                    <a:pt x="1786797" y="4582333"/>
                  </a:lnTo>
                  <a:lnTo>
                    <a:pt x="1599991" y="4395527"/>
                  </a:lnTo>
                  <a:close/>
                  <a:moveTo>
                    <a:pt x="1041450" y="4208718"/>
                  </a:moveTo>
                  <a:lnTo>
                    <a:pt x="1228258" y="4395526"/>
                  </a:lnTo>
                  <a:lnTo>
                    <a:pt x="1041449" y="4582335"/>
                  </a:lnTo>
                  <a:lnTo>
                    <a:pt x="854641" y="4395526"/>
                  </a:lnTo>
                  <a:close/>
                  <a:moveTo>
                    <a:pt x="5513538" y="4208717"/>
                  </a:moveTo>
                  <a:lnTo>
                    <a:pt x="5700347" y="4395525"/>
                  </a:lnTo>
                  <a:lnTo>
                    <a:pt x="5513538" y="4582334"/>
                  </a:lnTo>
                  <a:lnTo>
                    <a:pt x="5326730" y="4395525"/>
                  </a:lnTo>
                  <a:close/>
                  <a:moveTo>
                    <a:pt x="2532146" y="4208717"/>
                  </a:moveTo>
                  <a:lnTo>
                    <a:pt x="2718954" y="4395525"/>
                  </a:lnTo>
                  <a:lnTo>
                    <a:pt x="2532146" y="4582333"/>
                  </a:lnTo>
                  <a:lnTo>
                    <a:pt x="2345337" y="4395525"/>
                  </a:lnTo>
                  <a:close/>
                  <a:moveTo>
                    <a:pt x="296100" y="4208717"/>
                  </a:moveTo>
                  <a:lnTo>
                    <a:pt x="482910" y="4395526"/>
                  </a:lnTo>
                  <a:lnTo>
                    <a:pt x="296101" y="4582335"/>
                  </a:lnTo>
                  <a:lnTo>
                    <a:pt x="109291" y="4395526"/>
                  </a:lnTo>
                  <a:close/>
                  <a:moveTo>
                    <a:pt x="6258888" y="4208716"/>
                  </a:moveTo>
                  <a:lnTo>
                    <a:pt x="6445696" y="4395524"/>
                  </a:lnTo>
                  <a:lnTo>
                    <a:pt x="6258887" y="4582334"/>
                  </a:lnTo>
                  <a:lnTo>
                    <a:pt x="6072078" y="4395525"/>
                  </a:lnTo>
                  <a:close/>
                  <a:moveTo>
                    <a:pt x="4022843" y="4208716"/>
                  </a:moveTo>
                  <a:lnTo>
                    <a:pt x="4209651" y="4395525"/>
                  </a:lnTo>
                  <a:lnTo>
                    <a:pt x="4022843" y="4582333"/>
                  </a:lnTo>
                  <a:lnTo>
                    <a:pt x="3836034" y="4395525"/>
                  </a:lnTo>
                  <a:close/>
                  <a:moveTo>
                    <a:pt x="3277494" y="4208716"/>
                  </a:moveTo>
                  <a:lnTo>
                    <a:pt x="3464302" y="4395525"/>
                  </a:lnTo>
                  <a:lnTo>
                    <a:pt x="3277494" y="4582333"/>
                  </a:lnTo>
                  <a:lnTo>
                    <a:pt x="3090686" y="4395525"/>
                  </a:lnTo>
                  <a:close/>
                  <a:moveTo>
                    <a:pt x="2" y="3912618"/>
                  </a:moveTo>
                  <a:lnTo>
                    <a:pt x="110236" y="4022852"/>
                  </a:lnTo>
                  <a:lnTo>
                    <a:pt x="0" y="4133087"/>
                  </a:lnTo>
                  <a:close/>
                  <a:moveTo>
                    <a:pt x="6554989" y="3912615"/>
                  </a:moveTo>
                  <a:lnTo>
                    <a:pt x="6554989" y="4133087"/>
                  </a:lnTo>
                  <a:lnTo>
                    <a:pt x="6444753" y="4022851"/>
                  </a:lnTo>
                  <a:close/>
                  <a:moveTo>
                    <a:pt x="4395515" y="3836044"/>
                  </a:moveTo>
                  <a:lnTo>
                    <a:pt x="4582323" y="4022852"/>
                  </a:lnTo>
                  <a:lnTo>
                    <a:pt x="4395517" y="4209659"/>
                  </a:lnTo>
                  <a:lnTo>
                    <a:pt x="4208708" y="4022850"/>
                  </a:lnTo>
                  <a:close/>
                  <a:moveTo>
                    <a:pt x="2159474" y="3836044"/>
                  </a:moveTo>
                  <a:lnTo>
                    <a:pt x="2346280" y="4022851"/>
                  </a:lnTo>
                  <a:lnTo>
                    <a:pt x="2159471" y="4209659"/>
                  </a:lnTo>
                  <a:lnTo>
                    <a:pt x="1972665" y="4022853"/>
                  </a:lnTo>
                  <a:close/>
                  <a:moveTo>
                    <a:pt x="5140864" y="3836043"/>
                  </a:moveTo>
                  <a:lnTo>
                    <a:pt x="5327673" y="4022851"/>
                  </a:lnTo>
                  <a:lnTo>
                    <a:pt x="5140864" y="4209660"/>
                  </a:lnTo>
                  <a:lnTo>
                    <a:pt x="4954056" y="4022851"/>
                  </a:lnTo>
                  <a:close/>
                  <a:moveTo>
                    <a:pt x="1414124" y="3836043"/>
                  </a:moveTo>
                  <a:lnTo>
                    <a:pt x="1600933" y="4022852"/>
                  </a:lnTo>
                  <a:lnTo>
                    <a:pt x="1414124" y="4209660"/>
                  </a:lnTo>
                  <a:lnTo>
                    <a:pt x="1227316" y="4022852"/>
                  </a:lnTo>
                  <a:close/>
                  <a:moveTo>
                    <a:pt x="3650168" y="3836042"/>
                  </a:moveTo>
                  <a:lnTo>
                    <a:pt x="3836977" y="4022850"/>
                  </a:lnTo>
                  <a:lnTo>
                    <a:pt x="3650168" y="4209659"/>
                  </a:lnTo>
                  <a:lnTo>
                    <a:pt x="3463360" y="4022850"/>
                  </a:lnTo>
                  <a:close/>
                  <a:moveTo>
                    <a:pt x="2904820" y="3836042"/>
                  </a:moveTo>
                  <a:lnTo>
                    <a:pt x="3091629" y="4022851"/>
                  </a:lnTo>
                  <a:lnTo>
                    <a:pt x="2904820" y="4209659"/>
                  </a:lnTo>
                  <a:lnTo>
                    <a:pt x="2718012" y="4022851"/>
                  </a:lnTo>
                  <a:close/>
                  <a:moveTo>
                    <a:pt x="668775" y="3836042"/>
                  </a:moveTo>
                  <a:lnTo>
                    <a:pt x="855584" y="4022852"/>
                  </a:lnTo>
                  <a:lnTo>
                    <a:pt x="668776" y="4209661"/>
                  </a:lnTo>
                  <a:lnTo>
                    <a:pt x="481966" y="4022851"/>
                  </a:lnTo>
                  <a:close/>
                  <a:moveTo>
                    <a:pt x="5886214" y="3836041"/>
                  </a:moveTo>
                  <a:lnTo>
                    <a:pt x="6073022" y="4022850"/>
                  </a:lnTo>
                  <a:lnTo>
                    <a:pt x="5886212" y="4209659"/>
                  </a:lnTo>
                  <a:lnTo>
                    <a:pt x="5699404" y="4022851"/>
                  </a:lnTo>
                  <a:close/>
                  <a:moveTo>
                    <a:pt x="2532148" y="3463370"/>
                  </a:moveTo>
                  <a:lnTo>
                    <a:pt x="2718954" y="3650176"/>
                  </a:lnTo>
                  <a:lnTo>
                    <a:pt x="2532146" y="3836985"/>
                  </a:lnTo>
                  <a:lnTo>
                    <a:pt x="2345340" y="3650178"/>
                  </a:lnTo>
                  <a:close/>
                  <a:moveTo>
                    <a:pt x="4768190" y="3463369"/>
                  </a:moveTo>
                  <a:lnTo>
                    <a:pt x="4954998" y="3650177"/>
                  </a:lnTo>
                  <a:lnTo>
                    <a:pt x="4768190" y="3836985"/>
                  </a:lnTo>
                  <a:lnTo>
                    <a:pt x="4581382" y="3650177"/>
                  </a:lnTo>
                  <a:close/>
                  <a:moveTo>
                    <a:pt x="4022841" y="3463369"/>
                  </a:moveTo>
                  <a:lnTo>
                    <a:pt x="4209649" y="3650178"/>
                  </a:lnTo>
                  <a:lnTo>
                    <a:pt x="4022843" y="3836984"/>
                  </a:lnTo>
                  <a:lnTo>
                    <a:pt x="3836034" y="3650176"/>
                  </a:lnTo>
                  <a:close/>
                  <a:moveTo>
                    <a:pt x="1786799" y="3463369"/>
                  </a:moveTo>
                  <a:lnTo>
                    <a:pt x="1973607" y="3650177"/>
                  </a:lnTo>
                  <a:lnTo>
                    <a:pt x="1786799" y="3836986"/>
                  </a:lnTo>
                  <a:lnTo>
                    <a:pt x="1599990" y="3650177"/>
                  </a:lnTo>
                  <a:close/>
                  <a:moveTo>
                    <a:pt x="296102" y="3463369"/>
                  </a:moveTo>
                  <a:lnTo>
                    <a:pt x="482910" y="3650178"/>
                  </a:lnTo>
                  <a:lnTo>
                    <a:pt x="296101" y="3836987"/>
                  </a:lnTo>
                  <a:lnTo>
                    <a:pt x="109293" y="3650178"/>
                  </a:lnTo>
                  <a:close/>
                  <a:moveTo>
                    <a:pt x="6258887" y="3463368"/>
                  </a:moveTo>
                  <a:lnTo>
                    <a:pt x="6445695" y="3650176"/>
                  </a:lnTo>
                  <a:lnTo>
                    <a:pt x="6258887" y="3836985"/>
                  </a:lnTo>
                  <a:lnTo>
                    <a:pt x="6072078" y="3650177"/>
                  </a:lnTo>
                  <a:close/>
                  <a:moveTo>
                    <a:pt x="5513540" y="3463368"/>
                  </a:moveTo>
                  <a:lnTo>
                    <a:pt x="5700348" y="3650176"/>
                  </a:lnTo>
                  <a:lnTo>
                    <a:pt x="5513539" y="3836985"/>
                  </a:lnTo>
                  <a:lnTo>
                    <a:pt x="5326730" y="3650177"/>
                  </a:lnTo>
                  <a:close/>
                  <a:moveTo>
                    <a:pt x="3277494" y="3463368"/>
                  </a:moveTo>
                  <a:lnTo>
                    <a:pt x="3464303" y="3650176"/>
                  </a:lnTo>
                  <a:lnTo>
                    <a:pt x="3277494" y="3836985"/>
                  </a:lnTo>
                  <a:lnTo>
                    <a:pt x="3090686" y="3650176"/>
                  </a:lnTo>
                  <a:close/>
                  <a:moveTo>
                    <a:pt x="1041449" y="3463368"/>
                  </a:moveTo>
                  <a:lnTo>
                    <a:pt x="1228258" y="3650178"/>
                  </a:lnTo>
                  <a:lnTo>
                    <a:pt x="1041450" y="3836986"/>
                  </a:lnTo>
                  <a:lnTo>
                    <a:pt x="854640" y="3650176"/>
                  </a:lnTo>
                  <a:close/>
                  <a:moveTo>
                    <a:pt x="2" y="3167269"/>
                  </a:moveTo>
                  <a:lnTo>
                    <a:pt x="110236" y="3277503"/>
                  </a:lnTo>
                  <a:lnTo>
                    <a:pt x="0" y="3387739"/>
                  </a:lnTo>
                  <a:close/>
                  <a:moveTo>
                    <a:pt x="6554989" y="3167266"/>
                  </a:moveTo>
                  <a:lnTo>
                    <a:pt x="6554989" y="3387739"/>
                  </a:lnTo>
                  <a:lnTo>
                    <a:pt x="6444753" y="3277502"/>
                  </a:lnTo>
                  <a:close/>
                  <a:moveTo>
                    <a:pt x="3650167" y="3090696"/>
                  </a:moveTo>
                  <a:lnTo>
                    <a:pt x="3836975" y="3277504"/>
                  </a:lnTo>
                  <a:lnTo>
                    <a:pt x="3650169" y="3464310"/>
                  </a:lnTo>
                  <a:lnTo>
                    <a:pt x="3463360" y="3277502"/>
                  </a:lnTo>
                  <a:close/>
                  <a:moveTo>
                    <a:pt x="2904822" y="3090696"/>
                  </a:moveTo>
                  <a:lnTo>
                    <a:pt x="3091629" y="3277502"/>
                  </a:lnTo>
                  <a:lnTo>
                    <a:pt x="2904820" y="3464310"/>
                  </a:lnTo>
                  <a:lnTo>
                    <a:pt x="2718014" y="3277504"/>
                  </a:lnTo>
                  <a:close/>
                  <a:moveTo>
                    <a:pt x="5886214" y="3090695"/>
                  </a:moveTo>
                  <a:lnTo>
                    <a:pt x="6073021" y="3277503"/>
                  </a:lnTo>
                  <a:lnTo>
                    <a:pt x="5886213" y="3464311"/>
                  </a:lnTo>
                  <a:lnTo>
                    <a:pt x="5699404" y="3277503"/>
                  </a:lnTo>
                  <a:close/>
                  <a:moveTo>
                    <a:pt x="2159473" y="3090695"/>
                  </a:moveTo>
                  <a:lnTo>
                    <a:pt x="2346281" y="3277503"/>
                  </a:lnTo>
                  <a:lnTo>
                    <a:pt x="2159473" y="3464312"/>
                  </a:lnTo>
                  <a:lnTo>
                    <a:pt x="1972664" y="3277503"/>
                  </a:lnTo>
                  <a:close/>
                  <a:moveTo>
                    <a:pt x="668776" y="3090695"/>
                  </a:moveTo>
                  <a:lnTo>
                    <a:pt x="855584" y="3277503"/>
                  </a:lnTo>
                  <a:lnTo>
                    <a:pt x="668776" y="3464312"/>
                  </a:lnTo>
                  <a:lnTo>
                    <a:pt x="481967" y="3277503"/>
                  </a:lnTo>
                  <a:close/>
                  <a:moveTo>
                    <a:pt x="4395516" y="3090694"/>
                  </a:moveTo>
                  <a:lnTo>
                    <a:pt x="4582324" y="3277503"/>
                  </a:lnTo>
                  <a:lnTo>
                    <a:pt x="4395516" y="3464311"/>
                  </a:lnTo>
                  <a:lnTo>
                    <a:pt x="4208707" y="3277503"/>
                  </a:lnTo>
                  <a:close/>
                  <a:moveTo>
                    <a:pt x="1414123" y="3090694"/>
                  </a:moveTo>
                  <a:lnTo>
                    <a:pt x="1600933" y="3277503"/>
                  </a:lnTo>
                  <a:lnTo>
                    <a:pt x="1414124" y="3464312"/>
                  </a:lnTo>
                  <a:lnTo>
                    <a:pt x="1227315" y="3277502"/>
                  </a:lnTo>
                  <a:close/>
                  <a:moveTo>
                    <a:pt x="5140865" y="3090693"/>
                  </a:moveTo>
                  <a:lnTo>
                    <a:pt x="5327674" y="3277502"/>
                  </a:lnTo>
                  <a:lnTo>
                    <a:pt x="5140864" y="3464311"/>
                  </a:lnTo>
                  <a:lnTo>
                    <a:pt x="4954056" y="3277503"/>
                  </a:lnTo>
                  <a:close/>
                  <a:moveTo>
                    <a:pt x="3277494" y="2718023"/>
                  </a:moveTo>
                  <a:lnTo>
                    <a:pt x="3464301" y="2904830"/>
                  </a:lnTo>
                  <a:lnTo>
                    <a:pt x="3277494" y="3091636"/>
                  </a:lnTo>
                  <a:lnTo>
                    <a:pt x="3090688" y="2904830"/>
                  </a:lnTo>
                  <a:close/>
                  <a:moveTo>
                    <a:pt x="1786799" y="2718021"/>
                  </a:moveTo>
                  <a:lnTo>
                    <a:pt x="1973607" y="2904829"/>
                  </a:lnTo>
                  <a:lnTo>
                    <a:pt x="1786799" y="3091638"/>
                  </a:lnTo>
                  <a:lnTo>
                    <a:pt x="1599989" y="2904828"/>
                  </a:lnTo>
                  <a:close/>
                  <a:moveTo>
                    <a:pt x="1041450" y="2718021"/>
                  </a:moveTo>
                  <a:lnTo>
                    <a:pt x="1228259" y="2904829"/>
                  </a:lnTo>
                  <a:lnTo>
                    <a:pt x="1041450" y="3091638"/>
                  </a:lnTo>
                  <a:lnTo>
                    <a:pt x="854642" y="2904829"/>
                  </a:lnTo>
                  <a:close/>
                  <a:moveTo>
                    <a:pt x="296102" y="2718021"/>
                  </a:moveTo>
                  <a:lnTo>
                    <a:pt x="482910" y="2904829"/>
                  </a:lnTo>
                  <a:lnTo>
                    <a:pt x="296102" y="3091638"/>
                  </a:lnTo>
                  <a:lnTo>
                    <a:pt x="109293" y="2904829"/>
                  </a:lnTo>
                  <a:close/>
                  <a:moveTo>
                    <a:pt x="6258887" y="2718020"/>
                  </a:moveTo>
                  <a:lnTo>
                    <a:pt x="6445696" y="2904828"/>
                  </a:lnTo>
                  <a:lnTo>
                    <a:pt x="6258887" y="3091637"/>
                  </a:lnTo>
                  <a:lnTo>
                    <a:pt x="6072079" y="2904828"/>
                  </a:lnTo>
                  <a:close/>
                  <a:moveTo>
                    <a:pt x="5513539" y="2718020"/>
                  </a:moveTo>
                  <a:lnTo>
                    <a:pt x="5700347" y="2904828"/>
                  </a:lnTo>
                  <a:lnTo>
                    <a:pt x="5513539" y="3091637"/>
                  </a:lnTo>
                  <a:lnTo>
                    <a:pt x="5326730" y="2904828"/>
                  </a:lnTo>
                  <a:close/>
                  <a:moveTo>
                    <a:pt x="4022842" y="2718020"/>
                  </a:moveTo>
                  <a:lnTo>
                    <a:pt x="4209650" y="2904829"/>
                  </a:lnTo>
                  <a:lnTo>
                    <a:pt x="4022842" y="3091638"/>
                  </a:lnTo>
                  <a:lnTo>
                    <a:pt x="3836033" y="2904829"/>
                  </a:lnTo>
                  <a:close/>
                  <a:moveTo>
                    <a:pt x="2532147" y="2718020"/>
                  </a:moveTo>
                  <a:lnTo>
                    <a:pt x="2718955" y="2904829"/>
                  </a:lnTo>
                  <a:lnTo>
                    <a:pt x="2532147" y="3091638"/>
                  </a:lnTo>
                  <a:lnTo>
                    <a:pt x="2345338" y="2904829"/>
                  </a:lnTo>
                  <a:close/>
                  <a:moveTo>
                    <a:pt x="4768191" y="2718019"/>
                  </a:moveTo>
                  <a:lnTo>
                    <a:pt x="4955000" y="2904828"/>
                  </a:lnTo>
                  <a:lnTo>
                    <a:pt x="4768190" y="3091637"/>
                  </a:lnTo>
                  <a:lnTo>
                    <a:pt x="4581382" y="2904828"/>
                  </a:lnTo>
                  <a:close/>
                  <a:moveTo>
                    <a:pt x="2" y="2421921"/>
                  </a:moveTo>
                  <a:lnTo>
                    <a:pt x="110236" y="2532155"/>
                  </a:lnTo>
                  <a:lnTo>
                    <a:pt x="0" y="2642391"/>
                  </a:lnTo>
                  <a:close/>
                  <a:moveTo>
                    <a:pt x="6554989" y="2421918"/>
                  </a:moveTo>
                  <a:lnTo>
                    <a:pt x="6554989" y="2642390"/>
                  </a:lnTo>
                  <a:lnTo>
                    <a:pt x="6444754" y="2532155"/>
                  </a:lnTo>
                  <a:close/>
                  <a:moveTo>
                    <a:pt x="3650170" y="2345348"/>
                  </a:moveTo>
                  <a:lnTo>
                    <a:pt x="3836976" y="2532155"/>
                  </a:lnTo>
                  <a:lnTo>
                    <a:pt x="3650168" y="2718963"/>
                  </a:lnTo>
                  <a:lnTo>
                    <a:pt x="3463361" y="2532157"/>
                  </a:lnTo>
                  <a:close/>
                  <a:moveTo>
                    <a:pt x="2904819" y="2345348"/>
                  </a:moveTo>
                  <a:lnTo>
                    <a:pt x="3091628" y="2532157"/>
                  </a:lnTo>
                  <a:lnTo>
                    <a:pt x="2904821" y="2718963"/>
                  </a:lnTo>
                  <a:lnTo>
                    <a:pt x="2718013" y="2532155"/>
                  </a:lnTo>
                  <a:close/>
                  <a:moveTo>
                    <a:pt x="1414124" y="2345347"/>
                  </a:moveTo>
                  <a:lnTo>
                    <a:pt x="1600933" y="2532155"/>
                  </a:lnTo>
                  <a:lnTo>
                    <a:pt x="1414124" y="2718964"/>
                  </a:lnTo>
                  <a:lnTo>
                    <a:pt x="1227316" y="2532155"/>
                  </a:lnTo>
                  <a:close/>
                  <a:moveTo>
                    <a:pt x="668776" y="2345347"/>
                  </a:moveTo>
                  <a:lnTo>
                    <a:pt x="855584" y="2532155"/>
                  </a:lnTo>
                  <a:lnTo>
                    <a:pt x="668776" y="2718964"/>
                  </a:lnTo>
                  <a:lnTo>
                    <a:pt x="481967" y="2532155"/>
                  </a:lnTo>
                  <a:close/>
                  <a:moveTo>
                    <a:pt x="5886213" y="2345346"/>
                  </a:moveTo>
                  <a:lnTo>
                    <a:pt x="6073021" y="2532154"/>
                  </a:lnTo>
                  <a:lnTo>
                    <a:pt x="5886213" y="2718963"/>
                  </a:lnTo>
                  <a:lnTo>
                    <a:pt x="5699404" y="2532154"/>
                  </a:lnTo>
                  <a:close/>
                  <a:moveTo>
                    <a:pt x="5140864" y="2345346"/>
                  </a:moveTo>
                  <a:lnTo>
                    <a:pt x="5327673" y="2532154"/>
                  </a:lnTo>
                  <a:lnTo>
                    <a:pt x="5140864" y="2718963"/>
                  </a:lnTo>
                  <a:lnTo>
                    <a:pt x="4954056" y="2532154"/>
                  </a:lnTo>
                  <a:close/>
                  <a:moveTo>
                    <a:pt x="4395517" y="2345345"/>
                  </a:moveTo>
                  <a:lnTo>
                    <a:pt x="4582326" y="2532154"/>
                  </a:lnTo>
                  <a:lnTo>
                    <a:pt x="4395516" y="2718963"/>
                  </a:lnTo>
                  <a:lnTo>
                    <a:pt x="4208708" y="2532155"/>
                  </a:lnTo>
                  <a:close/>
                  <a:moveTo>
                    <a:pt x="2159472" y="2345345"/>
                  </a:moveTo>
                  <a:lnTo>
                    <a:pt x="2346281" y="2532155"/>
                  </a:lnTo>
                  <a:lnTo>
                    <a:pt x="2159473" y="2718963"/>
                  </a:lnTo>
                  <a:lnTo>
                    <a:pt x="1972663" y="2532154"/>
                  </a:lnTo>
                  <a:close/>
                  <a:moveTo>
                    <a:pt x="2532145" y="1972674"/>
                  </a:moveTo>
                  <a:lnTo>
                    <a:pt x="2718953" y="2159482"/>
                  </a:lnTo>
                  <a:lnTo>
                    <a:pt x="2532147" y="2346289"/>
                  </a:lnTo>
                  <a:lnTo>
                    <a:pt x="2345339" y="2159480"/>
                  </a:lnTo>
                  <a:close/>
                  <a:moveTo>
                    <a:pt x="4022845" y="1972673"/>
                  </a:moveTo>
                  <a:lnTo>
                    <a:pt x="4209651" y="2159480"/>
                  </a:lnTo>
                  <a:lnTo>
                    <a:pt x="4022842" y="2346289"/>
                  </a:lnTo>
                  <a:lnTo>
                    <a:pt x="3836035" y="2159482"/>
                  </a:lnTo>
                  <a:close/>
                  <a:moveTo>
                    <a:pt x="3277494" y="1972673"/>
                  </a:moveTo>
                  <a:lnTo>
                    <a:pt x="3464303" y="2159481"/>
                  </a:lnTo>
                  <a:lnTo>
                    <a:pt x="3277494" y="2346290"/>
                  </a:lnTo>
                  <a:lnTo>
                    <a:pt x="3090686" y="2159481"/>
                  </a:lnTo>
                  <a:close/>
                  <a:moveTo>
                    <a:pt x="4768191" y="1972672"/>
                  </a:moveTo>
                  <a:lnTo>
                    <a:pt x="4954999" y="2159480"/>
                  </a:lnTo>
                  <a:lnTo>
                    <a:pt x="4768190" y="2346289"/>
                  </a:lnTo>
                  <a:lnTo>
                    <a:pt x="4581382" y="2159480"/>
                  </a:lnTo>
                  <a:close/>
                  <a:moveTo>
                    <a:pt x="1786799" y="1972672"/>
                  </a:moveTo>
                  <a:lnTo>
                    <a:pt x="1973607" y="2159481"/>
                  </a:lnTo>
                  <a:lnTo>
                    <a:pt x="1786799" y="2346289"/>
                  </a:lnTo>
                  <a:lnTo>
                    <a:pt x="1599990" y="2159481"/>
                  </a:lnTo>
                  <a:close/>
                  <a:moveTo>
                    <a:pt x="1041450" y="1972672"/>
                  </a:moveTo>
                  <a:lnTo>
                    <a:pt x="1228259" y="2159481"/>
                  </a:lnTo>
                  <a:lnTo>
                    <a:pt x="1041450" y="2346289"/>
                  </a:lnTo>
                  <a:lnTo>
                    <a:pt x="854642" y="2159481"/>
                  </a:lnTo>
                  <a:close/>
                  <a:moveTo>
                    <a:pt x="296102" y="1972672"/>
                  </a:moveTo>
                  <a:lnTo>
                    <a:pt x="482910" y="2159481"/>
                  </a:lnTo>
                  <a:lnTo>
                    <a:pt x="296102" y="2346290"/>
                  </a:lnTo>
                  <a:lnTo>
                    <a:pt x="109293" y="2159481"/>
                  </a:lnTo>
                  <a:close/>
                  <a:moveTo>
                    <a:pt x="6258887" y="1972671"/>
                  </a:moveTo>
                  <a:lnTo>
                    <a:pt x="6445696" y="2159480"/>
                  </a:lnTo>
                  <a:lnTo>
                    <a:pt x="6258887" y="2346288"/>
                  </a:lnTo>
                  <a:lnTo>
                    <a:pt x="6072079" y="2159480"/>
                  </a:lnTo>
                  <a:close/>
                  <a:moveTo>
                    <a:pt x="5513539" y="1972671"/>
                  </a:moveTo>
                  <a:lnTo>
                    <a:pt x="5700347" y="2159480"/>
                  </a:lnTo>
                  <a:lnTo>
                    <a:pt x="5513539" y="2346288"/>
                  </a:lnTo>
                  <a:lnTo>
                    <a:pt x="5326730" y="2159480"/>
                  </a:lnTo>
                  <a:close/>
                  <a:moveTo>
                    <a:pt x="2" y="1676573"/>
                  </a:moveTo>
                  <a:lnTo>
                    <a:pt x="110236" y="1786807"/>
                  </a:lnTo>
                  <a:lnTo>
                    <a:pt x="1" y="1897042"/>
                  </a:lnTo>
                  <a:close/>
                  <a:moveTo>
                    <a:pt x="6554989" y="1676569"/>
                  </a:moveTo>
                  <a:lnTo>
                    <a:pt x="6554989" y="1897042"/>
                  </a:lnTo>
                  <a:lnTo>
                    <a:pt x="6444753" y="1786806"/>
                  </a:lnTo>
                  <a:close/>
                  <a:moveTo>
                    <a:pt x="2159471" y="1600000"/>
                  </a:moveTo>
                  <a:lnTo>
                    <a:pt x="2346280" y="1786808"/>
                  </a:lnTo>
                  <a:lnTo>
                    <a:pt x="2159473" y="1973615"/>
                  </a:lnTo>
                  <a:lnTo>
                    <a:pt x="1972665" y="1786806"/>
                  </a:lnTo>
                  <a:close/>
                  <a:moveTo>
                    <a:pt x="4395518" y="1599999"/>
                  </a:moveTo>
                  <a:lnTo>
                    <a:pt x="4582325" y="1786806"/>
                  </a:lnTo>
                  <a:lnTo>
                    <a:pt x="4395516" y="1973615"/>
                  </a:lnTo>
                  <a:lnTo>
                    <a:pt x="4208710" y="1786808"/>
                  </a:lnTo>
                  <a:close/>
                  <a:moveTo>
                    <a:pt x="5140865" y="1599998"/>
                  </a:moveTo>
                  <a:lnTo>
                    <a:pt x="5327673" y="1786806"/>
                  </a:lnTo>
                  <a:lnTo>
                    <a:pt x="5140865" y="1973615"/>
                  </a:lnTo>
                  <a:lnTo>
                    <a:pt x="4954056" y="1786806"/>
                  </a:lnTo>
                  <a:close/>
                  <a:moveTo>
                    <a:pt x="3650170" y="1599998"/>
                  </a:moveTo>
                  <a:lnTo>
                    <a:pt x="3836978" y="1786806"/>
                  </a:lnTo>
                  <a:lnTo>
                    <a:pt x="3650169" y="1973616"/>
                  </a:lnTo>
                  <a:lnTo>
                    <a:pt x="3463360" y="1786807"/>
                  </a:lnTo>
                  <a:close/>
                  <a:moveTo>
                    <a:pt x="2904819" y="1599998"/>
                  </a:moveTo>
                  <a:lnTo>
                    <a:pt x="3091629" y="1786807"/>
                  </a:lnTo>
                  <a:lnTo>
                    <a:pt x="2904820" y="1973616"/>
                  </a:lnTo>
                  <a:lnTo>
                    <a:pt x="2718011" y="1786806"/>
                  </a:lnTo>
                  <a:close/>
                  <a:moveTo>
                    <a:pt x="1414124" y="1599998"/>
                  </a:moveTo>
                  <a:lnTo>
                    <a:pt x="1600933" y="1786806"/>
                  </a:lnTo>
                  <a:lnTo>
                    <a:pt x="1414124" y="1973615"/>
                  </a:lnTo>
                  <a:lnTo>
                    <a:pt x="1227316" y="1786807"/>
                  </a:lnTo>
                  <a:close/>
                  <a:moveTo>
                    <a:pt x="668776" y="1599998"/>
                  </a:moveTo>
                  <a:lnTo>
                    <a:pt x="855584" y="1786807"/>
                  </a:lnTo>
                  <a:lnTo>
                    <a:pt x="668776" y="1973615"/>
                  </a:lnTo>
                  <a:lnTo>
                    <a:pt x="481968" y="1786807"/>
                  </a:lnTo>
                  <a:close/>
                  <a:moveTo>
                    <a:pt x="5886213" y="1599997"/>
                  </a:moveTo>
                  <a:lnTo>
                    <a:pt x="6073021" y="1786806"/>
                  </a:lnTo>
                  <a:lnTo>
                    <a:pt x="5886213" y="1973614"/>
                  </a:lnTo>
                  <a:lnTo>
                    <a:pt x="5699404" y="1786806"/>
                  </a:lnTo>
                  <a:close/>
                  <a:moveTo>
                    <a:pt x="1786797" y="1227326"/>
                  </a:moveTo>
                  <a:lnTo>
                    <a:pt x="1973605" y="1414134"/>
                  </a:lnTo>
                  <a:lnTo>
                    <a:pt x="1786799" y="1600941"/>
                  </a:lnTo>
                  <a:lnTo>
                    <a:pt x="1599990" y="1414132"/>
                  </a:lnTo>
                  <a:close/>
                  <a:moveTo>
                    <a:pt x="4768192" y="1227325"/>
                  </a:moveTo>
                  <a:lnTo>
                    <a:pt x="4954999" y="1414132"/>
                  </a:lnTo>
                  <a:lnTo>
                    <a:pt x="4768190" y="1600940"/>
                  </a:lnTo>
                  <a:lnTo>
                    <a:pt x="4581384" y="1414134"/>
                  </a:lnTo>
                  <a:close/>
                  <a:moveTo>
                    <a:pt x="2532146" y="1227325"/>
                  </a:moveTo>
                  <a:lnTo>
                    <a:pt x="2718955" y="1414133"/>
                  </a:lnTo>
                  <a:lnTo>
                    <a:pt x="2532146" y="1600942"/>
                  </a:lnTo>
                  <a:lnTo>
                    <a:pt x="2345338" y="1414133"/>
                  </a:lnTo>
                  <a:close/>
                  <a:moveTo>
                    <a:pt x="4022843" y="1227324"/>
                  </a:moveTo>
                  <a:lnTo>
                    <a:pt x="4209652" y="1414133"/>
                  </a:lnTo>
                  <a:lnTo>
                    <a:pt x="4022843" y="1600941"/>
                  </a:lnTo>
                  <a:lnTo>
                    <a:pt x="3836035" y="1414133"/>
                  </a:lnTo>
                  <a:close/>
                  <a:moveTo>
                    <a:pt x="1041450" y="1227324"/>
                  </a:moveTo>
                  <a:lnTo>
                    <a:pt x="1228259" y="1414132"/>
                  </a:lnTo>
                  <a:lnTo>
                    <a:pt x="1041450" y="1600941"/>
                  </a:lnTo>
                  <a:lnTo>
                    <a:pt x="854642" y="1414132"/>
                  </a:lnTo>
                  <a:close/>
                  <a:moveTo>
                    <a:pt x="296102" y="1227324"/>
                  </a:moveTo>
                  <a:lnTo>
                    <a:pt x="482910" y="1414133"/>
                  </a:lnTo>
                  <a:lnTo>
                    <a:pt x="296102" y="1600941"/>
                  </a:lnTo>
                  <a:lnTo>
                    <a:pt x="109294" y="1414133"/>
                  </a:lnTo>
                  <a:close/>
                  <a:moveTo>
                    <a:pt x="6258887" y="1227323"/>
                  </a:moveTo>
                  <a:lnTo>
                    <a:pt x="6445696" y="1414131"/>
                  </a:lnTo>
                  <a:lnTo>
                    <a:pt x="6258887" y="1600940"/>
                  </a:lnTo>
                  <a:lnTo>
                    <a:pt x="6072079" y="1414131"/>
                  </a:lnTo>
                  <a:close/>
                  <a:moveTo>
                    <a:pt x="5513539" y="1227323"/>
                  </a:moveTo>
                  <a:lnTo>
                    <a:pt x="5700348" y="1414132"/>
                  </a:lnTo>
                  <a:lnTo>
                    <a:pt x="5513539" y="1600940"/>
                  </a:lnTo>
                  <a:lnTo>
                    <a:pt x="5326731" y="1414132"/>
                  </a:lnTo>
                  <a:close/>
                  <a:moveTo>
                    <a:pt x="3277495" y="1227322"/>
                  </a:moveTo>
                  <a:lnTo>
                    <a:pt x="3464304" y="1414132"/>
                  </a:lnTo>
                  <a:lnTo>
                    <a:pt x="3277495" y="1600942"/>
                  </a:lnTo>
                  <a:lnTo>
                    <a:pt x="3090685" y="1414132"/>
                  </a:lnTo>
                  <a:close/>
                  <a:moveTo>
                    <a:pt x="2" y="931224"/>
                  </a:moveTo>
                  <a:lnTo>
                    <a:pt x="110236" y="1041458"/>
                  </a:lnTo>
                  <a:lnTo>
                    <a:pt x="1" y="1151693"/>
                  </a:lnTo>
                  <a:close/>
                  <a:moveTo>
                    <a:pt x="6554989" y="931221"/>
                  </a:moveTo>
                  <a:lnTo>
                    <a:pt x="6554989" y="1151693"/>
                  </a:lnTo>
                  <a:lnTo>
                    <a:pt x="6444753" y="1041457"/>
                  </a:lnTo>
                  <a:close/>
                  <a:moveTo>
                    <a:pt x="1414123" y="854652"/>
                  </a:moveTo>
                  <a:lnTo>
                    <a:pt x="1600931" y="1041460"/>
                  </a:lnTo>
                  <a:lnTo>
                    <a:pt x="1414125" y="1228267"/>
                  </a:lnTo>
                  <a:lnTo>
                    <a:pt x="1227316" y="1041458"/>
                  </a:lnTo>
                  <a:close/>
                  <a:moveTo>
                    <a:pt x="5140867" y="854651"/>
                  </a:moveTo>
                  <a:lnTo>
                    <a:pt x="5327673" y="1041457"/>
                  </a:lnTo>
                  <a:lnTo>
                    <a:pt x="5140865" y="1228266"/>
                  </a:lnTo>
                  <a:lnTo>
                    <a:pt x="4954058" y="1041460"/>
                  </a:lnTo>
                  <a:close/>
                  <a:moveTo>
                    <a:pt x="2159472" y="854651"/>
                  </a:moveTo>
                  <a:lnTo>
                    <a:pt x="2346280" y="1041459"/>
                  </a:lnTo>
                  <a:lnTo>
                    <a:pt x="2159472" y="1228267"/>
                  </a:lnTo>
                  <a:lnTo>
                    <a:pt x="1972664" y="1041459"/>
                  </a:lnTo>
                  <a:close/>
                  <a:moveTo>
                    <a:pt x="4395517" y="854650"/>
                  </a:moveTo>
                  <a:lnTo>
                    <a:pt x="4582326" y="1041458"/>
                  </a:lnTo>
                  <a:lnTo>
                    <a:pt x="4395517" y="1228267"/>
                  </a:lnTo>
                  <a:lnTo>
                    <a:pt x="4208709" y="1041459"/>
                  </a:lnTo>
                  <a:close/>
                  <a:moveTo>
                    <a:pt x="668776" y="854650"/>
                  </a:moveTo>
                  <a:lnTo>
                    <a:pt x="855585" y="1041458"/>
                  </a:lnTo>
                  <a:lnTo>
                    <a:pt x="668776" y="1228267"/>
                  </a:lnTo>
                  <a:lnTo>
                    <a:pt x="481968" y="1041458"/>
                  </a:lnTo>
                  <a:close/>
                  <a:moveTo>
                    <a:pt x="5886213" y="854649"/>
                  </a:moveTo>
                  <a:lnTo>
                    <a:pt x="6073022" y="1041457"/>
                  </a:lnTo>
                  <a:lnTo>
                    <a:pt x="5886213" y="1228266"/>
                  </a:lnTo>
                  <a:lnTo>
                    <a:pt x="5699405" y="1041457"/>
                  </a:lnTo>
                  <a:close/>
                  <a:moveTo>
                    <a:pt x="3650168" y="854649"/>
                  </a:moveTo>
                  <a:lnTo>
                    <a:pt x="3836977" y="1041459"/>
                  </a:lnTo>
                  <a:lnTo>
                    <a:pt x="3650169" y="1228267"/>
                  </a:lnTo>
                  <a:lnTo>
                    <a:pt x="3463359" y="1041458"/>
                  </a:lnTo>
                  <a:close/>
                  <a:moveTo>
                    <a:pt x="2904822" y="854649"/>
                  </a:moveTo>
                  <a:lnTo>
                    <a:pt x="3091630" y="1041458"/>
                  </a:lnTo>
                  <a:lnTo>
                    <a:pt x="2904820" y="1228267"/>
                  </a:lnTo>
                  <a:lnTo>
                    <a:pt x="2718012" y="1041459"/>
                  </a:lnTo>
                  <a:close/>
                  <a:moveTo>
                    <a:pt x="5513541" y="481977"/>
                  </a:moveTo>
                  <a:lnTo>
                    <a:pt x="5700347" y="668783"/>
                  </a:lnTo>
                  <a:lnTo>
                    <a:pt x="5513539" y="855592"/>
                  </a:lnTo>
                  <a:lnTo>
                    <a:pt x="5326733" y="668785"/>
                  </a:lnTo>
                  <a:close/>
                  <a:moveTo>
                    <a:pt x="1041448" y="481977"/>
                  </a:moveTo>
                  <a:lnTo>
                    <a:pt x="1228257" y="668786"/>
                  </a:lnTo>
                  <a:lnTo>
                    <a:pt x="1041450" y="855592"/>
                  </a:lnTo>
                  <a:lnTo>
                    <a:pt x="854642" y="668784"/>
                  </a:lnTo>
                  <a:close/>
                  <a:moveTo>
                    <a:pt x="4768192" y="481976"/>
                  </a:moveTo>
                  <a:lnTo>
                    <a:pt x="4955000" y="668784"/>
                  </a:lnTo>
                  <a:lnTo>
                    <a:pt x="4768191" y="855593"/>
                  </a:lnTo>
                  <a:lnTo>
                    <a:pt x="4581383" y="668784"/>
                  </a:lnTo>
                  <a:close/>
                  <a:moveTo>
                    <a:pt x="3277495" y="481976"/>
                  </a:moveTo>
                  <a:lnTo>
                    <a:pt x="3464303" y="668784"/>
                  </a:lnTo>
                  <a:lnTo>
                    <a:pt x="3277495" y="855593"/>
                  </a:lnTo>
                  <a:lnTo>
                    <a:pt x="3090686" y="668785"/>
                  </a:lnTo>
                  <a:close/>
                  <a:moveTo>
                    <a:pt x="1786798" y="481976"/>
                  </a:moveTo>
                  <a:lnTo>
                    <a:pt x="1973606" y="668785"/>
                  </a:lnTo>
                  <a:lnTo>
                    <a:pt x="1786798" y="855593"/>
                  </a:lnTo>
                  <a:lnTo>
                    <a:pt x="1599989" y="668785"/>
                  </a:lnTo>
                  <a:close/>
                  <a:moveTo>
                    <a:pt x="296102" y="481976"/>
                  </a:moveTo>
                  <a:lnTo>
                    <a:pt x="482910" y="668784"/>
                  </a:lnTo>
                  <a:lnTo>
                    <a:pt x="296102" y="855593"/>
                  </a:lnTo>
                  <a:lnTo>
                    <a:pt x="109294" y="668784"/>
                  </a:lnTo>
                  <a:close/>
                  <a:moveTo>
                    <a:pt x="6258888" y="481975"/>
                  </a:moveTo>
                  <a:lnTo>
                    <a:pt x="6445696" y="668783"/>
                  </a:lnTo>
                  <a:lnTo>
                    <a:pt x="6258888" y="855592"/>
                  </a:lnTo>
                  <a:lnTo>
                    <a:pt x="6072079" y="668783"/>
                  </a:lnTo>
                  <a:close/>
                  <a:moveTo>
                    <a:pt x="4022842" y="481975"/>
                  </a:moveTo>
                  <a:lnTo>
                    <a:pt x="4209652" y="668784"/>
                  </a:lnTo>
                  <a:lnTo>
                    <a:pt x="4022843" y="855593"/>
                  </a:lnTo>
                  <a:lnTo>
                    <a:pt x="3836034" y="668783"/>
                  </a:lnTo>
                  <a:close/>
                  <a:moveTo>
                    <a:pt x="2532147" y="481975"/>
                  </a:moveTo>
                  <a:lnTo>
                    <a:pt x="2718956" y="668784"/>
                  </a:lnTo>
                  <a:lnTo>
                    <a:pt x="2532146" y="855593"/>
                  </a:lnTo>
                  <a:lnTo>
                    <a:pt x="2345338" y="668785"/>
                  </a:lnTo>
                  <a:close/>
                  <a:moveTo>
                    <a:pt x="2" y="185876"/>
                  </a:moveTo>
                  <a:lnTo>
                    <a:pt x="110236" y="296110"/>
                  </a:lnTo>
                  <a:lnTo>
                    <a:pt x="1" y="406345"/>
                  </a:lnTo>
                  <a:close/>
                  <a:moveTo>
                    <a:pt x="6554990" y="185873"/>
                  </a:moveTo>
                  <a:lnTo>
                    <a:pt x="6554990" y="406345"/>
                  </a:lnTo>
                  <a:lnTo>
                    <a:pt x="6444753" y="296109"/>
                  </a:lnTo>
                  <a:close/>
                  <a:moveTo>
                    <a:pt x="668774" y="109303"/>
                  </a:moveTo>
                  <a:lnTo>
                    <a:pt x="855583" y="296112"/>
                  </a:lnTo>
                  <a:lnTo>
                    <a:pt x="668777" y="482918"/>
                  </a:lnTo>
                  <a:lnTo>
                    <a:pt x="481968" y="296110"/>
                  </a:lnTo>
                  <a:close/>
                  <a:moveTo>
                    <a:pt x="5886215" y="109302"/>
                  </a:moveTo>
                  <a:lnTo>
                    <a:pt x="6073022" y="296109"/>
                  </a:lnTo>
                  <a:lnTo>
                    <a:pt x="5886213" y="482917"/>
                  </a:lnTo>
                  <a:lnTo>
                    <a:pt x="5699407" y="296111"/>
                  </a:lnTo>
                  <a:close/>
                  <a:moveTo>
                    <a:pt x="3650169" y="109302"/>
                  </a:moveTo>
                  <a:lnTo>
                    <a:pt x="3836978" y="296110"/>
                  </a:lnTo>
                  <a:lnTo>
                    <a:pt x="3650169" y="482919"/>
                  </a:lnTo>
                  <a:lnTo>
                    <a:pt x="3463361" y="296110"/>
                  </a:lnTo>
                  <a:close/>
                  <a:moveTo>
                    <a:pt x="2904821" y="109302"/>
                  </a:moveTo>
                  <a:lnTo>
                    <a:pt x="3091629" y="296110"/>
                  </a:lnTo>
                  <a:lnTo>
                    <a:pt x="2904820" y="482919"/>
                  </a:lnTo>
                  <a:lnTo>
                    <a:pt x="2718012" y="296111"/>
                  </a:lnTo>
                  <a:close/>
                  <a:moveTo>
                    <a:pt x="1414124" y="109302"/>
                  </a:moveTo>
                  <a:lnTo>
                    <a:pt x="1600932" y="296111"/>
                  </a:lnTo>
                  <a:lnTo>
                    <a:pt x="1414124" y="482919"/>
                  </a:lnTo>
                  <a:lnTo>
                    <a:pt x="1227315" y="296111"/>
                  </a:lnTo>
                  <a:close/>
                  <a:moveTo>
                    <a:pt x="5140866" y="109301"/>
                  </a:moveTo>
                  <a:lnTo>
                    <a:pt x="5327674" y="296110"/>
                  </a:lnTo>
                  <a:lnTo>
                    <a:pt x="5140866" y="482918"/>
                  </a:lnTo>
                  <a:lnTo>
                    <a:pt x="4954057" y="296110"/>
                  </a:lnTo>
                  <a:close/>
                  <a:moveTo>
                    <a:pt x="2159473" y="109301"/>
                  </a:moveTo>
                  <a:lnTo>
                    <a:pt x="2346281" y="296110"/>
                  </a:lnTo>
                  <a:lnTo>
                    <a:pt x="2159472" y="482919"/>
                  </a:lnTo>
                  <a:lnTo>
                    <a:pt x="1972664" y="296111"/>
                  </a:lnTo>
                  <a:close/>
                  <a:moveTo>
                    <a:pt x="4395516" y="109300"/>
                  </a:moveTo>
                  <a:lnTo>
                    <a:pt x="4582326" y="296110"/>
                  </a:lnTo>
                  <a:lnTo>
                    <a:pt x="4395517" y="482919"/>
                  </a:lnTo>
                  <a:lnTo>
                    <a:pt x="4208708" y="296109"/>
                  </a:lnTo>
                  <a:close/>
                  <a:moveTo>
                    <a:pt x="2421902" y="1"/>
                  </a:moveTo>
                  <a:lnTo>
                    <a:pt x="2642390" y="1"/>
                  </a:lnTo>
                  <a:lnTo>
                    <a:pt x="2532146" y="110245"/>
                  </a:lnTo>
                  <a:close/>
                  <a:moveTo>
                    <a:pt x="1676554" y="1"/>
                  </a:moveTo>
                  <a:lnTo>
                    <a:pt x="1897042" y="1"/>
                  </a:lnTo>
                  <a:lnTo>
                    <a:pt x="1786798" y="110245"/>
                  </a:lnTo>
                  <a:close/>
                  <a:moveTo>
                    <a:pt x="931205" y="1"/>
                  </a:moveTo>
                  <a:lnTo>
                    <a:pt x="1151694" y="1"/>
                  </a:lnTo>
                  <a:lnTo>
                    <a:pt x="1041449" y="110245"/>
                  </a:lnTo>
                  <a:close/>
                  <a:moveTo>
                    <a:pt x="185859" y="1"/>
                  </a:moveTo>
                  <a:lnTo>
                    <a:pt x="406345" y="1"/>
                  </a:lnTo>
                  <a:lnTo>
                    <a:pt x="296102" y="110244"/>
                  </a:lnTo>
                  <a:close/>
                  <a:moveTo>
                    <a:pt x="6148644" y="0"/>
                  </a:moveTo>
                  <a:lnTo>
                    <a:pt x="6369131" y="0"/>
                  </a:lnTo>
                  <a:lnTo>
                    <a:pt x="6258888" y="110243"/>
                  </a:lnTo>
                  <a:close/>
                  <a:moveTo>
                    <a:pt x="5403296" y="0"/>
                  </a:moveTo>
                  <a:lnTo>
                    <a:pt x="5623784" y="0"/>
                  </a:lnTo>
                  <a:lnTo>
                    <a:pt x="5513540" y="110244"/>
                  </a:lnTo>
                  <a:close/>
                  <a:moveTo>
                    <a:pt x="4657948" y="0"/>
                  </a:moveTo>
                  <a:lnTo>
                    <a:pt x="4878436" y="0"/>
                  </a:lnTo>
                  <a:lnTo>
                    <a:pt x="4768192" y="110244"/>
                  </a:lnTo>
                  <a:close/>
                  <a:moveTo>
                    <a:pt x="3912599" y="0"/>
                  </a:moveTo>
                  <a:lnTo>
                    <a:pt x="4133088" y="0"/>
                  </a:lnTo>
                  <a:lnTo>
                    <a:pt x="4022843" y="110245"/>
                  </a:lnTo>
                  <a:close/>
                  <a:moveTo>
                    <a:pt x="3387739" y="0"/>
                  </a:moveTo>
                  <a:lnTo>
                    <a:pt x="3277495" y="110245"/>
                  </a:lnTo>
                  <a:lnTo>
                    <a:pt x="3167251" y="1"/>
                  </a:lnTo>
                  <a:close/>
                </a:path>
              </a:pathLst>
            </a:custGeom>
            <a:solidFill>
              <a:srgbClr val="A8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2137611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Bildschirmpräsentation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HelveticaNeueLT Pro 65 Md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1jkoch</dc:creator>
  <cp:lastModifiedBy>1jkoch</cp:lastModifiedBy>
  <cp:revision>8</cp:revision>
  <dcterms:created xsi:type="dcterms:W3CDTF">2012-04-05T23:03:39Z</dcterms:created>
  <dcterms:modified xsi:type="dcterms:W3CDTF">2016-03-02T13:03:30Z</dcterms:modified>
</cp:coreProperties>
</file>