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2280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652-CCE0-4003-A824-1BACC2905D10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45AE-EECB-4F7B-9D74-6A9EDA90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9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652-CCE0-4003-A824-1BACC2905D10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45AE-EECB-4F7B-9D74-6A9EDA90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9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652-CCE0-4003-A824-1BACC2905D10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45AE-EECB-4F7B-9D74-6A9EDA90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652-CCE0-4003-A824-1BACC2905D10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45AE-EECB-4F7B-9D74-6A9EDA90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652-CCE0-4003-A824-1BACC2905D10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45AE-EECB-4F7B-9D74-6A9EDA90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652-CCE0-4003-A824-1BACC2905D10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45AE-EECB-4F7B-9D74-6A9EDA90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5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652-CCE0-4003-A824-1BACC2905D10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45AE-EECB-4F7B-9D74-6A9EDA90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7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652-CCE0-4003-A824-1BACC2905D10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45AE-EECB-4F7B-9D74-6A9EDA90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3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652-CCE0-4003-A824-1BACC2905D10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45AE-EECB-4F7B-9D74-6A9EDA90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9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652-CCE0-4003-A824-1BACC2905D10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45AE-EECB-4F7B-9D74-6A9EDA90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652-CCE0-4003-A824-1BACC2905D10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45AE-EECB-4F7B-9D74-6A9EDA90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5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37652-CCE0-4003-A824-1BACC2905D10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645AE-EECB-4F7B-9D74-6A9EDA90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2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035638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Drug Adverse Events</a:t>
            </a:r>
          </a:p>
          <a:p>
            <a:pPr algn="ctr"/>
            <a:r>
              <a:rPr lang="en-US" sz="1100" dirty="0" smtClean="0"/>
              <a:t>(api.fda.gov/drug/event)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609600" y="2810389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Drug Labeling</a:t>
            </a:r>
          </a:p>
          <a:p>
            <a:pPr algn="ctr"/>
            <a:r>
              <a:rPr lang="en-US" sz="1100" dirty="0" smtClean="0"/>
              <a:t>(api.fda.gov/drug/label)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609600" y="3915466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Drug Enforcement</a:t>
            </a:r>
          </a:p>
          <a:p>
            <a:pPr algn="ctr"/>
            <a:r>
              <a:rPr lang="en-US" sz="1100" dirty="0" smtClean="0"/>
              <a:t>(api.fda.gov/drug/enforcement)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2933700" y="3818734"/>
            <a:ext cx="1066800" cy="72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DigitalEdge</a:t>
            </a:r>
            <a:endParaRPr lang="en-US" sz="1100" dirty="0" smtClean="0"/>
          </a:p>
          <a:p>
            <a:pPr algn="ctr"/>
            <a:r>
              <a:rPr lang="en-US" sz="800" dirty="0" smtClean="0"/>
              <a:t>(normalize distribution area)</a:t>
            </a:r>
            <a:endParaRPr lang="en-US" sz="800" dirty="0"/>
          </a:p>
        </p:txBody>
      </p: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 flipV="1">
            <a:off x="2286000" y="4180187"/>
            <a:ext cx="647700" cy="197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3918238" y="5193782"/>
            <a:ext cx="762000" cy="533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MongoDB</a:t>
            </a:r>
            <a:endParaRPr lang="en-US" sz="1100" dirty="0"/>
          </a:p>
        </p:txBody>
      </p:sp>
      <p:sp>
        <p:nvSpPr>
          <p:cNvPr id="17" name="Can 16"/>
          <p:cNvSpPr/>
          <p:nvPr/>
        </p:nvSpPr>
        <p:spPr>
          <a:xfrm>
            <a:off x="4727864" y="3899346"/>
            <a:ext cx="838200" cy="5334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MongoDB</a:t>
            </a:r>
            <a:endParaRPr lang="en-US" sz="1100" dirty="0"/>
          </a:p>
        </p:txBody>
      </p:sp>
      <p:sp>
        <p:nvSpPr>
          <p:cNvPr id="18" name="Rounded Rectangle 17"/>
          <p:cNvSpPr/>
          <p:nvPr/>
        </p:nvSpPr>
        <p:spPr>
          <a:xfrm>
            <a:off x="4613564" y="2073019"/>
            <a:ext cx="1066800" cy="13809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Web </a:t>
            </a:r>
            <a:r>
              <a:rPr lang="en-US" sz="1100" dirty="0" smtClean="0"/>
              <a:t>Server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 smtClean="0"/>
              <a:t>(FDA Recall</a:t>
            </a:r>
          </a:p>
          <a:p>
            <a:pPr algn="ctr"/>
            <a:r>
              <a:rPr lang="en-US" sz="1100" dirty="0" smtClean="0"/>
              <a:t>GUI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smtClean="0"/>
              <a:t>(Mongo API)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4391891" y="1744372"/>
            <a:ext cx="1524000" cy="29512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88873" y="1784432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/>
              <a:t>Container</a:t>
            </a:r>
            <a:endParaRPr lang="en-US" sz="10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5223902" y="492583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Copy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stCxn id="7" idx="2"/>
            <a:endCxn id="16" idx="2"/>
          </p:cNvCxnSpPr>
          <p:nvPr/>
        </p:nvCxnSpPr>
        <p:spPr>
          <a:xfrm rot="16200000" flipH="1">
            <a:off x="3233248" y="4775491"/>
            <a:ext cx="918843" cy="4511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>
            <a:stCxn id="18" idx="2"/>
            <a:endCxn id="17" idx="1"/>
          </p:cNvCxnSpPr>
          <p:nvPr/>
        </p:nvCxnSpPr>
        <p:spPr>
          <a:xfrm>
            <a:off x="5146964" y="3453970"/>
            <a:ext cx="0" cy="4453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>
            <a:stCxn id="5" idx="3"/>
          </p:cNvCxnSpPr>
          <p:nvPr/>
        </p:nvCxnSpPr>
        <p:spPr>
          <a:xfrm flipV="1">
            <a:off x="2286000" y="3074620"/>
            <a:ext cx="2327564" cy="246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33700" y="2032655"/>
            <a:ext cx="723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REST API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2933700" y="2765309"/>
            <a:ext cx="723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REST API</a:t>
            </a:r>
            <a:endParaRPr lang="en-US" sz="1000" dirty="0"/>
          </a:p>
        </p:txBody>
      </p:sp>
      <p:cxnSp>
        <p:nvCxnSpPr>
          <p:cNvPr id="1034" name="Straight Arrow Connector 1033"/>
          <p:cNvCxnSpPr>
            <a:stCxn id="18" idx="3"/>
            <a:endCxn id="19" idx="1"/>
          </p:cNvCxnSpPr>
          <p:nvPr/>
        </p:nvCxnSpPr>
        <p:spPr>
          <a:xfrm flipV="1">
            <a:off x="5680364" y="2762155"/>
            <a:ext cx="1327310" cy="134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007674" y="2343055"/>
            <a:ext cx="1524000" cy="2171700"/>
            <a:chOff x="6781800" y="1752600"/>
            <a:chExt cx="1524000" cy="2171700"/>
          </a:xfrm>
        </p:grpSpPr>
        <p:grpSp>
          <p:nvGrpSpPr>
            <p:cNvPr id="52" name="Group 51"/>
            <p:cNvGrpSpPr/>
            <p:nvPr/>
          </p:nvGrpSpPr>
          <p:grpSpPr>
            <a:xfrm>
              <a:off x="6781800" y="1752600"/>
              <a:ext cx="1524000" cy="2171700"/>
              <a:chOff x="6781800" y="1752600"/>
              <a:chExt cx="1524000" cy="2171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781800" y="1752600"/>
                <a:ext cx="1524000" cy="8382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C:\Users\cannaliatot\AppData\Local\Microsoft\Windows\Temporary Internet Files\Content.IE5\W71HI3VR\Computer-cartoon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2800" y="2983642"/>
                <a:ext cx="800100" cy="9406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8" name="Straight Connector 47"/>
              <p:cNvCxnSpPr/>
              <p:nvPr/>
            </p:nvCxnSpPr>
            <p:spPr>
              <a:xfrm flipH="1">
                <a:off x="7809506" y="2629563"/>
                <a:ext cx="496294" cy="3717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781800" y="2629563"/>
                <a:ext cx="533400" cy="38033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" name="Rectangle 1047"/>
            <p:cNvSpPr/>
            <p:nvPr/>
          </p:nvSpPr>
          <p:spPr>
            <a:xfrm>
              <a:off x="7239000" y="1868359"/>
              <a:ext cx="647700" cy="1143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TextBox 1048"/>
            <p:cNvSpPr txBox="1"/>
            <p:nvPr/>
          </p:nvSpPr>
          <p:spPr>
            <a:xfrm>
              <a:off x="6858000" y="1805315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Drug:</a:t>
              </a:r>
              <a:endParaRPr lang="en-US" sz="800" dirty="0"/>
            </a:p>
          </p:txBody>
        </p:sp>
        <p:sp>
          <p:nvSpPr>
            <p:cNvPr id="1051" name="Rounded Rectangle 1050"/>
            <p:cNvSpPr/>
            <p:nvPr/>
          </p:nvSpPr>
          <p:spPr>
            <a:xfrm>
              <a:off x="7163794" y="2349082"/>
              <a:ext cx="761006" cy="16551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Map</a:t>
              </a:r>
              <a:endParaRPr lang="en-US" sz="800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6858000" y="2096959"/>
              <a:ext cx="609600" cy="18392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Label Info</a:t>
              </a:r>
              <a:endParaRPr lang="en-US" sz="700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7543800" y="2096959"/>
              <a:ext cx="685800" cy="18392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Adverse Info</a:t>
              </a:r>
              <a:endParaRPr lang="en-US" sz="7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130636" y="2887674"/>
            <a:ext cx="68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 &amp;</a:t>
            </a:r>
          </a:p>
          <a:p>
            <a:r>
              <a:rPr lang="en-US" sz="1000" dirty="0" smtClean="0"/>
              <a:t>REST API</a:t>
            </a:r>
            <a:endParaRPr lang="en-US" sz="1000" dirty="0"/>
          </a:p>
        </p:txBody>
      </p:sp>
      <p:sp>
        <p:nvSpPr>
          <p:cNvPr id="1052" name="TextBox 1051"/>
          <p:cNvSpPr txBox="1"/>
          <p:nvPr/>
        </p:nvSpPr>
        <p:spPr>
          <a:xfrm>
            <a:off x="2819400" y="926068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FDA Prototype System Architecture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" idx="3"/>
          </p:cNvCxnSpPr>
          <p:nvPr/>
        </p:nvCxnSpPr>
        <p:spPr>
          <a:xfrm>
            <a:off x="2286000" y="2302338"/>
            <a:ext cx="232756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28"/>
          <p:cNvCxnSpPr>
            <a:stCxn id="16" idx="4"/>
            <a:endCxn id="17" idx="3"/>
          </p:cNvCxnSpPr>
          <p:nvPr/>
        </p:nvCxnSpPr>
        <p:spPr>
          <a:xfrm flipV="1">
            <a:off x="4680238" y="4432746"/>
            <a:ext cx="466726" cy="10277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838450" y="4939686"/>
            <a:ext cx="552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Mongo Driver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4479220" y="3553547"/>
            <a:ext cx="723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REST API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2286000" y="3649517"/>
            <a:ext cx="723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REST API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758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63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Leidos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Cannaliato, Jim</dc:creator>
  <cp:lastModifiedBy>David T. Brunner</cp:lastModifiedBy>
  <cp:revision>10</cp:revision>
  <dcterms:created xsi:type="dcterms:W3CDTF">2015-06-22T18:08:54Z</dcterms:created>
  <dcterms:modified xsi:type="dcterms:W3CDTF">2015-06-25T17:52:12Z</dcterms:modified>
</cp:coreProperties>
</file>