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2" d="100"/>
          <a:sy n="92" d="100"/>
        </p:scale>
        <p:origin x="-1302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652-CCE0-4003-A824-1BACC2905D10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45AE-EECB-4F7B-9D74-6A9EDA90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9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652-CCE0-4003-A824-1BACC2905D10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45AE-EECB-4F7B-9D74-6A9EDA90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9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652-CCE0-4003-A824-1BACC2905D10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45AE-EECB-4F7B-9D74-6A9EDA90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1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652-CCE0-4003-A824-1BACC2905D10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45AE-EECB-4F7B-9D74-6A9EDA90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0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652-CCE0-4003-A824-1BACC2905D10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45AE-EECB-4F7B-9D74-6A9EDA90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652-CCE0-4003-A824-1BACC2905D10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45AE-EECB-4F7B-9D74-6A9EDA90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5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652-CCE0-4003-A824-1BACC2905D10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45AE-EECB-4F7B-9D74-6A9EDA90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7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652-CCE0-4003-A824-1BACC2905D10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45AE-EECB-4F7B-9D74-6A9EDA90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3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652-CCE0-4003-A824-1BACC2905D10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45AE-EECB-4F7B-9D74-6A9EDA90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9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652-CCE0-4003-A824-1BACC2905D10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45AE-EECB-4F7B-9D74-6A9EDA90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1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652-CCE0-4003-A824-1BACC2905D10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45AE-EECB-4F7B-9D74-6A9EDA90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5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37652-CCE0-4003-A824-1BACC2905D10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645AE-EECB-4F7B-9D74-6A9EDA90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2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096163"/>
            <a:ext cx="1676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Drug Adverse Events</a:t>
            </a:r>
          </a:p>
          <a:p>
            <a:pPr algn="ctr"/>
            <a:r>
              <a:rPr lang="en-US" sz="1100" dirty="0" smtClean="0"/>
              <a:t>(api.fda.gov/drug/event)</a:t>
            </a: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838200" y="3124200"/>
            <a:ext cx="1676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Drug Labeling</a:t>
            </a:r>
          </a:p>
          <a:p>
            <a:pPr algn="ctr"/>
            <a:r>
              <a:rPr lang="en-US" sz="1100" dirty="0" smtClean="0"/>
              <a:t>(api.fda.gov/drug/label)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838200" y="4210547"/>
            <a:ext cx="1676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Drug Enforcement</a:t>
            </a:r>
          </a:p>
          <a:p>
            <a:pPr algn="ctr"/>
            <a:r>
              <a:rPr lang="en-US" sz="1100" dirty="0" smtClean="0"/>
              <a:t>(api.fda.gov/drug/enforcement)</a:t>
            </a:r>
            <a:endParaRPr lang="en-US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3200400" y="4115795"/>
            <a:ext cx="1066800" cy="72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DigitalEdge</a:t>
            </a:r>
            <a:endParaRPr lang="en-US" sz="1100" dirty="0" smtClean="0"/>
          </a:p>
          <a:p>
            <a:pPr algn="ctr"/>
            <a:r>
              <a:rPr lang="en-US" sz="800" dirty="0" smtClean="0"/>
              <a:t>(normalize data fields)</a:t>
            </a:r>
            <a:endParaRPr lang="en-US" sz="800" dirty="0"/>
          </a:p>
        </p:txBody>
      </p:sp>
      <p:cxnSp>
        <p:nvCxnSpPr>
          <p:cNvPr id="15" name="Straight Arrow Connector 14"/>
          <p:cNvCxnSpPr>
            <a:stCxn id="6" idx="3"/>
            <a:endCxn id="7" idx="1"/>
          </p:cNvCxnSpPr>
          <p:nvPr/>
        </p:nvCxnSpPr>
        <p:spPr>
          <a:xfrm>
            <a:off x="2514600" y="4477247"/>
            <a:ext cx="685800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/>
          <p:cNvSpPr/>
          <p:nvPr/>
        </p:nvSpPr>
        <p:spPr>
          <a:xfrm>
            <a:off x="3352800" y="5334000"/>
            <a:ext cx="762000" cy="533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MongoDB</a:t>
            </a:r>
            <a:endParaRPr lang="en-US" sz="1100" dirty="0"/>
          </a:p>
        </p:txBody>
      </p:sp>
      <p:sp>
        <p:nvSpPr>
          <p:cNvPr id="17" name="Can 16"/>
          <p:cNvSpPr/>
          <p:nvPr/>
        </p:nvSpPr>
        <p:spPr>
          <a:xfrm>
            <a:off x="5181600" y="4229100"/>
            <a:ext cx="838200" cy="53340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MongoDB</a:t>
            </a:r>
            <a:endParaRPr lang="en-US" sz="1100" dirty="0"/>
          </a:p>
        </p:txBody>
      </p:sp>
      <p:sp>
        <p:nvSpPr>
          <p:cNvPr id="18" name="Oval 17"/>
          <p:cNvSpPr/>
          <p:nvPr/>
        </p:nvSpPr>
        <p:spPr>
          <a:xfrm>
            <a:off x="5181600" y="3009900"/>
            <a:ext cx="838200" cy="762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Web Server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6781800" y="1752600"/>
            <a:ext cx="1524000" cy="83820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cannaliatot\AppData\Local\Microsoft\Windows\Temporary Internet Files\Content.IE5\W71HI3VR\Computer-cartoon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983642"/>
            <a:ext cx="800100" cy="94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4838700" y="2792398"/>
            <a:ext cx="1524000" cy="242730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53000" y="491490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smtClean="0"/>
              <a:t>Container</a:t>
            </a:r>
            <a:endParaRPr lang="en-US" sz="1000" i="1" dirty="0"/>
          </a:p>
        </p:txBody>
      </p:sp>
      <p:cxnSp>
        <p:nvCxnSpPr>
          <p:cNvPr id="26" name="Elbow Connector 25"/>
          <p:cNvCxnSpPr>
            <a:stCxn id="16" idx="4"/>
            <a:endCxn id="17" idx="2"/>
          </p:cNvCxnSpPr>
          <p:nvPr/>
        </p:nvCxnSpPr>
        <p:spPr>
          <a:xfrm flipV="1">
            <a:off x="4114800" y="4495800"/>
            <a:ext cx="1066800" cy="11049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81500" y="5334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copy</a:t>
            </a:r>
          </a:p>
          <a:p>
            <a:r>
              <a:rPr lang="en-US" sz="1000" dirty="0" smtClean="0"/>
              <a:t>data</a:t>
            </a:r>
            <a:endParaRPr lang="en-US" sz="1000" dirty="0"/>
          </a:p>
        </p:txBody>
      </p:sp>
      <p:cxnSp>
        <p:nvCxnSpPr>
          <p:cNvPr id="29" name="Straight Arrow Connector 28"/>
          <p:cNvCxnSpPr>
            <a:stCxn id="7" idx="2"/>
            <a:endCxn id="16" idx="0"/>
          </p:cNvCxnSpPr>
          <p:nvPr/>
        </p:nvCxnSpPr>
        <p:spPr>
          <a:xfrm>
            <a:off x="3733800" y="4838700"/>
            <a:ext cx="0" cy="62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>
            <a:stCxn id="18" idx="4"/>
            <a:endCxn id="17" idx="1"/>
          </p:cNvCxnSpPr>
          <p:nvPr/>
        </p:nvCxnSpPr>
        <p:spPr>
          <a:xfrm>
            <a:off x="5600700" y="3771900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/>
          <p:cNvCxnSpPr>
            <a:stCxn id="5" idx="3"/>
            <a:endCxn id="18" idx="2"/>
          </p:cNvCxnSpPr>
          <p:nvPr/>
        </p:nvCxnSpPr>
        <p:spPr>
          <a:xfrm>
            <a:off x="2514600" y="3390900"/>
            <a:ext cx="2667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Elbow Connector 1031"/>
          <p:cNvCxnSpPr>
            <a:stCxn id="4" idx="3"/>
            <a:endCxn id="18" idx="0"/>
          </p:cNvCxnSpPr>
          <p:nvPr/>
        </p:nvCxnSpPr>
        <p:spPr>
          <a:xfrm>
            <a:off x="2514600" y="2362863"/>
            <a:ext cx="3086100" cy="647037"/>
          </a:xfrm>
          <a:prstGeom prst="bentConnector2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657600" y="2123331"/>
            <a:ext cx="723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REST API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3657600" y="3162300"/>
            <a:ext cx="723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REST API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2628900" y="42672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REST API</a:t>
            </a:r>
            <a:endParaRPr lang="en-US" sz="1000" dirty="0"/>
          </a:p>
        </p:txBody>
      </p:sp>
      <p:cxnSp>
        <p:nvCxnSpPr>
          <p:cNvPr id="1034" name="Straight Arrow Connector 1033"/>
          <p:cNvCxnSpPr>
            <a:stCxn id="18" idx="6"/>
          </p:cNvCxnSpPr>
          <p:nvPr/>
        </p:nvCxnSpPr>
        <p:spPr>
          <a:xfrm>
            <a:off x="6019800" y="3390900"/>
            <a:ext cx="12954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809506" y="2629563"/>
            <a:ext cx="496294" cy="3717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781800" y="2629563"/>
            <a:ext cx="533400" cy="3803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/>
          <p:cNvSpPr/>
          <p:nvPr/>
        </p:nvSpPr>
        <p:spPr>
          <a:xfrm>
            <a:off x="7239000" y="1868359"/>
            <a:ext cx="647700" cy="1143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TextBox 1048"/>
          <p:cNvSpPr txBox="1"/>
          <p:nvPr/>
        </p:nvSpPr>
        <p:spPr>
          <a:xfrm>
            <a:off x="6858000" y="1805315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Drug:</a:t>
            </a:r>
            <a:endParaRPr lang="en-US" sz="800" dirty="0"/>
          </a:p>
        </p:txBody>
      </p:sp>
      <p:sp>
        <p:nvSpPr>
          <p:cNvPr id="1051" name="Rounded Rectangle 1050"/>
          <p:cNvSpPr/>
          <p:nvPr/>
        </p:nvSpPr>
        <p:spPr>
          <a:xfrm>
            <a:off x="7163794" y="2349082"/>
            <a:ext cx="761006" cy="16551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Map</a:t>
            </a:r>
            <a:endParaRPr lang="en-US" sz="800" dirty="0"/>
          </a:p>
        </p:txBody>
      </p:sp>
      <p:sp>
        <p:nvSpPr>
          <p:cNvPr id="65" name="Rounded Rectangle 64"/>
          <p:cNvSpPr/>
          <p:nvPr/>
        </p:nvSpPr>
        <p:spPr>
          <a:xfrm>
            <a:off x="6858000" y="2096959"/>
            <a:ext cx="609600" cy="1839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Label Info</a:t>
            </a:r>
            <a:endParaRPr lang="en-US" sz="700" dirty="0"/>
          </a:p>
        </p:txBody>
      </p:sp>
      <p:sp>
        <p:nvSpPr>
          <p:cNvPr id="67" name="Rounded Rectangle 66"/>
          <p:cNvSpPr/>
          <p:nvPr/>
        </p:nvSpPr>
        <p:spPr>
          <a:xfrm>
            <a:off x="7543800" y="2096959"/>
            <a:ext cx="685800" cy="1839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Adverse Info</a:t>
            </a:r>
            <a:endParaRPr lang="en-US" sz="700" dirty="0"/>
          </a:p>
        </p:txBody>
      </p:sp>
      <p:sp>
        <p:nvSpPr>
          <p:cNvPr id="68" name="TextBox 67"/>
          <p:cNvSpPr txBox="1"/>
          <p:nvPr/>
        </p:nvSpPr>
        <p:spPr>
          <a:xfrm>
            <a:off x="6400800" y="3200400"/>
            <a:ext cx="686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HTTP &amp;</a:t>
            </a:r>
          </a:p>
          <a:p>
            <a:r>
              <a:rPr lang="en-US" sz="1000" dirty="0" smtClean="0"/>
              <a:t>REST API</a:t>
            </a:r>
            <a:endParaRPr lang="en-US" sz="1000" dirty="0"/>
          </a:p>
        </p:txBody>
      </p:sp>
      <p:sp>
        <p:nvSpPr>
          <p:cNvPr id="1052" name="TextBox 1051"/>
          <p:cNvSpPr txBox="1"/>
          <p:nvPr/>
        </p:nvSpPr>
        <p:spPr>
          <a:xfrm>
            <a:off x="2819400" y="926068"/>
            <a:ext cx="35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FDA Prototype System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83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50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Leidos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Cannaliato, Jim</dc:creator>
  <cp:lastModifiedBy>Matthew W Vahlberg</cp:lastModifiedBy>
  <cp:revision>8</cp:revision>
  <dcterms:created xsi:type="dcterms:W3CDTF">2015-06-22T18:08:54Z</dcterms:created>
  <dcterms:modified xsi:type="dcterms:W3CDTF">2015-06-22T21:15:07Z</dcterms:modified>
</cp:coreProperties>
</file>