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5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8200-7CB8-AE47-9358-65573EEC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FE9D5-BA06-6B4D-B71A-B32CF362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77EC-E17D-FE43-AE32-746EEB44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3D6D-31AD-0C42-A18A-0964711D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639A-FB70-124B-870F-F221D0D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601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61A-5A10-3846-9A5A-04299408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0BB72-434F-B64B-8BFB-31645156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422-7892-A242-B32B-895291FB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95D5-3B16-4D42-8AAB-F883BF99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E33A-3248-0447-BF12-5CF072C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396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71BB8-6349-C84C-84F2-967ACB916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E6FC7-1EEC-824F-820E-39AECEBA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95B8-9F50-1846-8A6F-86B224EF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440E-AB7E-104D-9F6F-C2481C07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BBD3-733A-B84C-8367-22A4DFF3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75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A9F-4956-F048-B9D2-50F3FC61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8E71-72B0-E34A-996B-DEE5AE76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A91F-A7D9-4F47-A635-1E3DE142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BE7F-4240-C34C-80F6-B9E6389E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4794-4DBC-BE4D-A067-6E7E079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520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6BC-5AA9-BF4E-9E65-3C6A52C5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1451-34D4-0341-A6A8-7E253CAB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2D1-175B-9046-A192-3AF2098D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098B-84E3-F243-A965-D68B01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F46E-7E19-9B43-ACC0-D36AE72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46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DA88-0322-FB41-BF75-7875A8EE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1794-50C5-A745-BEAA-2212BDCE8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C2655-83E4-1043-AE54-7114E4A5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4438D-FB6F-D24D-B8B7-95D993E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4822B-9326-204C-B1BC-FFA75F1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4D85-4801-7642-A8E7-745DAFCE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077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E9DB-0C11-7F43-8A6D-293C9E3A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93F5-31A7-7449-9071-5D519E37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1EFD-CE26-1C4A-91B9-37275735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452A-216E-A046-83D6-0AEA2C486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34446-711F-D84E-B4A6-C37A96A0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8C79B-0B40-0D40-ACE2-BAA4122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05621-6AB2-E546-80A7-FF62D345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61D39-37D9-D44F-B119-AACB446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25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1CBB-8D69-9C47-8317-C24736E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E62F2-835A-8D44-9599-E73B756C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840E-F950-9341-86BB-735D6DB3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46775-3C50-7D43-9863-983B0CBB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836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7C62-37F6-3B46-BFDC-21D6531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6B4CE-F2F0-1F40-B54D-B3D9934F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FBD7-6E5F-5B49-AC5A-AB474B77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0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0BAF-248F-A749-B815-4919793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59A1-ECCD-3349-86EA-8F8EE5B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7DFE8-AB86-EF43-838F-2989FDE6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EE06-5E42-8D44-ABFD-C2ADFC3E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CB5B-4741-FD46-B2D4-3232BA2A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A1E5-39AB-8D45-B2CC-6901B523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78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4B6-32DC-D24D-ADF2-FCCEE8EA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27955-5AF7-AF4A-AC26-20064254E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D984-CF76-4140-A70F-F0B381A6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D1A0-9989-724F-B4C9-E031D8F4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8E8A5-201C-0046-9478-1225DEEE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E574-23E8-F64B-ABCC-CDEF5D60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73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C357-E039-2B40-B5F7-6E58246E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C36B-9419-4848-9492-7E4FF3A2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23BD-9AA9-8442-A46C-1B6CCE800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BA16-8B78-9547-908F-1E11635C2734}" type="datetimeFigureOut">
              <a:rPr lang="en-SE" smtClean="0"/>
              <a:t>2020-12-10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5D9F-3082-9840-BC52-A7E504618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4E77-DEA4-8C42-938B-04E96184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6907-CA74-FA49-AD5E-83D2E9FE9F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11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4.xml"/><Relationship Id="rId10" Type="http://schemas.openxmlformats.org/officeDocument/2006/relationships/image" Target="../media/image13.png"/><Relationship Id="rId4" Type="http://schemas.openxmlformats.org/officeDocument/2006/relationships/tags" Target="../tags/tag13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BAB447-BE11-D344-89E6-ABBE4E24A5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40001" y="2540000"/>
            <a:ext cx="11335634" cy="756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DC205A-B8B4-F540-9E49-A2FFB57D7F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46927" y="627119"/>
            <a:ext cx="542056" cy="798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EF8823-55D1-E749-9F2A-D156A54B10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46463" y="4758394"/>
            <a:ext cx="2982405" cy="746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DCF9CF0-0CAB-0D4B-9B37-03739178E2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795754" y="267905"/>
            <a:ext cx="2978016" cy="11345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3438C4-603B-1D42-87B7-723A9CF032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096001" y="295829"/>
            <a:ext cx="2982405" cy="11345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4B0E4C-E659-D54A-8207-515FCC358F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455961" y="205561"/>
            <a:ext cx="3021907" cy="113458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DAE7791-2537-304A-B159-916137F3520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96001" y="4369957"/>
            <a:ext cx="3318173" cy="113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5709CA9-8CEF-7142-ADA6-777DA1ACBF8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14684" y="5230528"/>
            <a:ext cx="3324757" cy="11345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DDE72D-76C7-8C48-B237-E7A54DDD128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24272" y="5481979"/>
            <a:ext cx="3364259" cy="11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2F283-AAE5-F049-A512-8330B1D218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02297" y="2615129"/>
            <a:ext cx="4641491" cy="781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B4824-9C75-0342-8019-A7C1636E5A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51118" y="4915340"/>
            <a:ext cx="8079640" cy="681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9F0085-2A8B-F243-94A1-04020DA614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56180" y="5796788"/>
            <a:ext cx="975116" cy="326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FCC72-4859-FF45-A786-19FA4ECEFA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20459" y="1174609"/>
            <a:ext cx="8154987" cy="447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19CEBE-262D-E44F-9C64-7B045C9C53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4232" y="4070086"/>
            <a:ext cx="11453411" cy="4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5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AB52F2-B1BD-874F-B414-0D4EF6897E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0562" y="2932295"/>
            <a:ext cx="11860867" cy="68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C14DB-5142-9C49-8422-19EFBA5C09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4232" y="4070086"/>
            <a:ext cx="6337890" cy="496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9422DF-82F0-3D4C-B012-6EDC611296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37295" y="1013013"/>
            <a:ext cx="1347460" cy="354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4BC0F-3C11-BF49-BE7B-369D09766B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65920" y="1618599"/>
            <a:ext cx="1554480" cy="359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32987-1928-A942-A197-246ACF99AEF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55827" y="481931"/>
            <a:ext cx="1553749" cy="3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7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7748"/>
  <p:tag name="LATEXADDIN" val="\documentclass{article}&#10;\usepackage{amsmath}&#10;\pagestyle{empty}&#10;\begin{document}&#10;&#10;$p(\mu, \sigma, \alpha | d) \propto&#10;p(d | \mu, \sigma, \alpha) \,&#10;p(\mu, \sigma, \alpha) &#10;$&#10;&#10;&#10;\end{document}"/>
  <p:tag name="IGUANATEXSIZE" val="60"/>
  <p:tag name="IGUANATEXCURSOR" val="146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356"/>
  <p:tag name="ORIGINALWIDTH" val="2115"/>
  <p:tag name="LATEXADDIN" val="\documentclass{article}&#10;\usepackage{amsmath}&#10;\pagestyle{empty}&#10;\begin{document}&#10;&#10;$\alpha = 3\pm1$&#10;&#10;&#10;\end{document}"/>
  <p:tag name="IGUANATEXSIZE" val="90"/>
  <p:tag name="IGUANATEXCURSOR" val="96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931"/>
  <p:tag name="ORIGINALWIDTH" val="11045"/>
  <p:tag name="LATEXADDIN" val="&#10;&#10;\documentclass{article}&#10;\usepackage{amsmath}&#10;\pagestyle{empty}&#10;\begin{document}&#10;&#10;$\text{mean}\left(\text{SkewNormal}\right)&#10;=\&#10;\text{CS}_{sim}^{X}&#10;=\mu+\sigma&#10;\sqrt{\frac{2}{\pi}}&#10;\frac{\alpha}{\sqrt{1+\alpha^2}}&#10;$&#10;&#10;&#10;&#10;\end{document}"/>
  <p:tag name="IGUANATEXSIZE" val="30"/>
  <p:tag name="IGUANATEXCURSOR" val="151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446"/>
  <p:tag name="ORIGINALWIDTH" val="1333"/>
  <p:tag name="LATEXADDIN" val="&#10;&#10;\documentclass{article}&#10;\usepackage{amsmath}&#10;\pagestyle{empty}&#10;\begin{document}&#10;&#10;$&#10;\text{CS}_{sim}&#10;$&#10;&#10;&#10;&#10;\end{document}"/>
  <p:tag name="IGUANATEXSIZE" val="30"/>
  <p:tag name="IGUANATEXCURSOR" val="84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612"/>
  <p:tag name="ORIGINALWIDTH" val="11148"/>
  <p:tag name="LATEXADDIN" val="&#10;&#10;\documentclass{article}&#10;\usepackage{amsmath}&#10;\pagestyle{empty}&#10;\begin{document}&#10;&#10;$\text{diff. mean}=&#10;|\text{CS}_{sim}^{PO}-&#10;\text{CS}_{sim}^{FO}|&#10;&lt; \text{exp. uncertainty}&#10;$&#10;&#10;&#10;&#10;\end{document}"/>
  <p:tag name="IGUANATEXSIZE" val="30"/>
  <p:tag name="IGUANATEXCURSOR" val="172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679"/>
  <p:tag name="ORIGINALWIDTH" val="15657"/>
  <p:tag name="LATEXADDIN" val="&#10;&#10;\documentclass{article}&#10;\usepackage{amsmath}&#10;\pagestyle{empty}&#10;\begin{document}&#10;&#10;$&#10;\Delta\Delta\text{CS}^{X} =&#10;\Delta\text{CS}_{sim}^{X} - &#10;\Delta\text{CS}_{exp}^{X} =&#10;{CS}_{sim}^{X} -&#10;{CS}_{sim}^{C}&#10;- \left(&#10;{CS}_{exp}^{X} -&#10;{CS}_{exp}^{C}&#10;\right) &#10;$&#10;&#10;&#10;&#10;\end{document}"/>
  <p:tag name="IGUANATEXSIZE" val="30"/>
  <p:tag name="IGUANATEXCURSOR" val="237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930"/>
  <p:tag name="ORIGINALWIDTH" val="16214"/>
  <p:tag name="LATEXADDIN" val="&#10;&#10;\documentclass{article}&#10;\usepackage{amsmath}&#10;\pagestyle{empty}&#10;\usepackage{xcolor}&#10;\begin{document}&#10;&#10;$&#10;\Delta\Delta\text{CS}^{X} =&#10;\Delta\text{CS}_{sim}^{X} - &#10;\Delta{CS}_{exp}&#10;=&#10;{CS}_{sim}^{X} -&#10;{\color[RGB]{60,184,113}{CS}_{sim}^{C}}&#10;- \left(&#10;{CS}_{exp}^{act} -&#10;{\color[RGB]{60,184,113}{CS}_{exp}^{deact}}&#10;\right)&#10;$&#10;&#10;&#10;&#10;\end{document}"/>
  <p:tag name="IGUANATEXSIZE" val="30"/>
  <p:tag name="IGUANATEXCURSOR" val="162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679"/>
  <p:tag name="ORIGINALWIDTH" val="8664"/>
  <p:tag name="LATEXADDIN" val="&#10;&#10;\documentclass{article}&#10;\usepackage{amsmath}&#10;\pagestyle{empty}&#10;\usepackage{xcolor}&#10;\begin{document}&#10;&#10;&#10;$&#10;=&#10;{CS}_{sim}^{X} -&#10;{\color[RGB]{60,184,113}{CS}_{sim}^{C}}&#10;- \left(&#10;{CS}_{exp}^{X} -&#10;{\color[RGB]{60,184,113}{CS}_{exp}^{C}}&#10;\right) &#10;$&#10;&#10;&#10;&#10;\end{document}"/>
  <p:tag name="IGUANATEXSIZE" val="30"/>
  <p:tag name="IGUANATEXCURSOR" val="158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484"/>
  <p:tag name="ORIGINALWIDTH" val="1842"/>
  <p:tag name="LATEXADDIN" val="&#10;&#10;\documentclass{article}&#10;\usepackage{amsmath}&#10;\pagestyle{empty}&#10;\begin{document}&#10;&#10;$&#10;\Delta\Delta\text{CS}^{X}&#10;$&#10;&#10;&#10;&#10;\end{document}"/>
  <p:tag name="IGUANATEXSIZE" val="30"/>
  <p:tag name="IGUANATEXCURSOR" val="110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492"/>
  <p:tag name="ORIGINALWIDTH" val="2125"/>
  <p:tag name="LATEXADDIN" val="&#10;&#10;\documentclass{article}&#10;\usepackage{amsmath}&#10;\pagestyle{empty}&#10;\begin{document}&#10;&#10;$&#10;\Delta\Delta\text{CS}^{PO}&#10;$&#10;&#10;&#10;&#10;\end{document}"/>
  <p:tag name="IGUANATEXSIZE" val="30"/>
  <p:tag name="IGUANATEXCURSOR" val="110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492"/>
  <p:tag name="ORIGINALWIDTH" val="2124"/>
  <p:tag name="LATEXADDIN" val="&#10;&#10;\documentclass{article}&#10;\usepackage{amsmath}&#10;\pagestyle{empty}&#10;\begin{document}&#10;&#10;$&#10;\Delta\Delta\text{CS}^{FO}&#10;$&#10;&#10;&#10;&#10;\end{document}"/>
  <p:tag name="IGUANATEXSIZE" val="30"/>
  <p:tag name="IGUANATEXCURSOR" val="110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364"/>
  <p:tag name="ORIGINALWIDTH" val="247"/>
  <p:tag name="LATEXADDIN" val="\documentclass{article}&#10;\usepackage{amsmath}&#10;\pagestyle{empty}&#10;\begin{document}&#10;&#10;$d$&#10;&#10;&#10;\end{document}"/>
  <p:tag name="IGUANATEXSIZE" val="90"/>
  <p:tag name="IGUANATEXCURSOR" val="83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340"/>
  <p:tag name="ORIGINALWIDTH" val="1359"/>
  <p:tag name="LATEXADDIN" val="\documentclass{article}&#10;\usepackage{amsmath}&#10;\pagestyle{empty}&#10;\begin{document}&#10;&#10;$\mu, \sigma, \alpha$&#10;&#10;&#10;\end{document}"/>
  <p:tag name="IGUANATEXSIZE" val="90"/>
  <p:tag name="IGUANATEXCURSOR" val="101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357"/>
  <p:tag name="LATEXADDIN" val="\documentclass{article}&#10;\usepackage{amsmath}&#10;\pagestyle{empty}&#10;\begin{document}&#10;&#10;$p(\mu | d )$&#10;&#10;&#10;\end{document}"/>
  <p:tag name="IGUANATEXSIZE" val="90"/>
  <p:tag name="IGUANATEXCURSOR" val="92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359"/>
  <p:tag name="LATEXADDIN" val="\documentclass{article}&#10;\usepackage{amsmath}&#10;\pagestyle{empty}&#10;\begin{document}&#10;&#10;$p(\sigma | d)$&#10;&#10;&#10;\end{document}"/>
  <p:tag name="IGUANATEXSIZE" val="90"/>
  <p:tag name="IGUANATEXCURSOR" val="94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377"/>
  <p:tag name="LATEXADDIN" val="\documentclass{article}&#10;\usepackage{amsmath}&#10;\pagestyle{empty}&#10;\begin{document}&#10;&#10;$p(\alpha | d)$&#10;&#10;&#10;\end{document}"/>
  <p:tag name="IGUANATEXSIZE" val="90"/>
  <p:tag name="IGUANATEXCURSOR" val="94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512"/>
  <p:tag name="LATEXADDIN" val="\documentclass{article}&#10;\usepackage{amsmath}&#10;\pagestyle{empty}&#10;\begin{document}&#10;&#10;$p(\mu) \sim$&#10;&#10;&#10;\end{document}"/>
  <p:tag name="IGUANATEXSIZE" val="90"/>
  <p:tag name="IGUANATEXCURSOR" val="93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515"/>
  <p:tag name="LATEXADDIN" val="\documentclass{article}&#10;\usepackage{amsmath}&#10;\pagestyle{empty}&#10;\begin{document}&#10;&#10;$p(\sigma) \sim$&#10;&#10;&#10;\end{document}"/>
  <p:tag name="IGUANATEXSIZE" val="90"/>
  <p:tag name="IGUANATEXCURSOR" val="90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5000"/>
  <p:tag name="ORIGINALHEIGHT" val="517"/>
  <p:tag name="ORIGINALWIDTH" val="1533"/>
  <p:tag name="LATEXADDIN" val="\documentclass{article}&#10;\usepackage{amsmath}&#10;\pagestyle{empty}&#10;\begin{document}&#10;&#10;$p(\alpha) \sim$&#10;&#10;&#10;\end{document}"/>
  <p:tag name="IGUANATEXSIZE" val="90"/>
  <p:tag name="IGUANATEXCURSOR" val="90"/>
  <p:tag name="TRANSPARENCY" val="True"/>
  <p:tag name="FILENAME" val=""/>
  <p:tag name="LATEXENGINEID" val="1"/>
  <p:tag name="TEMPFOLDER" val="/Users/sperez/Download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PEREZ CONESA</dc:creator>
  <cp:lastModifiedBy>SERGIO PEREZ CONESA</cp:lastModifiedBy>
  <cp:revision>21</cp:revision>
  <dcterms:created xsi:type="dcterms:W3CDTF">2020-12-01T07:52:38Z</dcterms:created>
  <dcterms:modified xsi:type="dcterms:W3CDTF">2020-12-10T19:18:05Z</dcterms:modified>
</cp:coreProperties>
</file>