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fb434614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fb4346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fb4346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fb4346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fb43461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fb4346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6fb4346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6fb4346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11" Type="http://schemas.openxmlformats.org/officeDocument/2006/relationships/image" Target="../media/image12.png"/><Relationship Id="rId10" Type="http://schemas.openxmlformats.org/officeDocument/2006/relationships/image" Target="../media/image20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DM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242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/>
              <a:t>AWM - 19/20</a:t>
            </a:r>
            <a:endParaRPr sz="23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50" y="1047450"/>
            <a:ext cx="3376749" cy="30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7950" y="4002225"/>
            <a:ext cx="76881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675B"/>
                </a:solidFill>
              </a:rPr>
              <a:t>Alberto Vitto</a:t>
            </a:r>
            <a:endParaRPr>
              <a:solidFill>
                <a:srgbClr val="0067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675B"/>
                </a:solidFill>
              </a:rPr>
              <a:t>Stefano Gavioli</a:t>
            </a:r>
            <a:endParaRPr>
              <a:solidFill>
                <a:srgbClr val="0067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Backend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30550"/>
            <a:ext cx="50256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Django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PostgreSQL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PostGIS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Redis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Celery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Django REST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Django OAuth Toolkit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Django REST Framework Social OAuth2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712" y="809323"/>
            <a:ext cx="2441724" cy="11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613" y="1897775"/>
            <a:ext cx="1757550" cy="17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60017" t="0"/>
          <a:stretch/>
        </p:blipFill>
        <p:spPr>
          <a:xfrm>
            <a:off x="4759338" y="2196800"/>
            <a:ext cx="1226151" cy="102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4100" y="3500676"/>
            <a:ext cx="2640026" cy="11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5499" y="806751"/>
            <a:ext cx="1076901" cy="11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0149" y="1330553"/>
            <a:ext cx="1226150" cy="7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27654" y="3632625"/>
            <a:ext cx="1804175" cy="90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Application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1328875"/>
            <a:ext cx="2381700" cy="3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Redux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Axios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Material-ui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material-table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Material-UI Pickers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Leaflet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OpenStreetMap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Nominatim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 Google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Lodash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Notistack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 Helmet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300" y="638300"/>
            <a:ext cx="1634627" cy="1634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652" y="840527"/>
            <a:ext cx="1230173" cy="123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750" y="2683450"/>
            <a:ext cx="2140800" cy="567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7"/>
          <p:cNvGrpSpPr/>
          <p:nvPr/>
        </p:nvGrpSpPr>
        <p:grpSpPr>
          <a:xfrm>
            <a:off x="3426325" y="2605287"/>
            <a:ext cx="1630084" cy="1882000"/>
            <a:chOff x="7053825" y="803100"/>
            <a:chExt cx="1630084" cy="1882000"/>
          </a:xfrm>
        </p:grpSpPr>
        <p:pic>
          <p:nvPicPr>
            <p:cNvPr id="124" name="Google Shape;12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53825" y="803100"/>
              <a:ext cx="1521756" cy="120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895063" y="2048038"/>
              <a:ext cx="788846" cy="61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53825" y="2029450"/>
              <a:ext cx="664525" cy="655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5136" y="876956"/>
            <a:ext cx="1157317" cy="1157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10">
            <a:alphaModFix/>
          </a:blip>
          <a:srcRect b="0" l="2892" r="2892" t="0"/>
          <a:stretch/>
        </p:blipFill>
        <p:spPr>
          <a:xfrm>
            <a:off x="5371575" y="3413275"/>
            <a:ext cx="2038800" cy="7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75125" y="3005300"/>
            <a:ext cx="934569" cy="8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Mobile Application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25" y="1328850"/>
            <a:ext cx="39216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 Native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Redux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Axios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react-native-paper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Google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react-native-geolocation-service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react-native-maps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react-native-simple-toast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react-native-star-rating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Vector Icons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550" y="820600"/>
            <a:ext cx="1244650" cy="12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688" y="2272923"/>
            <a:ext cx="3058200" cy="14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490" y="3990652"/>
            <a:ext cx="2856250" cy="8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300" y="638300"/>
            <a:ext cx="1634627" cy="1634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5136" y="876956"/>
            <a:ext cx="1157317" cy="115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1700" y="3943088"/>
            <a:ext cx="1454550" cy="9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9688"/>
      </a:dk1>
      <a:lt1>
        <a:srgbClr val="FFFFFF"/>
      </a:lt1>
      <a:dk2>
        <a:srgbClr val="1A1A1A"/>
      </a:dk2>
      <a:lt2>
        <a:srgbClr val="F0F0F0"/>
      </a:lt2>
      <a:accent1>
        <a:srgbClr val="595959"/>
      </a:accent1>
      <a:accent2>
        <a:srgbClr val="6AA4C8"/>
      </a:accent2>
      <a:accent3>
        <a:srgbClr val="FF91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