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C:\Users\INOUE%20%20KEIICHI\Desktop\&#20117;&#19978;php&#33258;&#20316;&#12506;&#12540;&#12472;&#33609;&#26696;&#12381;&#12398;&#65298;(&#20462;&#27491;).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MenumaOsozai/login/login.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EFCD-A813-49B5-B805-FF497B5B7293}"/>
              </a:ext>
            </a:extLst>
          </p:cNvPr>
          <p:cNvSpPr>
            <a:spLocks noGrp="1"/>
          </p:cNvSpPr>
          <p:nvPr>
            <p:ph type="ctrTitle"/>
          </p:nvPr>
        </p:nvSpPr>
        <p:spPr/>
        <p:txBody>
          <a:bodyPr/>
          <a:lstStyle/>
          <a:p>
            <a:pPr algn="ctr"/>
            <a:r>
              <a:rPr kumimoji="1" lang="en-US" altLang="ja-JP" dirty="0"/>
              <a:t>PHP</a:t>
            </a:r>
            <a:r>
              <a:rPr kumimoji="1" lang="ja-JP" altLang="en-US" dirty="0"/>
              <a:t>自作ページ発表</a:t>
            </a:r>
            <a:br>
              <a:rPr kumimoji="1" lang="en-US" altLang="ja-JP" dirty="0"/>
            </a:br>
            <a:r>
              <a:rPr kumimoji="1" lang="ja-JP" altLang="en-US" sz="5400" dirty="0"/>
              <a:t>～めぬまおそうざい～</a:t>
            </a:r>
            <a:endParaRPr kumimoji="1" lang="ja-JP" altLang="en-US" dirty="0"/>
          </a:p>
        </p:txBody>
      </p:sp>
      <p:sp>
        <p:nvSpPr>
          <p:cNvPr id="3" name="字幕 2">
            <a:extLst>
              <a:ext uri="{FF2B5EF4-FFF2-40B4-BE49-F238E27FC236}">
                <a16:creationId xmlns:a16="http://schemas.microsoft.com/office/drawing/2014/main" id="{1EAD7A27-A1EA-40FF-A2AE-FCEE8F330948}"/>
              </a:ext>
            </a:extLst>
          </p:cNvPr>
          <p:cNvSpPr>
            <a:spLocks noGrp="1"/>
          </p:cNvSpPr>
          <p:nvPr>
            <p:ph type="subTitle" idx="1"/>
          </p:nvPr>
        </p:nvSpPr>
        <p:spPr>
          <a:xfrm>
            <a:off x="2417780" y="4623884"/>
            <a:ext cx="8637072" cy="977621"/>
          </a:xfrm>
        </p:spPr>
        <p:txBody>
          <a:bodyPr/>
          <a:lstStyle/>
          <a:p>
            <a:pPr algn="r"/>
            <a:r>
              <a:rPr kumimoji="1" lang="en-US" altLang="ja-JP" dirty="0"/>
              <a:t>2020.06.23 </a:t>
            </a:r>
            <a:r>
              <a:rPr kumimoji="1" lang="ja-JP" altLang="en-US" dirty="0"/>
              <a:t>井上　圭一</a:t>
            </a:r>
          </a:p>
        </p:txBody>
      </p:sp>
    </p:spTree>
    <p:extLst>
      <p:ext uri="{BB962C8B-B14F-4D97-AF65-F5344CB8AC3E}">
        <p14:creationId xmlns:p14="http://schemas.microsoft.com/office/powerpoint/2010/main" val="8923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EEBE4-9A7D-4ABB-8D70-C6D04903F539}"/>
              </a:ext>
            </a:extLst>
          </p:cNvPr>
          <p:cNvSpPr>
            <a:spLocks noGrp="1"/>
          </p:cNvSpPr>
          <p:nvPr>
            <p:ph type="title"/>
          </p:nvPr>
        </p:nvSpPr>
        <p:spPr/>
        <p:txBody>
          <a:bodyPr/>
          <a:lstStyle/>
          <a:p>
            <a:r>
              <a:rPr lang="ja-JP" altLang="en-US" b="1" dirty="0"/>
              <a:t>① システム作った背景、目的</a:t>
            </a:r>
            <a:endParaRPr kumimoji="1" lang="ja-JP" altLang="en-US" b="1" dirty="0"/>
          </a:p>
        </p:txBody>
      </p:sp>
      <p:sp>
        <p:nvSpPr>
          <p:cNvPr id="3" name="コンテンツ プレースホルダー 2">
            <a:extLst>
              <a:ext uri="{FF2B5EF4-FFF2-40B4-BE49-F238E27FC236}">
                <a16:creationId xmlns:a16="http://schemas.microsoft.com/office/drawing/2014/main" id="{7ABA7546-3C0D-4033-8D06-1975D8CE09ED}"/>
              </a:ext>
            </a:extLst>
          </p:cNvPr>
          <p:cNvSpPr>
            <a:spLocks noGrp="1"/>
          </p:cNvSpPr>
          <p:nvPr>
            <p:ph idx="1"/>
          </p:nvPr>
        </p:nvSpPr>
        <p:spPr>
          <a:xfrm>
            <a:off x="1451579" y="2015732"/>
            <a:ext cx="9603275" cy="3953747"/>
          </a:xfrm>
        </p:spPr>
        <p:txBody>
          <a:bodyPr>
            <a:normAutofit fontScale="92500" lnSpcReduction="20000"/>
          </a:bodyPr>
          <a:lstStyle/>
          <a:p>
            <a:r>
              <a:rPr kumimoji="1" lang="ja-JP" altLang="en-US" dirty="0"/>
              <a:t>コロナウイルスの影響で職を失う人が増えたというニュースを目の当たりにする</a:t>
            </a:r>
            <a:endParaRPr kumimoji="1" lang="en-US" altLang="ja-JP" dirty="0"/>
          </a:p>
          <a:p>
            <a:pPr marL="0" indent="0">
              <a:buNone/>
            </a:pPr>
            <a:endParaRPr lang="en-US" altLang="ja-JP" dirty="0"/>
          </a:p>
          <a:p>
            <a:pPr marL="0" indent="0">
              <a:buNone/>
            </a:pPr>
            <a:r>
              <a:rPr lang="ja-JP" altLang="en-US" dirty="0"/>
              <a:t>⇒自分の力だけで収入を得るチャンスを得られる仕組みを作るべきと考える</a:t>
            </a:r>
            <a:endParaRPr lang="en-US" altLang="ja-JP" dirty="0"/>
          </a:p>
          <a:p>
            <a:pPr marL="0" indent="0">
              <a:buNone/>
            </a:pPr>
            <a:endParaRPr lang="en-US" altLang="ja-JP" dirty="0"/>
          </a:p>
          <a:p>
            <a:pPr marL="0" indent="0">
              <a:buNone/>
            </a:pPr>
            <a:r>
              <a:rPr lang="ja-JP" altLang="en-US" dirty="0"/>
              <a:t>⇒地域密着型の食品提供システムを作れば誰でも、主に主婦層の方に外食屋さんを作れるのでは？と考えた。</a:t>
            </a:r>
            <a:r>
              <a:rPr lang="en-US" altLang="ja-JP" dirty="0"/>
              <a:t>(</a:t>
            </a:r>
            <a:r>
              <a:rPr lang="ja-JP" altLang="en-US" dirty="0"/>
              <a:t>本来は保健所にて研修を受け食品提供の資格を得る必要があるが、今回は割愛</a:t>
            </a:r>
            <a:r>
              <a:rPr lang="en-US" altLang="ja-JP" dirty="0"/>
              <a:t>)</a:t>
            </a:r>
          </a:p>
          <a:p>
            <a:pPr marL="0" indent="0">
              <a:buNone/>
            </a:pPr>
            <a:endParaRPr lang="en-US" altLang="ja-JP" dirty="0"/>
          </a:p>
          <a:p>
            <a:pPr marL="0" indent="0">
              <a:buNone/>
            </a:pPr>
            <a:r>
              <a:rPr lang="ja-JP" altLang="en-US" dirty="0"/>
              <a:t>⇒仮に自分の実家にて上記のシステムを導入したらどうなるかという前提にて作成された</a:t>
            </a:r>
            <a:r>
              <a:rPr lang="en-US" altLang="ja-JP" dirty="0"/>
              <a:t>HP</a:t>
            </a:r>
            <a:r>
              <a:rPr lang="ja-JP" altLang="en-US" dirty="0"/>
              <a:t>が</a:t>
            </a:r>
            <a:r>
              <a:rPr lang="en-US" altLang="ja-JP" dirty="0"/>
              <a:t>『</a:t>
            </a:r>
            <a:r>
              <a:rPr lang="ja-JP" altLang="en-US" dirty="0"/>
              <a:t>めぬまおそうざい</a:t>
            </a:r>
            <a:r>
              <a:rPr lang="en-US" altLang="ja-JP" dirty="0"/>
              <a:t>』</a:t>
            </a:r>
            <a:r>
              <a:rPr lang="ja-JP" altLang="en-US" dirty="0"/>
              <a:t>である。</a:t>
            </a:r>
            <a:endParaRPr lang="en-US" altLang="ja-JP" dirty="0"/>
          </a:p>
        </p:txBody>
      </p:sp>
    </p:spTree>
    <p:extLst>
      <p:ext uri="{BB962C8B-B14F-4D97-AF65-F5344CB8AC3E}">
        <p14:creationId xmlns:p14="http://schemas.microsoft.com/office/powerpoint/2010/main" val="75780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D7CC3-6D68-4FA6-9D38-D7B112786481}"/>
              </a:ext>
            </a:extLst>
          </p:cNvPr>
          <p:cNvSpPr>
            <a:spLocks noGrp="1"/>
          </p:cNvSpPr>
          <p:nvPr>
            <p:ph type="title"/>
          </p:nvPr>
        </p:nvSpPr>
        <p:spPr/>
        <p:txBody>
          <a:bodyPr/>
          <a:lstStyle/>
          <a:p>
            <a:r>
              <a:rPr lang="ja-JP" altLang="en-US" dirty="0"/>
              <a:t>②スケジュール、実装機能</a:t>
            </a:r>
            <a:endParaRPr kumimoji="1" lang="ja-JP" altLang="en-US" dirty="0"/>
          </a:p>
        </p:txBody>
      </p:sp>
      <p:sp>
        <p:nvSpPr>
          <p:cNvPr id="3" name="コンテンツ プレースホルダー 2">
            <a:extLst>
              <a:ext uri="{FF2B5EF4-FFF2-40B4-BE49-F238E27FC236}">
                <a16:creationId xmlns:a16="http://schemas.microsoft.com/office/drawing/2014/main" id="{92445925-6012-4F7B-8B08-B4D7679A6E74}"/>
              </a:ext>
            </a:extLst>
          </p:cNvPr>
          <p:cNvSpPr>
            <a:spLocks noGrp="1"/>
          </p:cNvSpPr>
          <p:nvPr>
            <p:ph idx="1"/>
          </p:nvPr>
        </p:nvSpPr>
        <p:spPr/>
        <p:txBody>
          <a:bodyPr/>
          <a:lstStyle/>
          <a:p>
            <a:r>
              <a:rPr kumimoji="1" lang="ja-JP" altLang="en-US" dirty="0"/>
              <a:t>スケジュール</a:t>
            </a:r>
            <a:endParaRPr kumimoji="1" lang="en-US" altLang="ja-JP" dirty="0"/>
          </a:p>
          <a:p>
            <a:pPr marL="0" indent="0">
              <a:buNone/>
            </a:pPr>
            <a:r>
              <a:rPr kumimoji="1" lang="ja-JP" altLang="en-US" dirty="0"/>
              <a:t>⇒下記</a:t>
            </a:r>
            <a:r>
              <a:rPr lang="ja-JP" altLang="en-US" dirty="0"/>
              <a:t>資料参照</a:t>
            </a:r>
            <a:endParaRPr lang="en-US" altLang="ja-JP" dirty="0"/>
          </a:p>
          <a:p>
            <a:pPr marL="0" indent="0">
              <a:buNone/>
            </a:pPr>
            <a:r>
              <a:rPr lang="en-US" altLang="ja-JP" dirty="0">
                <a:hlinkClick r:id="rId2" action="ppaction://hlinkfile"/>
              </a:rPr>
              <a:t>C:\Users\INOUE  KEIICHI\Desktop\</a:t>
            </a:r>
            <a:r>
              <a:rPr lang="ja-JP" altLang="en-US" dirty="0">
                <a:hlinkClick r:id="rId2" action="ppaction://hlinkfile"/>
              </a:rPr>
              <a:t>井上</a:t>
            </a:r>
            <a:r>
              <a:rPr lang="en-US" altLang="ja-JP" dirty="0">
                <a:hlinkClick r:id="rId2" action="ppaction://hlinkfile"/>
              </a:rPr>
              <a:t>php</a:t>
            </a:r>
            <a:r>
              <a:rPr lang="ja-JP" altLang="en-US" dirty="0">
                <a:hlinkClick r:id="rId2" action="ppaction://hlinkfile"/>
              </a:rPr>
              <a:t>自作ページ草案その２</a:t>
            </a:r>
            <a:r>
              <a:rPr lang="en-US" altLang="ja-JP" dirty="0">
                <a:hlinkClick r:id="rId2" action="ppaction://hlinkfile"/>
              </a:rPr>
              <a:t>(</a:t>
            </a:r>
            <a:r>
              <a:rPr lang="ja-JP" altLang="en-US" dirty="0">
                <a:hlinkClick r:id="rId2" action="ppaction://hlinkfile"/>
              </a:rPr>
              <a:t>修正</a:t>
            </a:r>
            <a:r>
              <a:rPr lang="en-US" altLang="ja-JP" dirty="0">
                <a:hlinkClick r:id="rId2" action="ppaction://hlinkfile"/>
              </a:rPr>
              <a:t>).xlsx</a:t>
            </a:r>
            <a:endParaRPr kumimoji="1" lang="en-US" altLang="ja-JP" dirty="0"/>
          </a:p>
          <a:p>
            <a:r>
              <a:rPr lang="ja-JP" altLang="en-US" dirty="0"/>
              <a:t>実装予定機能</a:t>
            </a:r>
            <a:endParaRPr lang="en-US" altLang="ja-JP" dirty="0"/>
          </a:p>
          <a:p>
            <a:pPr marL="0" indent="0">
              <a:buNone/>
            </a:pPr>
            <a:r>
              <a:rPr kumimoji="1" lang="ja-JP" altLang="en-US" dirty="0"/>
              <a:t>⇒ログイン機能、カート機能、購入履歴確認機能、ユーザー管理機能</a:t>
            </a:r>
            <a:endParaRPr kumimoji="1" lang="en-US" altLang="ja-JP" dirty="0"/>
          </a:p>
          <a:p>
            <a:r>
              <a:rPr lang="ja-JP" altLang="en-US" dirty="0"/>
              <a:t>実装できていない機能</a:t>
            </a:r>
            <a:endParaRPr lang="en-US" altLang="ja-JP" dirty="0"/>
          </a:p>
          <a:p>
            <a:pPr marL="0" indent="0">
              <a:buNone/>
            </a:pPr>
            <a:r>
              <a:rPr kumimoji="1" lang="ja-JP" altLang="en-US" dirty="0"/>
              <a:t>⇒クーポン配布機能、一般ユーザログイン有り無し切り分け機能</a:t>
            </a:r>
          </a:p>
        </p:txBody>
      </p:sp>
    </p:spTree>
    <p:extLst>
      <p:ext uri="{BB962C8B-B14F-4D97-AF65-F5344CB8AC3E}">
        <p14:creationId xmlns:p14="http://schemas.microsoft.com/office/powerpoint/2010/main" val="973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502D8-82D4-4548-9BD8-60F65E30E8F9}"/>
              </a:ext>
            </a:extLst>
          </p:cNvPr>
          <p:cNvSpPr>
            <a:spLocks noGrp="1"/>
          </p:cNvSpPr>
          <p:nvPr>
            <p:ph type="title"/>
          </p:nvPr>
        </p:nvSpPr>
        <p:spPr/>
        <p:txBody>
          <a:bodyPr/>
          <a:lstStyle/>
          <a:p>
            <a:r>
              <a:rPr lang="ja-JP" altLang="en-US" dirty="0"/>
              <a:t>③デモ</a:t>
            </a:r>
            <a:endParaRPr kumimoji="1" lang="ja-JP" altLang="en-US" dirty="0"/>
          </a:p>
        </p:txBody>
      </p:sp>
      <p:sp>
        <p:nvSpPr>
          <p:cNvPr id="3" name="コンテンツ プレースホルダー 2">
            <a:extLst>
              <a:ext uri="{FF2B5EF4-FFF2-40B4-BE49-F238E27FC236}">
                <a16:creationId xmlns:a16="http://schemas.microsoft.com/office/drawing/2014/main" id="{A9AB96BB-0DF5-4E76-B1BE-935F27C6145C}"/>
              </a:ext>
            </a:extLst>
          </p:cNvPr>
          <p:cNvSpPr>
            <a:spLocks noGrp="1"/>
          </p:cNvSpPr>
          <p:nvPr>
            <p:ph idx="1"/>
          </p:nvPr>
        </p:nvSpPr>
        <p:spPr/>
        <p:txBody>
          <a:bodyPr/>
          <a:lstStyle/>
          <a:p>
            <a:r>
              <a:rPr lang="en-US" altLang="ja-JP" dirty="0">
                <a:hlinkClick r:id="rId2"/>
              </a:rPr>
              <a:t>http://localhost/MenumaOsozai/login/login.php</a:t>
            </a:r>
            <a:endParaRPr kumimoji="1" lang="ja-JP" altLang="en-US" dirty="0"/>
          </a:p>
        </p:txBody>
      </p:sp>
    </p:spTree>
    <p:extLst>
      <p:ext uri="{BB962C8B-B14F-4D97-AF65-F5344CB8AC3E}">
        <p14:creationId xmlns:p14="http://schemas.microsoft.com/office/powerpoint/2010/main" val="181720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06E5C-F08F-47C5-81BF-9CD3BB01350C}"/>
              </a:ext>
            </a:extLst>
          </p:cNvPr>
          <p:cNvSpPr>
            <a:spLocks noGrp="1"/>
          </p:cNvSpPr>
          <p:nvPr>
            <p:ph type="title"/>
          </p:nvPr>
        </p:nvSpPr>
        <p:spPr/>
        <p:txBody>
          <a:bodyPr/>
          <a:lstStyle/>
          <a:p>
            <a:r>
              <a:rPr lang="ja-JP" altLang="en-US" dirty="0"/>
              <a:t>④ 考察、展望</a:t>
            </a:r>
            <a:endParaRPr kumimoji="1" lang="ja-JP" altLang="en-US" dirty="0"/>
          </a:p>
        </p:txBody>
      </p:sp>
      <p:sp>
        <p:nvSpPr>
          <p:cNvPr id="3" name="コンテンツ プレースホルダー 2">
            <a:extLst>
              <a:ext uri="{FF2B5EF4-FFF2-40B4-BE49-F238E27FC236}">
                <a16:creationId xmlns:a16="http://schemas.microsoft.com/office/drawing/2014/main" id="{96EE4857-6468-4825-B63D-B97A917B7644}"/>
              </a:ext>
            </a:extLst>
          </p:cNvPr>
          <p:cNvSpPr>
            <a:spLocks noGrp="1"/>
          </p:cNvSpPr>
          <p:nvPr>
            <p:ph idx="1"/>
          </p:nvPr>
        </p:nvSpPr>
        <p:spPr/>
        <p:txBody>
          <a:bodyPr/>
          <a:lstStyle/>
          <a:p>
            <a:r>
              <a:rPr lang="ja-JP" altLang="en-US" dirty="0"/>
              <a:t>もっとこうしたらよかった、今後こうしたいなど実際に作った感想</a:t>
            </a:r>
            <a:endParaRPr lang="en-US" altLang="ja-JP" dirty="0"/>
          </a:p>
          <a:p>
            <a:pPr marL="0" indent="0">
              <a:buNone/>
            </a:pPr>
            <a:endParaRPr lang="en-US" altLang="ja-JP" dirty="0"/>
          </a:p>
          <a:p>
            <a:pPr marL="0" indent="0">
              <a:buNone/>
            </a:pPr>
            <a:r>
              <a:rPr lang="ja-JP" altLang="en-US" dirty="0"/>
              <a:t>・配列をセッションに入れる際に１発でカートの中身のページに遷移するように作りたかった。</a:t>
            </a:r>
            <a:br>
              <a:rPr lang="ja-JP" altLang="en-US" dirty="0"/>
            </a:br>
            <a:r>
              <a:rPr lang="ja-JP" altLang="en-US" dirty="0"/>
              <a:t>・会員登録してくれた人に割引（クーポン）を付与する差異を付けたかった。</a:t>
            </a:r>
            <a:endParaRPr lang="en-US" altLang="ja-JP" dirty="0"/>
          </a:p>
          <a:p>
            <a:pPr marL="0" indent="0">
              <a:buNone/>
            </a:pPr>
            <a:r>
              <a:rPr kumimoji="1" lang="ja-JP" altLang="en-US" dirty="0"/>
              <a:t>・今後は上記のクーポン機能の実装および、一般ユーザーはログインなしでも利用できるように作りたい。</a:t>
            </a:r>
          </a:p>
        </p:txBody>
      </p:sp>
    </p:spTree>
    <p:extLst>
      <p:ext uri="{BB962C8B-B14F-4D97-AF65-F5344CB8AC3E}">
        <p14:creationId xmlns:p14="http://schemas.microsoft.com/office/powerpoint/2010/main" val="3542481077"/>
      </p:ext>
    </p:extLst>
  </p:cSld>
  <p:clrMapOvr>
    <a:masterClrMapping/>
  </p:clrMapOvr>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TM10001114[[fn=ギャラリー]]</Template>
  <TotalTime>339</TotalTime>
  <Words>295</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Arial</vt:lpstr>
      <vt:lpstr>Gill Sans MT</vt:lpstr>
      <vt:lpstr>ギャラリー</vt:lpstr>
      <vt:lpstr>PHP自作ページ発表 ～めぬまおそうざい～</vt:lpstr>
      <vt:lpstr>① システム作った背景、目的</vt:lpstr>
      <vt:lpstr>②スケジュール、実装機能</vt:lpstr>
      <vt:lpstr>③デモ</vt:lpstr>
      <vt:lpstr>④ 考察、展望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PHP自作ページ発表</dc:title>
  <dc:creator>井上 圭一</dc:creator>
  <cp:lastModifiedBy>井上 圭一</cp:lastModifiedBy>
  <cp:revision>11</cp:revision>
  <dcterms:created xsi:type="dcterms:W3CDTF">2020-06-22T03:58:56Z</dcterms:created>
  <dcterms:modified xsi:type="dcterms:W3CDTF">2020-06-23T06:20:06Z</dcterms:modified>
</cp:coreProperties>
</file>