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2" r:id="rId4"/>
    <p:sldId id="256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2" d="100"/>
          <a:sy n="72" d="100"/>
        </p:scale>
        <p:origin x="-1114" y="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C2591-F758-43F5-9A70-6EF7154F1035}" type="datetimeFigureOut">
              <a:rPr lang="en-CA" smtClean="0"/>
              <a:t>17/10/2012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35270-00F5-4331-B0B3-90376382C0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65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5270-00F5-4331-B0B3-90376382C0E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11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5270-00F5-4331-B0B3-90376382C0E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65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824D-217D-4EFB-93C8-3CD2924ACE5A}" type="datetimeFigureOut">
              <a:rPr lang="en-CA" smtClean="0"/>
              <a:t>17/10/2012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FE0-C6C1-4C2E-9FC5-65F2688E5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29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824D-217D-4EFB-93C8-3CD2924ACE5A}" type="datetimeFigureOut">
              <a:rPr lang="en-CA" smtClean="0"/>
              <a:t>17/10/2012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FE0-C6C1-4C2E-9FC5-65F2688E5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26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824D-217D-4EFB-93C8-3CD2924ACE5A}" type="datetimeFigureOut">
              <a:rPr lang="en-CA" smtClean="0"/>
              <a:t>17/10/2012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FE0-C6C1-4C2E-9FC5-65F2688E5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87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824D-217D-4EFB-93C8-3CD2924ACE5A}" type="datetimeFigureOut">
              <a:rPr lang="en-CA" smtClean="0"/>
              <a:t>17/10/2012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FE0-C6C1-4C2E-9FC5-65F2688E5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81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824D-217D-4EFB-93C8-3CD2924ACE5A}" type="datetimeFigureOut">
              <a:rPr lang="en-CA" smtClean="0"/>
              <a:t>17/10/2012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FE0-C6C1-4C2E-9FC5-65F2688E5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14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824D-217D-4EFB-93C8-3CD2924ACE5A}" type="datetimeFigureOut">
              <a:rPr lang="en-CA" smtClean="0"/>
              <a:t>17/10/2012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FE0-C6C1-4C2E-9FC5-65F2688E5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44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824D-217D-4EFB-93C8-3CD2924ACE5A}" type="datetimeFigureOut">
              <a:rPr lang="en-CA" smtClean="0"/>
              <a:t>17/10/2012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FE0-C6C1-4C2E-9FC5-65F2688E5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87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824D-217D-4EFB-93C8-3CD2924ACE5A}" type="datetimeFigureOut">
              <a:rPr lang="en-CA" smtClean="0"/>
              <a:t>17/10/2012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FE0-C6C1-4C2E-9FC5-65F2688E5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82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824D-217D-4EFB-93C8-3CD2924ACE5A}" type="datetimeFigureOut">
              <a:rPr lang="en-CA" smtClean="0"/>
              <a:t>17/10/2012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FE0-C6C1-4C2E-9FC5-65F2688E5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47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824D-217D-4EFB-93C8-3CD2924ACE5A}" type="datetimeFigureOut">
              <a:rPr lang="en-CA" smtClean="0"/>
              <a:t>17/10/2012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FE0-C6C1-4C2E-9FC5-65F2688E5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32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824D-217D-4EFB-93C8-3CD2924ACE5A}" type="datetimeFigureOut">
              <a:rPr lang="en-CA" smtClean="0"/>
              <a:t>17/10/2012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9FE0-C6C1-4C2E-9FC5-65F2688E5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08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824D-217D-4EFB-93C8-3CD2924ACE5A}" type="datetimeFigureOut">
              <a:rPr lang="en-CA" smtClean="0"/>
              <a:t>17/10/2012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9FE0-C6C1-4C2E-9FC5-65F2688E5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21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123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Main Panel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23528" y="614347"/>
            <a:ext cx="6162188" cy="371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014342" y="61668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Title</a:t>
            </a:r>
            <a:endParaRPr lang="en-CA" dirty="0"/>
          </a:p>
        </p:txBody>
      </p:sp>
      <p:pic>
        <p:nvPicPr>
          <p:cNvPr id="1026" name="Picture 2" descr="http://www.finlaylab.msl.ubc.ca/pictures/UBC_map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2267744" cy="271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99791" y="1124744"/>
            <a:ext cx="3785925" cy="271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699792" y="1124744"/>
            <a:ext cx="757185" cy="27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456977" y="1122889"/>
            <a:ext cx="757185" cy="27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4214162" y="1122889"/>
            <a:ext cx="757185" cy="27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971347" y="1122889"/>
            <a:ext cx="757185" cy="27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5728532" y="1122889"/>
            <a:ext cx="757185" cy="27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053438" y="2279889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Tab Panel</a:t>
            </a:r>
            <a:endParaRPr lang="en-CA" dirty="0"/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1259632" y="1404392"/>
            <a:ext cx="1818753" cy="28166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8948" y="4221088"/>
            <a:ext cx="2296909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338494" y="4510969"/>
            <a:ext cx="16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File Upload Tab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424158" y="5064478"/>
            <a:ext cx="1703209" cy="27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460298" y="5001202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Directory</a:t>
            </a:r>
            <a:endParaRPr lang="en-CA" dirty="0"/>
          </a:p>
        </p:txBody>
      </p:sp>
      <p:sp>
        <p:nvSpPr>
          <p:cNvPr id="23" name="Rectangle 22"/>
          <p:cNvSpPr/>
          <p:nvPr/>
        </p:nvSpPr>
        <p:spPr>
          <a:xfrm>
            <a:off x="424159" y="5424208"/>
            <a:ext cx="991601" cy="27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458549" y="5370534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Browse</a:t>
            </a:r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424158" y="5776909"/>
            <a:ext cx="991601" cy="27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439696" y="573206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Upload</a:t>
            </a:r>
            <a:endParaRPr lang="en-CA" dirty="0"/>
          </a:p>
        </p:txBody>
      </p:sp>
      <p:sp>
        <p:nvSpPr>
          <p:cNvPr id="27" name="Rectangle 26"/>
          <p:cNvSpPr/>
          <p:nvPr/>
        </p:nvSpPr>
        <p:spPr>
          <a:xfrm>
            <a:off x="2591272" y="4233106"/>
            <a:ext cx="3137260" cy="2364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2699792" y="4340399"/>
            <a:ext cx="125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Friends Tab</a:t>
            </a:r>
            <a:endParaRPr lang="en-CA" dirty="0"/>
          </a:p>
        </p:txBody>
      </p:sp>
      <p:sp>
        <p:nvSpPr>
          <p:cNvPr id="29" name="Rectangle 28"/>
          <p:cNvSpPr/>
          <p:nvPr/>
        </p:nvSpPr>
        <p:spPr>
          <a:xfrm>
            <a:off x="2752785" y="4784830"/>
            <a:ext cx="2755319" cy="639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2899077" y="4919853"/>
            <a:ext cx="16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Icons of Friends</a:t>
            </a:r>
            <a:endParaRPr lang="en-CA" dirty="0"/>
          </a:p>
        </p:txBody>
      </p:sp>
      <p:sp>
        <p:nvSpPr>
          <p:cNvPr id="31" name="Rectangle 30"/>
          <p:cNvSpPr/>
          <p:nvPr/>
        </p:nvSpPr>
        <p:spPr>
          <a:xfrm>
            <a:off x="2752784" y="5597044"/>
            <a:ext cx="2755319" cy="639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2940688" y="5732067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Chat Window</a:t>
            </a:r>
            <a:endParaRPr lang="en-CA" dirty="0"/>
          </a:p>
        </p:txBody>
      </p:sp>
      <p:cxnSp>
        <p:nvCxnSpPr>
          <p:cNvPr id="33" name="Straight Arrow Connector 32"/>
          <p:cNvCxnSpPr>
            <a:stCxn id="11" idx="2"/>
            <a:endCxn id="27" idx="0"/>
          </p:cNvCxnSpPr>
          <p:nvPr/>
        </p:nvCxnSpPr>
        <p:spPr>
          <a:xfrm>
            <a:off x="3835570" y="1402537"/>
            <a:ext cx="324332" cy="28305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880932" y="4232314"/>
            <a:ext cx="2435484" cy="2364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http://poi.apache.org/resources/images/calend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09731"/>
            <a:ext cx="1914808" cy="180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4308133"/>
            <a:ext cx="140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Calendar Tab</a:t>
            </a:r>
            <a:endParaRPr lang="en-CA" dirty="0"/>
          </a:p>
        </p:txBody>
      </p:sp>
      <p:cxnSp>
        <p:nvCxnSpPr>
          <p:cNvPr id="39" name="Straight Arrow Connector 38"/>
          <p:cNvCxnSpPr>
            <a:stCxn id="12" idx="2"/>
          </p:cNvCxnSpPr>
          <p:nvPr/>
        </p:nvCxnSpPr>
        <p:spPr>
          <a:xfrm>
            <a:off x="4592755" y="1402537"/>
            <a:ext cx="2376809" cy="28185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68716" y="2132856"/>
            <a:ext cx="2116503" cy="172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/>
          <p:cNvSpPr txBox="1"/>
          <p:nvPr/>
        </p:nvSpPr>
        <p:spPr>
          <a:xfrm>
            <a:off x="6969564" y="2279889"/>
            <a:ext cx="166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Notification Tab</a:t>
            </a:r>
            <a:endParaRPr lang="en-CA" dirty="0"/>
          </a:p>
        </p:txBody>
      </p:sp>
      <p:pic>
        <p:nvPicPr>
          <p:cNvPr id="1030" name="Picture 6" descr="http://www.adiumxtras.com/images/pictures/mac_notification_set_1_22344_8008_image_1244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8" y="2781760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/>
          <p:cNvCxnSpPr>
            <a:stCxn id="13" idx="2"/>
            <a:endCxn id="43" idx="1"/>
          </p:cNvCxnSpPr>
          <p:nvPr/>
        </p:nvCxnSpPr>
        <p:spPr>
          <a:xfrm>
            <a:off x="5349940" y="1402537"/>
            <a:ext cx="1518776" cy="15920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862781" y="557972"/>
            <a:ext cx="2116503" cy="1428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/>
          <p:cNvSpPr txBox="1"/>
          <p:nvPr/>
        </p:nvSpPr>
        <p:spPr>
          <a:xfrm>
            <a:off x="6969563" y="599650"/>
            <a:ext cx="13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Settings Tab</a:t>
            </a:r>
            <a:endParaRPr lang="en-CA" dirty="0"/>
          </a:p>
        </p:txBody>
      </p:sp>
      <p:pic>
        <p:nvPicPr>
          <p:cNvPr id="1032" name="Picture 8" descr="http://png-1.findicons.com/files/icons/744/juicy_fruit/256/setting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563" y="984288"/>
            <a:ext cx="714265" cy="71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/>
          <p:cNvCxnSpPr>
            <a:endCxn id="49" idx="1"/>
          </p:cNvCxnSpPr>
          <p:nvPr/>
        </p:nvCxnSpPr>
        <p:spPr>
          <a:xfrm>
            <a:off x="6485716" y="1262713"/>
            <a:ext cx="377065" cy="95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507394" y="6000063"/>
            <a:ext cx="1411260" cy="585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/>
          <p:cNvSpPr/>
          <p:nvPr/>
        </p:nvSpPr>
        <p:spPr>
          <a:xfrm>
            <a:off x="3918382" y="6007017"/>
            <a:ext cx="1411260" cy="585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/>
          <p:cNvSpPr/>
          <p:nvPr/>
        </p:nvSpPr>
        <p:spPr>
          <a:xfrm>
            <a:off x="6294646" y="6000062"/>
            <a:ext cx="1411260" cy="585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TextBox 57"/>
          <p:cNvSpPr txBox="1"/>
          <p:nvPr/>
        </p:nvSpPr>
        <p:spPr>
          <a:xfrm>
            <a:off x="1648061" y="6076227"/>
            <a:ext cx="11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Client GUI</a:t>
            </a:r>
            <a:endParaRPr lang="en-CA" dirty="0"/>
          </a:p>
        </p:txBody>
      </p:sp>
      <p:sp>
        <p:nvSpPr>
          <p:cNvPr id="60" name="TextBox 59"/>
          <p:cNvSpPr txBox="1"/>
          <p:nvPr/>
        </p:nvSpPr>
        <p:spPr>
          <a:xfrm>
            <a:off x="4059049" y="6115010"/>
            <a:ext cx="11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Client GUI</a:t>
            </a:r>
            <a:endParaRPr lang="en-CA" dirty="0"/>
          </a:p>
        </p:txBody>
      </p:sp>
      <p:sp>
        <p:nvSpPr>
          <p:cNvPr id="61" name="TextBox 60"/>
          <p:cNvSpPr txBox="1"/>
          <p:nvPr/>
        </p:nvSpPr>
        <p:spPr>
          <a:xfrm>
            <a:off x="6435312" y="6076227"/>
            <a:ext cx="11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Client GUI</a:t>
            </a:r>
            <a:endParaRPr lang="en-CA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926437" y="5616273"/>
            <a:ext cx="0" cy="383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404928" y="5616273"/>
            <a:ext cx="0" cy="383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854486" y="5649414"/>
            <a:ext cx="0" cy="383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350430" y="5616272"/>
            <a:ext cx="0" cy="383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798702" y="5631898"/>
            <a:ext cx="0" cy="383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230750" y="5649414"/>
            <a:ext cx="0" cy="383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527004" y="5046579"/>
            <a:ext cx="6279810" cy="585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/>
          <p:cNvSpPr txBox="1"/>
          <p:nvPr/>
        </p:nvSpPr>
        <p:spPr>
          <a:xfrm>
            <a:off x="4126983" y="5165047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Network</a:t>
            </a:r>
            <a:endParaRPr lang="en-CA" dirty="0"/>
          </a:p>
        </p:txBody>
      </p:sp>
      <p:sp>
        <p:nvSpPr>
          <p:cNvPr id="73" name="Rectangle 72"/>
          <p:cNvSpPr/>
          <p:nvPr/>
        </p:nvSpPr>
        <p:spPr>
          <a:xfrm>
            <a:off x="730284" y="4167996"/>
            <a:ext cx="1756950" cy="585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TextBox 73"/>
          <p:cNvSpPr txBox="1"/>
          <p:nvPr/>
        </p:nvSpPr>
        <p:spPr>
          <a:xfrm>
            <a:off x="769586" y="4261027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Account Service</a:t>
            </a:r>
            <a:endParaRPr lang="en-CA" dirty="0"/>
          </a:p>
        </p:txBody>
      </p:sp>
      <p:sp>
        <p:nvSpPr>
          <p:cNvPr id="75" name="Rectangle 74"/>
          <p:cNvSpPr/>
          <p:nvPr/>
        </p:nvSpPr>
        <p:spPr>
          <a:xfrm>
            <a:off x="2675699" y="4167995"/>
            <a:ext cx="1383350" cy="58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TextBox 75"/>
          <p:cNvSpPr txBox="1"/>
          <p:nvPr/>
        </p:nvSpPr>
        <p:spPr>
          <a:xfrm>
            <a:off x="2715001" y="4275989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File Upload</a:t>
            </a:r>
            <a:endParaRPr lang="en-CA" dirty="0"/>
          </a:p>
        </p:txBody>
      </p:sp>
      <p:sp>
        <p:nvSpPr>
          <p:cNvPr id="77" name="Rectangle 76"/>
          <p:cNvSpPr/>
          <p:nvPr/>
        </p:nvSpPr>
        <p:spPr>
          <a:xfrm>
            <a:off x="4163014" y="4167995"/>
            <a:ext cx="1819056" cy="58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/>
          <p:cNvSpPr txBox="1"/>
          <p:nvPr/>
        </p:nvSpPr>
        <p:spPr>
          <a:xfrm>
            <a:off x="4233963" y="4295434"/>
            <a:ext cx="174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Calendar Service</a:t>
            </a:r>
            <a:endParaRPr lang="en-CA" dirty="0"/>
          </a:p>
        </p:txBody>
      </p:sp>
      <p:sp>
        <p:nvSpPr>
          <p:cNvPr id="89" name="Rectangle 88"/>
          <p:cNvSpPr/>
          <p:nvPr/>
        </p:nvSpPr>
        <p:spPr>
          <a:xfrm>
            <a:off x="6090748" y="4153033"/>
            <a:ext cx="1819056" cy="58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6161697" y="4275989"/>
            <a:ext cx="17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Location Service</a:t>
            </a:r>
            <a:endParaRPr lang="en-CA" dirty="0"/>
          </a:p>
        </p:txBody>
      </p:sp>
      <p:sp>
        <p:nvSpPr>
          <p:cNvPr id="91" name="Rectangle 90"/>
          <p:cNvSpPr/>
          <p:nvPr/>
        </p:nvSpPr>
        <p:spPr>
          <a:xfrm>
            <a:off x="1099598" y="3411931"/>
            <a:ext cx="1819056" cy="58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TextBox 91"/>
          <p:cNvSpPr txBox="1"/>
          <p:nvPr/>
        </p:nvSpPr>
        <p:spPr>
          <a:xfrm>
            <a:off x="1163499" y="3519925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Message Service</a:t>
            </a:r>
            <a:endParaRPr lang="en-CA" dirty="0"/>
          </a:p>
        </p:txBody>
      </p:sp>
      <p:sp>
        <p:nvSpPr>
          <p:cNvPr id="93" name="Rectangle 92"/>
          <p:cNvSpPr/>
          <p:nvPr/>
        </p:nvSpPr>
        <p:spPr>
          <a:xfrm>
            <a:off x="3046518" y="3406528"/>
            <a:ext cx="2283124" cy="58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TextBox 93"/>
          <p:cNvSpPr txBox="1"/>
          <p:nvPr/>
        </p:nvSpPr>
        <p:spPr>
          <a:xfrm>
            <a:off x="3198302" y="3519925"/>
            <a:ext cx="201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Notification Service</a:t>
            </a:r>
            <a:endParaRPr lang="en-CA" dirty="0"/>
          </a:p>
        </p:txBody>
      </p:sp>
      <p:sp>
        <p:nvSpPr>
          <p:cNvPr id="95" name="Rectangle 94"/>
          <p:cNvSpPr/>
          <p:nvPr/>
        </p:nvSpPr>
        <p:spPr>
          <a:xfrm>
            <a:off x="5443405" y="3406528"/>
            <a:ext cx="2283124" cy="58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/>
          <p:cNvSpPr txBox="1"/>
          <p:nvPr/>
        </p:nvSpPr>
        <p:spPr>
          <a:xfrm>
            <a:off x="5520842" y="3487219"/>
            <a:ext cx="2074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Subscription Service</a:t>
            </a:r>
            <a:endParaRPr lang="en-CA" dirty="0"/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1666278" y="4676225"/>
            <a:ext cx="0" cy="383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835696" y="4738353"/>
            <a:ext cx="0" cy="383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749962" y="4753315"/>
            <a:ext cx="0" cy="383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4502830" y="4649140"/>
            <a:ext cx="0" cy="383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6951102" y="4664766"/>
            <a:ext cx="0" cy="383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230750" y="4738353"/>
            <a:ext cx="0" cy="383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0"/>
          </p:cNvCxnSpPr>
          <p:nvPr/>
        </p:nvCxnSpPr>
        <p:spPr>
          <a:xfrm flipV="1">
            <a:off x="2009126" y="3015887"/>
            <a:ext cx="1756068" cy="396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3" idx="0"/>
          </p:cNvCxnSpPr>
          <p:nvPr/>
        </p:nvCxnSpPr>
        <p:spPr>
          <a:xfrm flipV="1">
            <a:off x="4188080" y="3015887"/>
            <a:ext cx="435930" cy="3906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5" idx="0"/>
          </p:cNvCxnSpPr>
          <p:nvPr/>
        </p:nvCxnSpPr>
        <p:spPr>
          <a:xfrm flipH="1" flipV="1">
            <a:off x="5443405" y="3015887"/>
            <a:ext cx="1141562" cy="3906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0"/>
          </p:cNvCxnSpPr>
          <p:nvPr/>
        </p:nvCxnSpPr>
        <p:spPr>
          <a:xfrm flipV="1">
            <a:off x="1608759" y="3015887"/>
            <a:ext cx="2450290" cy="11521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5" idx="0"/>
            <a:endCxn id="110" idx="2"/>
          </p:cNvCxnSpPr>
          <p:nvPr/>
        </p:nvCxnSpPr>
        <p:spPr>
          <a:xfrm flipV="1">
            <a:off x="3367374" y="3015887"/>
            <a:ext cx="1010980" cy="11521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7" idx="0"/>
          </p:cNvCxnSpPr>
          <p:nvPr/>
        </p:nvCxnSpPr>
        <p:spPr>
          <a:xfrm flipH="1" flipV="1">
            <a:off x="4854486" y="3015887"/>
            <a:ext cx="218056" cy="11521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9" idx="0"/>
          </p:cNvCxnSpPr>
          <p:nvPr/>
        </p:nvCxnSpPr>
        <p:spPr>
          <a:xfrm flipH="1" flipV="1">
            <a:off x="5072542" y="3013185"/>
            <a:ext cx="1927734" cy="11398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891746" y="2430567"/>
            <a:ext cx="2973216" cy="58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TextBox 110"/>
          <p:cNvSpPr txBox="1"/>
          <p:nvPr/>
        </p:nvSpPr>
        <p:spPr>
          <a:xfrm>
            <a:off x="3613381" y="2538561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Lolock</a:t>
            </a:r>
            <a:r>
              <a:rPr lang="en-CA" dirty="0" smtClean="0"/>
              <a:t> Service</a:t>
            </a:r>
            <a:endParaRPr lang="en-CA" dirty="0"/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4406045" y="2067996"/>
            <a:ext cx="0" cy="383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613381" y="1500461"/>
            <a:ext cx="1598294" cy="585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TextBox 113"/>
          <p:cNvSpPr txBox="1"/>
          <p:nvPr/>
        </p:nvSpPr>
        <p:spPr>
          <a:xfrm>
            <a:off x="3775520" y="1608455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Access</a:t>
            </a:r>
            <a:endParaRPr lang="en-CA" dirty="0"/>
          </a:p>
        </p:txBody>
      </p:sp>
      <p:sp>
        <p:nvSpPr>
          <p:cNvPr id="115" name="Oval 114"/>
          <p:cNvSpPr/>
          <p:nvPr/>
        </p:nvSpPr>
        <p:spPr>
          <a:xfrm>
            <a:off x="3971924" y="200272"/>
            <a:ext cx="792088" cy="144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6" name="Straight Connector 115"/>
          <p:cNvCxnSpPr>
            <a:stCxn id="115" idx="2"/>
          </p:cNvCxnSpPr>
          <p:nvPr/>
        </p:nvCxnSpPr>
        <p:spPr>
          <a:xfrm>
            <a:off x="3971924" y="272280"/>
            <a:ext cx="0" cy="864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764012" y="282651"/>
            <a:ext cx="0" cy="864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3979310" y="1064368"/>
            <a:ext cx="792088" cy="144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TextBox 118"/>
          <p:cNvSpPr txBox="1"/>
          <p:nvPr/>
        </p:nvSpPr>
        <p:spPr>
          <a:xfrm>
            <a:off x="4123628" y="519662"/>
            <a:ext cx="45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DB</a:t>
            </a:r>
            <a:endParaRPr lang="en-CA" dirty="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4392291" y="1119063"/>
            <a:ext cx="0" cy="383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3278462" y="4662525"/>
            <a:ext cx="0" cy="383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447880" y="4724653"/>
            <a:ext cx="0" cy="383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871741" y="3991849"/>
            <a:ext cx="0" cy="10544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6036409" y="3991848"/>
            <a:ext cx="4750" cy="11165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4069295" y="3991848"/>
            <a:ext cx="0" cy="10544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33963" y="3991847"/>
            <a:ext cx="4750" cy="11165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2235510" y="3991847"/>
            <a:ext cx="0" cy="10544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2400178" y="3991846"/>
            <a:ext cx="4750" cy="11165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3927" y="1239632"/>
            <a:ext cx="1507490" cy="6966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92266" y="140330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Calendar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3650391" y="404664"/>
            <a:ext cx="1872208" cy="1359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3650391" y="472655"/>
            <a:ext cx="0" cy="8600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22599" y="479009"/>
            <a:ext cx="0" cy="864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6721" y="1271097"/>
            <a:ext cx="1879594" cy="144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3906112" y="5775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Server</a:t>
            </a:r>
            <a:endParaRPr lang="en-CA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2195736" y="1343105"/>
            <a:ext cx="1460985" cy="16557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8639" y="2998839"/>
            <a:ext cx="2045555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856944" y="3210217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Client1:Calendar</a:t>
            </a:r>
            <a:r>
              <a:rPr lang="en-CA" dirty="0" smtClean="0"/>
              <a:t> </a:t>
            </a:r>
            <a:r>
              <a:rPr lang="en-CA" dirty="0" smtClean="0"/>
              <a:t>Service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1719033" y="2126869"/>
            <a:ext cx="176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User</a:t>
            </a:r>
            <a:r>
              <a:rPr lang="en-CA" dirty="0" smtClean="0"/>
              <a:t>/ </a:t>
            </a:r>
          </a:p>
          <a:p>
            <a:r>
              <a:rPr lang="en-CA" dirty="0" smtClean="0"/>
              <a:t>Update </a:t>
            </a:r>
            <a:r>
              <a:rPr lang="en-CA" dirty="0" smtClean="0"/>
              <a:t>Calendar</a:t>
            </a:r>
            <a:endParaRPr lang="en-CA" dirty="0"/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5184816" y="2139257"/>
            <a:ext cx="2019025" cy="8487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67881" y="2987976"/>
            <a:ext cx="1871919" cy="944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6299190" y="3199355"/>
            <a:ext cx="160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Client3:Calendar </a:t>
            </a:r>
            <a:r>
              <a:rPr lang="en-CA" dirty="0" smtClean="0"/>
              <a:t>Service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5802238" y="1744083"/>
            <a:ext cx="23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Update Calendar Event</a:t>
            </a:r>
            <a:endParaRPr lang="en-CA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4170028" y="3050297"/>
            <a:ext cx="1599359" cy="882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4195046" y="3199354"/>
            <a:ext cx="160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Client2:Calendar </a:t>
            </a:r>
            <a:r>
              <a:rPr lang="en-CA" dirty="0" smtClean="0"/>
              <a:t>Service</a:t>
            </a:r>
            <a:endParaRPr lang="en-CA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48563" y="2139259"/>
            <a:ext cx="1100775" cy="9354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06112" y="1744082"/>
            <a:ext cx="1743226" cy="532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Subscription Check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34428" y="1415113"/>
            <a:ext cx="335279" cy="3289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16016" y="764704"/>
            <a:ext cx="792088" cy="144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4716016" y="836712"/>
            <a:ext cx="0" cy="864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08104" y="847083"/>
            <a:ext cx="0" cy="864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723402" y="1628800"/>
            <a:ext cx="792088" cy="144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719392" y="94559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App Engine Data Store</a:t>
            </a:r>
            <a:endParaRPr lang="en-CA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19446" y="1772816"/>
            <a:ext cx="0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71900" y="2564904"/>
            <a:ext cx="288032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214328" y="2637782"/>
            <a:ext cx="179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Data Access by Service Objects</a:t>
            </a:r>
            <a:endParaRPr lang="en-CA" dirty="0"/>
          </a:p>
        </p:txBody>
      </p:sp>
      <p:cxnSp>
        <p:nvCxnSpPr>
          <p:cNvPr id="16" name="Straight Arrow Connector 15"/>
          <p:cNvCxnSpPr>
            <a:endCxn id="14" idx="2"/>
          </p:cNvCxnSpPr>
          <p:nvPr/>
        </p:nvCxnSpPr>
        <p:spPr>
          <a:xfrm flipV="1">
            <a:off x="3895028" y="3356992"/>
            <a:ext cx="1217032" cy="698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83768" y="4067817"/>
            <a:ext cx="1411260" cy="585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2699792" y="4149080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Person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2699792" y="3527738"/>
            <a:ext cx="18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Publish/Subscribe</a:t>
            </a:r>
            <a:endParaRPr lang="en-CA" dirty="0"/>
          </a:p>
        </p:txBody>
      </p:sp>
      <p:sp>
        <p:nvSpPr>
          <p:cNvPr id="23" name="Rectangle 22"/>
          <p:cNvSpPr/>
          <p:nvPr/>
        </p:nvSpPr>
        <p:spPr>
          <a:xfrm>
            <a:off x="1224908" y="5225044"/>
            <a:ext cx="1411260" cy="585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1376329" y="533303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Instructor</a:t>
            </a:r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2817849" y="5237112"/>
            <a:ext cx="602023" cy="585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2912906" y="5345105"/>
            <a:ext cx="41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TA</a:t>
            </a:r>
            <a:endParaRPr lang="en-CA" dirty="0"/>
          </a:p>
        </p:txBody>
      </p:sp>
      <p:sp>
        <p:nvSpPr>
          <p:cNvPr id="27" name="Rectangle 26"/>
          <p:cNvSpPr/>
          <p:nvPr/>
        </p:nvSpPr>
        <p:spPr>
          <a:xfrm>
            <a:off x="3572272" y="5237112"/>
            <a:ext cx="1151130" cy="585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3671900" y="5333037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Students</a:t>
            </a:r>
            <a:endParaRPr lang="en-CA" dirty="0"/>
          </a:p>
        </p:txBody>
      </p:sp>
      <p:cxnSp>
        <p:nvCxnSpPr>
          <p:cNvPr id="42" name="Straight Connector 41"/>
          <p:cNvCxnSpPr>
            <a:stCxn id="23" idx="0"/>
            <a:endCxn id="18" idx="2"/>
          </p:cNvCxnSpPr>
          <p:nvPr/>
        </p:nvCxnSpPr>
        <p:spPr>
          <a:xfrm flipV="1">
            <a:off x="1930538" y="4653136"/>
            <a:ext cx="1258860" cy="5719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0"/>
            <a:endCxn id="18" idx="2"/>
          </p:cNvCxnSpPr>
          <p:nvPr/>
        </p:nvCxnSpPr>
        <p:spPr>
          <a:xfrm flipV="1">
            <a:off x="3118861" y="4653136"/>
            <a:ext cx="70537" cy="5839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7" idx="0"/>
            <a:endCxn id="18" idx="2"/>
          </p:cNvCxnSpPr>
          <p:nvPr/>
        </p:nvCxnSpPr>
        <p:spPr>
          <a:xfrm flipH="1" flipV="1">
            <a:off x="3189398" y="4653136"/>
            <a:ext cx="958439" cy="5839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751887" y="4149080"/>
            <a:ext cx="1601592" cy="585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" name="Straight Arrow Connector 50"/>
          <p:cNvCxnSpPr>
            <a:stCxn id="49" idx="0"/>
            <a:endCxn id="14" idx="2"/>
          </p:cNvCxnSpPr>
          <p:nvPr/>
        </p:nvCxnSpPr>
        <p:spPr>
          <a:xfrm flipH="1" flipV="1">
            <a:off x="5112060" y="3356992"/>
            <a:ext cx="2440623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32240" y="4211364"/>
            <a:ext cx="160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Business/Event</a:t>
            </a:r>
            <a:endParaRPr lang="en-CA" dirty="0"/>
          </a:p>
        </p:txBody>
      </p:sp>
      <p:sp>
        <p:nvSpPr>
          <p:cNvPr id="62" name="TextBox 61"/>
          <p:cNvSpPr txBox="1"/>
          <p:nvPr/>
        </p:nvSpPr>
        <p:spPr>
          <a:xfrm>
            <a:off x="6300070" y="352773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Publish</a:t>
            </a:r>
            <a:endParaRPr lang="en-CA" dirty="0"/>
          </a:p>
        </p:txBody>
      </p:sp>
      <p:sp>
        <p:nvSpPr>
          <p:cNvPr id="63" name="TextBox 62"/>
          <p:cNvSpPr txBox="1"/>
          <p:nvPr/>
        </p:nvSpPr>
        <p:spPr>
          <a:xfrm>
            <a:off x="467544" y="1268759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 smtClean="0"/>
              <a:t>Blackborad</a:t>
            </a:r>
            <a:r>
              <a:rPr lang="en-CA" b="1" dirty="0" smtClean="0"/>
              <a:t> </a:t>
            </a:r>
            <a:r>
              <a:rPr lang="en-CA" b="1" dirty="0" err="1" smtClean="0"/>
              <a:t>Architecutural</a:t>
            </a:r>
            <a:r>
              <a:rPr lang="en-CA" b="1" dirty="0"/>
              <a:t> </a:t>
            </a:r>
            <a:r>
              <a:rPr lang="en-CA" b="1" dirty="0" smtClean="0"/>
              <a:t>Style</a:t>
            </a:r>
          </a:p>
          <a:p>
            <a:r>
              <a:rPr lang="en-CA" dirty="0" smtClean="0"/>
              <a:t>For</a:t>
            </a:r>
          </a:p>
          <a:p>
            <a:r>
              <a:rPr lang="en-CA" b="1" dirty="0" smtClean="0"/>
              <a:t>Notifications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749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006" y="769519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Pipe-and-filter Architecture </a:t>
            </a:r>
            <a:r>
              <a:rPr lang="en-CA" dirty="0"/>
              <a:t>f</a:t>
            </a:r>
            <a:r>
              <a:rPr lang="en-CA" dirty="0" smtClean="0"/>
              <a:t>or </a:t>
            </a:r>
            <a:r>
              <a:rPr lang="en-CA" b="1" dirty="0" smtClean="0"/>
              <a:t>Notification Formatting</a:t>
            </a:r>
            <a:endParaRPr lang="en-CA" b="1" dirty="0"/>
          </a:p>
        </p:txBody>
      </p:sp>
      <p:sp>
        <p:nvSpPr>
          <p:cNvPr id="6" name="Oval 5"/>
          <p:cNvSpPr/>
          <p:nvPr/>
        </p:nvSpPr>
        <p:spPr>
          <a:xfrm>
            <a:off x="647564" y="1348186"/>
            <a:ext cx="2016224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1151620" y="1348186"/>
            <a:ext cx="1286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List of</a:t>
            </a:r>
          </a:p>
          <a:p>
            <a:r>
              <a:rPr lang="en-CA" dirty="0" smtClean="0"/>
              <a:t>Notification</a:t>
            </a:r>
          </a:p>
          <a:p>
            <a:r>
              <a:rPr lang="en-CA" dirty="0" smtClean="0"/>
              <a:t>Object</a:t>
            </a:r>
            <a:endParaRPr lang="en-CA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2663788" y="1809851"/>
            <a:ext cx="936104" cy="63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99892" y="1316846"/>
            <a:ext cx="1800200" cy="95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3671900" y="1360960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Formatting</a:t>
            </a:r>
            <a:r>
              <a:rPr lang="en-CA" dirty="0" smtClean="0"/>
              <a:t> – Set bold underline, and/or italics</a:t>
            </a:r>
          </a:p>
        </p:txBody>
      </p:sp>
      <p:sp>
        <p:nvSpPr>
          <p:cNvPr id="13" name="Oval 12"/>
          <p:cNvSpPr/>
          <p:nvPr/>
        </p:nvSpPr>
        <p:spPr>
          <a:xfrm>
            <a:off x="6048164" y="1132162"/>
            <a:ext cx="2124236" cy="1368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400092" y="1825818"/>
            <a:ext cx="64807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08204" y="1364154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Panel</a:t>
            </a:r>
            <a:r>
              <a:rPr lang="en-CA" dirty="0" smtClean="0"/>
              <a:t> - Widget </a:t>
            </a:r>
          </a:p>
          <a:p>
            <a:r>
              <a:rPr lang="en-CA" dirty="0"/>
              <a:t>w</a:t>
            </a:r>
            <a:r>
              <a:rPr lang="en-CA" dirty="0" smtClean="0"/>
              <a:t>ith formatting</a:t>
            </a:r>
          </a:p>
          <a:p>
            <a:r>
              <a:rPr lang="en-CA" dirty="0" smtClean="0"/>
              <a:t>text</a:t>
            </a:r>
          </a:p>
        </p:txBody>
      </p:sp>
      <p:cxnSp>
        <p:nvCxnSpPr>
          <p:cNvPr id="17" name="Straight Arrow Connector 16"/>
          <p:cNvCxnSpPr>
            <a:endCxn id="22" idx="0"/>
          </p:cNvCxnSpPr>
          <p:nvPr/>
        </p:nvCxnSpPr>
        <p:spPr>
          <a:xfrm>
            <a:off x="7200292" y="2500314"/>
            <a:ext cx="135692" cy="4929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73866" y="2993271"/>
            <a:ext cx="2124236" cy="95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6300192" y="3008941"/>
            <a:ext cx="2124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err="1" smtClean="0"/>
              <a:t>DateStamp</a:t>
            </a:r>
            <a:r>
              <a:rPr lang="en-CA" u="sng" dirty="0" smtClean="0"/>
              <a:t> </a:t>
            </a:r>
            <a:r>
              <a:rPr lang="en-CA" dirty="0" smtClean="0"/>
              <a:t>– Add</a:t>
            </a:r>
          </a:p>
          <a:p>
            <a:r>
              <a:rPr lang="en-CA" dirty="0" smtClean="0"/>
              <a:t>date/time of the</a:t>
            </a:r>
          </a:p>
          <a:p>
            <a:r>
              <a:rPr lang="en-CA" dirty="0" smtClean="0"/>
              <a:t>notification </a:t>
            </a:r>
            <a:r>
              <a:rPr lang="en-CA" dirty="0" err="1" smtClean="0"/>
              <a:t>occured</a:t>
            </a:r>
            <a:endParaRPr lang="en-CA" dirty="0" smtClean="0"/>
          </a:p>
        </p:txBody>
      </p:sp>
      <p:cxnSp>
        <p:nvCxnSpPr>
          <p:cNvPr id="26" name="Straight Arrow Connector 25"/>
          <p:cNvCxnSpPr>
            <a:stCxn id="22" idx="1"/>
            <a:endCxn id="29" idx="6"/>
          </p:cNvCxnSpPr>
          <p:nvPr/>
        </p:nvCxnSpPr>
        <p:spPr>
          <a:xfrm flipH="1" flipV="1">
            <a:off x="5553441" y="3465426"/>
            <a:ext cx="720425" cy="51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37217" y="2997374"/>
            <a:ext cx="2016224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3727595" y="3280760"/>
            <a:ext cx="185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Panel with Date</a:t>
            </a:r>
          </a:p>
        </p:txBody>
      </p:sp>
      <p:cxnSp>
        <p:nvCxnSpPr>
          <p:cNvPr id="42" name="Straight Arrow Connector 41"/>
          <p:cNvCxnSpPr>
            <a:stCxn id="29" idx="2"/>
          </p:cNvCxnSpPr>
          <p:nvPr/>
        </p:nvCxnSpPr>
        <p:spPr>
          <a:xfrm flipH="1">
            <a:off x="2663788" y="3465426"/>
            <a:ext cx="87342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52983" y="2988091"/>
            <a:ext cx="1800200" cy="95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/>
          <p:cNvSpPr/>
          <p:nvPr/>
        </p:nvSpPr>
        <p:spPr>
          <a:xfrm>
            <a:off x="901581" y="3147440"/>
            <a:ext cx="1735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u="sng" dirty="0" smtClean="0"/>
              <a:t>Icon</a:t>
            </a:r>
            <a:r>
              <a:rPr lang="en-CA" dirty="0" smtClean="0"/>
              <a:t> – Add </a:t>
            </a:r>
          </a:p>
          <a:p>
            <a:r>
              <a:rPr lang="en-CA" dirty="0" smtClean="0"/>
              <a:t>appropriate icon</a:t>
            </a:r>
          </a:p>
        </p:txBody>
      </p:sp>
      <p:cxnSp>
        <p:nvCxnSpPr>
          <p:cNvPr id="49" name="Straight Arrow Connector 48"/>
          <p:cNvCxnSpPr>
            <a:stCxn id="47" idx="2"/>
            <a:endCxn id="52" idx="0"/>
          </p:cNvCxnSpPr>
          <p:nvPr/>
        </p:nvCxnSpPr>
        <p:spPr>
          <a:xfrm>
            <a:off x="1753083" y="3942761"/>
            <a:ext cx="0" cy="8164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44971" y="4759203"/>
            <a:ext cx="2016224" cy="9361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852983" y="4904089"/>
            <a:ext cx="1853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Panel with added icon</a:t>
            </a:r>
          </a:p>
        </p:txBody>
      </p:sp>
      <p:cxnSp>
        <p:nvCxnSpPr>
          <p:cNvPr id="55" name="Straight Arrow Connector 54"/>
          <p:cNvCxnSpPr>
            <a:stCxn id="52" idx="6"/>
          </p:cNvCxnSpPr>
          <p:nvPr/>
        </p:nvCxnSpPr>
        <p:spPr>
          <a:xfrm flipV="1">
            <a:off x="2761195" y="5227254"/>
            <a:ext cx="137875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149630" y="4759203"/>
            <a:ext cx="2495016" cy="95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TextBox 58"/>
          <p:cNvSpPr txBox="1"/>
          <p:nvPr/>
        </p:nvSpPr>
        <p:spPr>
          <a:xfrm>
            <a:off x="4139952" y="4758158"/>
            <a:ext cx="2504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Background</a:t>
            </a:r>
            <a:r>
              <a:rPr lang="en-CA" dirty="0" smtClean="0"/>
              <a:t> – Apply background color to indicate “old” or “new”</a:t>
            </a:r>
          </a:p>
        </p:txBody>
      </p:sp>
    </p:spTree>
    <p:extLst>
      <p:ext uri="{BB962C8B-B14F-4D97-AF65-F5344CB8AC3E}">
        <p14:creationId xmlns:p14="http://schemas.microsoft.com/office/powerpoint/2010/main" val="9910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11080" y="356066"/>
            <a:ext cx="1872208" cy="1359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/>
          <p:cNvCxnSpPr>
            <a:stCxn id="4" idx="2"/>
            <a:endCxn id="7" idx="2"/>
          </p:cNvCxnSpPr>
          <p:nvPr/>
        </p:nvCxnSpPr>
        <p:spPr>
          <a:xfrm>
            <a:off x="2911080" y="424057"/>
            <a:ext cx="0" cy="8600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83288" y="430411"/>
            <a:ext cx="0" cy="864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911080" y="1212128"/>
            <a:ext cx="1879594" cy="144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3166801" y="52892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App Engine Data Store</a:t>
            </a:r>
            <a:endParaRPr lang="en-CA" dirty="0"/>
          </a:p>
        </p:txBody>
      </p:sp>
      <p:cxnSp>
        <p:nvCxnSpPr>
          <p:cNvPr id="15" name="Straight Arrow Connector 14"/>
          <p:cNvCxnSpPr>
            <a:stCxn id="17" idx="0"/>
            <a:endCxn id="48" idx="2"/>
          </p:cNvCxnSpPr>
          <p:nvPr/>
        </p:nvCxnSpPr>
        <p:spPr>
          <a:xfrm flipV="1">
            <a:off x="1753083" y="1976581"/>
            <a:ext cx="1111608" cy="439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52983" y="2416242"/>
            <a:ext cx="18001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161734" y="2416242"/>
            <a:ext cx="118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Chat Panel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1631" y="1930414"/>
            <a:ext cx="226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Send Message to User</a:t>
            </a:r>
            <a:endParaRPr lang="en-CA" dirty="0"/>
          </a:p>
        </p:txBody>
      </p:sp>
      <p:cxnSp>
        <p:nvCxnSpPr>
          <p:cNvPr id="20" name="Straight Arrow Connector 19"/>
          <p:cNvCxnSpPr>
            <a:endCxn id="26" idx="0"/>
          </p:cNvCxnSpPr>
          <p:nvPr/>
        </p:nvCxnSpPr>
        <p:spPr>
          <a:xfrm>
            <a:off x="3850877" y="1378967"/>
            <a:ext cx="2917367" cy="8258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09560" y="1212128"/>
            <a:ext cx="304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Notify User </a:t>
            </a:r>
            <a:r>
              <a:rPr lang="en-CA" dirty="0" err="1" smtClean="0"/>
              <a:t>AsyncCallBack</a:t>
            </a:r>
            <a:r>
              <a:rPr lang="en-CA" dirty="0" smtClean="0"/>
              <a:t> when message available</a:t>
            </a:r>
            <a:endParaRPr lang="en-CA" dirty="0"/>
          </a:p>
        </p:txBody>
      </p:sp>
      <p:sp>
        <p:nvSpPr>
          <p:cNvPr id="26" name="Rectangle 25"/>
          <p:cNvSpPr/>
          <p:nvPr/>
        </p:nvSpPr>
        <p:spPr>
          <a:xfrm>
            <a:off x="5868144" y="2204864"/>
            <a:ext cx="18001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6176895" y="2416242"/>
            <a:ext cx="118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Chat Panel</a:t>
            </a:r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328206" y="356066"/>
            <a:ext cx="1507490" cy="6966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577005" y="519735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Message</a:t>
            </a:r>
            <a:endParaRPr lang="en-CA" dirty="0"/>
          </a:p>
        </p:txBody>
      </p:sp>
      <p:sp>
        <p:nvSpPr>
          <p:cNvPr id="31" name="Oval 30"/>
          <p:cNvSpPr/>
          <p:nvPr/>
        </p:nvSpPr>
        <p:spPr>
          <a:xfrm>
            <a:off x="328206" y="3768887"/>
            <a:ext cx="1507490" cy="6966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36545" y="3932556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Subscribe</a:t>
            </a:r>
            <a:endParaRPr lang="en-CA" dirty="0"/>
          </a:p>
        </p:txBody>
      </p:sp>
      <p:sp>
        <p:nvSpPr>
          <p:cNvPr id="33" name="Oval 32"/>
          <p:cNvSpPr/>
          <p:nvPr/>
        </p:nvSpPr>
        <p:spPr>
          <a:xfrm>
            <a:off x="3521409" y="3668434"/>
            <a:ext cx="1872208" cy="1359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Connector 33"/>
          <p:cNvCxnSpPr>
            <a:stCxn id="33" idx="2"/>
            <a:endCxn id="36" idx="2"/>
          </p:cNvCxnSpPr>
          <p:nvPr/>
        </p:nvCxnSpPr>
        <p:spPr>
          <a:xfrm>
            <a:off x="3521409" y="3736425"/>
            <a:ext cx="0" cy="8600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93617" y="3742779"/>
            <a:ext cx="0" cy="864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521409" y="4524496"/>
            <a:ext cx="1879594" cy="144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/>
          <p:cNvSpPr txBox="1"/>
          <p:nvPr/>
        </p:nvSpPr>
        <p:spPr>
          <a:xfrm>
            <a:off x="3777130" y="384129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App Engine Data Store</a:t>
            </a:r>
            <a:endParaRPr lang="en-CA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590041" y="4656124"/>
            <a:ext cx="1621919" cy="8611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63312" y="5517232"/>
            <a:ext cx="2045555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664484" y="5728610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Friends Service</a:t>
            </a:r>
            <a:endParaRPr lang="en-CA" dirty="0"/>
          </a:p>
        </p:txBody>
      </p:sp>
      <p:sp>
        <p:nvSpPr>
          <p:cNvPr id="41" name="TextBox 40"/>
          <p:cNvSpPr txBox="1"/>
          <p:nvPr/>
        </p:nvSpPr>
        <p:spPr>
          <a:xfrm>
            <a:off x="1463312" y="4656124"/>
            <a:ext cx="2090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 Subscribe User/ </a:t>
            </a:r>
          </a:p>
          <a:p>
            <a:r>
              <a:rPr lang="en-CA" dirty="0" smtClean="0"/>
              <a:t>Update Subscription</a:t>
            </a:r>
            <a:endParaRPr lang="en-CA" dirty="0"/>
          </a:p>
        </p:txBody>
      </p:sp>
      <p:cxnSp>
        <p:nvCxnSpPr>
          <p:cNvPr id="42" name="Straight Arrow Connector 41"/>
          <p:cNvCxnSpPr>
            <a:endCxn id="44" idx="0"/>
          </p:cNvCxnSpPr>
          <p:nvPr/>
        </p:nvCxnSpPr>
        <p:spPr>
          <a:xfrm>
            <a:off x="4929095" y="4668512"/>
            <a:ext cx="2216322" cy="8487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68144" y="4540430"/>
            <a:ext cx="3049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2 Notify User </a:t>
            </a:r>
            <a:r>
              <a:rPr lang="en-CA" dirty="0" err="1" smtClean="0"/>
              <a:t>AsyncCallBack</a:t>
            </a:r>
            <a:r>
              <a:rPr lang="en-CA" dirty="0" smtClean="0"/>
              <a:t> when available</a:t>
            </a:r>
            <a:endParaRPr lang="en-CA" dirty="0"/>
          </a:p>
        </p:txBody>
      </p:sp>
      <p:sp>
        <p:nvSpPr>
          <p:cNvPr id="44" name="Rectangle 43"/>
          <p:cNvSpPr/>
          <p:nvPr/>
        </p:nvSpPr>
        <p:spPr>
          <a:xfrm>
            <a:off x="6012161" y="5517232"/>
            <a:ext cx="2266512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TextBox 44"/>
          <p:cNvSpPr txBox="1"/>
          <p:nvPr/>
        </p:nvSpPr>
        <p:spPr>
          <a:xfrm>
            <a:off x="6362728" y="5728610"/>
            <a:ext cx="160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Friends Service</a:t>
            </a:r>
            <a:endParaRPr lang="en-CA" dirty="0"/>
          </a:p>
        </p:txBody>
      </p:sp>
      <p:cxnSp>
        <p:nvCxnSpPr>
          <p:cNvPr id="47" name="Straight Arrow Connector 46"/>
          <p:cNvCxnSpPr>
            <a:stCxn id="36" idx="4"/>
          </p:cNvCxnSpPr>
          <p:nvPr/>
        </p:nvCxnSpPr>
        <p:spPr>
          <a:xfrm flipH="1">
            <a:off x="2898539" y="4668512"/>
            <a:ext cx="1562667" cy="8487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63511" y="4976914"/>
            <a:ext cx="1782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     4 Notify result</a:t>
            </a:r>
          </a:p>
          <a:p>
            <a:r>
              <a:rPr lang="en-CA" dirty="0" smtClean="0"/>
              <a:t>When available</a:t>
            </a:r>
          </a:p>
        </p:txBody>
      </p:sp>
      <p:cxnSp>
        <p:nvCxnSpPr>
          <p:cNvPr id="52" name="Straight Arrow Connector 51"/>
          <p:cNvCxnSpPr>
            <a:endCxn id="36" idx="4"/>
          </p:cNvCxnSpPr>
          <p:nvPr/>
        </p:nvCxnSpPr>
        <p:spPr>
          <a:xfrm flipH="1" flipV="1">
            <a:off x="4461206" y="4668512"/>
            <a:ext cx="2307037" cy="8487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20096" y="5115413"/>
            <a:ext cx="286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3 Accept/Reject</a:t>
            </a:r>
          </a:p>
          <a:p>
            <a:r>
              <a:rPr lang="en-CA" dirty="0" smtClean="0"/>
              <a:t>Update subscription list data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831357" y="1602959"/>
            <a:ext cx="2044516" cy="373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/>
          <p:cNvSpPr txBox="1"/>
          <p:nvPr/>
        </p:nvSpPr>
        <p:spPr>
          <a:xfrm>
            <a:off x="1909429" y="1607249"/>
            <a:ext cx="191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CheckSubscription</a:t>
            </a:r>
            <a:endParaRPr lang="en-CA" dirty="0"/>
          </a:p>
        </p:txBody>
      </p:sp>
      <p:cxnSp>
        <p:nvCxnSpPr>
          <p:cNvPr id="53" name="Straight Arrow Connector 52"/>
          <p:cNvCxnSpPr>
            <a:stCxn id="48" idx="0"/>
            <a:endCxn id="7" idx="4"/>
          </p:cNvCxnSpPr>
          <p:nvPr/>
        </p:nvCxnSpPr>
        <p:spPr>
          <a:xfrm flipV="1">
            <a:off x="2864691" y="1356144"/>
            <a:ext cx="986186" cy="2511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5800" y="1194301"/>
            <a:ext cx="264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Update message database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9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yunyunzai\Desktop\u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3995" y="-3233293"/>
            <a:ext cx="19615150" cy="157353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-180528" y="7605464"/>
            <a:ext cx="1805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-828600" y="6669360"/>
            <a:ext cx="0" cy="504056"/>
          </a:xfrm>
          <a:prstGeom prst="straightConnector1">
            <a:avLst/>
          </a:prstGeom>
          <a:ln cap="sq">
            <a:solidFill>
              <a:schemeClr val="tx1"/>
            </a:solidFill>
            <a:prstDash val="sysDot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>
            <a:off x="-918610" y="6669360"/>
            <a:ext cx="180020" cy="188640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348864" y="76054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-1476672" y="1124744"/>
            <a:ext cx="2664296" cy="338437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87624" y="1484784"/>
            <a:ext cx="1152128" cy="302433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-540568" y="1412776"/>
            <a:ext cx="39604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rot="5400000" flipH="1" flipV="1">
            <a:off x="4355976" y="2348880"/>
            <a:ext cx="144016" cy="144016"/>
          </a:xfrm>
          <a:prstGeom prst="bentConnector3">
            <a:avLst>
              <a:gd name="adj1" fmla="val -12719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 flipH="1" flipV="1">
            <a:off x="1727684" y="944724"/>
            <a:ext cx="288032" cy="216024"/>
          </a:xfrm>
          <a:prstGeom prst="bentConnector3">
            <a:avLst>
              <a:gd name="adj1" fmla="val -5336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 flipH="1" flipV="1">
            <a:off x="2987824" y="1340768"/>
            <a:ext cx="144016" cy="144016"/>
          </a:xfrm>
          <a:prstGeom prst="bentConnector3">
            <a:avLst>
              <a:gd name="adj1" fmla="val -12719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H="1" flipV="1">
            <a:off x="467544" y="1268760"/>
            <a:ext cx="144016" cy="144016"/>
          </a:xfrm>
          <a:prstGeom prst="bentConnector3">
            <a:avLst>
              <a:gd name="adj1" fmla="val -12719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 flipH="1" flipV="1">
            <a:off x="-1188640" y="1443978"/>
            <a:ext cx="144016" cy="144016"/>
          </a:xfrm>
          <a:prstGeom prst="bentConnector3">
            <a:avLst>
              <a:gd name="adj1" fmla="val -755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131840" y="836712"/>
            <a:ext cx="2880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-1044624" y="1412776"/>
            <a:ext cx="3168352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203</Words>
  <Application>Microsoft Office PowerPoint</Application>
  <PresentationFormat>On-screen Show (4:3)</PresentationFormat>
  <Paragraphs>85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Cai</dc:creator>
  <cp:lastModifiedBy>yunyunzai</cp:lastModifiedBy>
  <cp:revision>38</cp:revision>
  <dcterms:created xsi:type="dcterms:W3CDTF">2012-10-13T22:11:36Z</dcterms:created>
  <dcterms:modified xsi:type="dcterms:W3CDTF">2012-10-17T22:17:59Z</dcterms:modified>
</cp:coreProperties>
</file>