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5" r:id="rId10"/>
    <p:sldId id="266" r:id="rId11"/>
    <p:sldId id="267" r:id="rId12"/>
    <p:sldId id="270" r:id="rId13"/>
    <p:sldId id="268" r:id="rId14"/>
    <p:sldId id="269" r:id="rId15"/>
    <p:sldId id="271" r:id="rId16"/>
    <p:sldId id="273" r:id="rId17"/>
    <p:sldId id="272" r:id="rId18"/>
    <p:sldId id="275" r:id="rId19"/>
    <p:sldId id="274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8D153D-27E0-4257-80FB-81EDA16DF11C}">
          <p14:sldIdLst>
            <p14:sldId id="256"/>
            <p14:sldId id="257"/>
            <p14:sldId id="258"/>
            <p14:sldId id="259"/>
            <p14:sldId id="260"/>
            <p14:sldId id="264"/>
            <p14:sldId id="261"/>
            <p14:sldId id="263"/>
            <p14:sldId id="265"/>
            <p14:sldId id="266"/>
            <p14:sldId id="267"/>
            <p14:sldId id="270"/>
            <p14:sldId id="268"/>
            <p14:sldId id="269"/>
            <p14:sldId id="271"/>
            <p14:sldId id="273"/>
            <p14:sldId id="272"/>
            <p14:sldId id="275"/>
            <p14:sldId id="274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018DEA-C872-47D9-A9E2-D6BCC7A42F5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30C5B97-276D-4461-90A5-1A42FA2700C4}">
      <dgm:prSet/>
      <dgm:spPr>
        <a:solidFill>
          <a:srgbClr val="FFC000"/>
        </a:solidFill>
      </dgm:spPr>
      <dgm:t>
        <a:bodyPr/>
        <a:lstStyle/>
        <a:p>
          <a:pPr rtl="0"/>
          <a:r>
            <a:rPr lang="en-CA" dirty="0" smtClean="0"/>
            <a:t>Event </a:t>
          </a:r>
          <a:r>
            <a:rPr lang="en-CA" dirty="0" smtClean="0"/>
            <a:t>Based Server</a:t>
          </a:r>
          <a:endParaRPr lang="en-CA" dirty="0"/>
        </a:p>
      </dgm:t>
    </dgm:pt>
    <dgm:pt modelId="{91B4F0E9-7B2B-4F55-B07D-6197D723293B}" type="parTrans" cxnId="{AB359B5F-C73F-484D-846E-2C92CF3870B8}">
      <dgm:prSet/>
      <dgm:spPr/>
      <dgm:t>
        <a:bodyPr/>
        <a:lstStyle/>
        <a:p>
          <a:endParaRPr lang="en-CA"/>
        </a:p>
      </dgm:t>
    </dgm:pt>
    <dgm:pt modelId="{62240582-4FE2-474B-9209-72882F65B4CC}" type="sibTrans" cxnId="{AB359B5F-C73F-484D-846E-2C92CF3870B8}">
      <dgm:prSet/>
      <dgm:spPr/>
      <dgm:t>
        <a:bodyPr/>
        <a:lstStyle/>
        <a:p>
          <a:endParaRPr lang="en-CA"/>
        </a:p>
      </dgm:t>
    </dgm:pt>
    <dgm:pt modelId="{486AE43E-09D7-48C7-B87E-77E558E90B8C}">
      <dgm:prSet/>
      <dgm:spPr/>
      <dgm:t>
        <a:bodyPr/>
        <a:lstStyle/>
        <a:p>
          <a:pPr rtl="0"/>
          <a:r>
            <a:rPr lang="en-CA" dirty="0" smtClean="0"/>
            <a:t>Internal</a:t>
          </a:r>
        </a:p>
        <a:p>
          <a:pPr rtl="0"/>
          <a:r>
            <a:rPr lang="en-CA" dirty="0" smtClean="0"/>
            <a:t>Model</a:t>
          </a:r>
          <a:endParaRPr lang="en-CA" dirty="0"/>
        </a:p>
      </dgm:t>
    </dgm:pt>
    <dgm:pt modelId="{F9DDA306-A657-4ED6-8B58-200183CCC33D}" type="parTrans" cxnId="{B5CD4467-EB43-4104-BFBC-E0B2A40E13C6}">
      <dgm:prSet/>
      <dgm:spPr/>
      <dgm:t>
        <a:bodyPr/>
        <a:lstStyle/>
        <a:p>
          <a:endParaRPr lang="en-CA"/>
        </a:p>
      </dgm:t>
    </dgm:pt>
    <dgm:pt modelId="{59A7B783-878D-4506-9997-931424A8DC48}" type="sibTrans" cxnId="{B5CD4467-EB43-4104-BFBC-E0B2A40E13C6}">
      <dgm:prSet/>
      <dgm:spPr/>
      <dgm:t>
        <a:bodyPr/>
        <a:lstStyle/>
        <a:p>
          <a:endParaRPr lang="en-CA"/>
        </a:p>
      </dgm:t>
    </dgm:pt>
    <dgm:pt modelId="{4CFDD5B3-B38B-41E5-A67F-766BC9E4DC00}" type="pres">
      <dgm:prSet presAssocID="{08018DEA-C872-47D9-A9E2-D6BCC7A42F5B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C65E3A00-88A2-4A49-A75C-AC7C54A4FF78}" type="pres">
      <dgm:prSet presAssocID="{930C5B97-276D-4461-90A5-1A42FA2700C4}" presName="circ1" presStyleLbl="vennNode1" presStyleIdx="0" presStyleCnt="2" custLinFactNeighborX="-18512" custLinFactNeighborY="-11134"/>
      <dgm:spPr/>
      <dgm:t>
        <a:bodyPr/>
        <a:lstStyle/>
        <a:p>
          <a:endParaRPr lang="en-CA"/>
        </a:p>
      </dgm:t>
    </dgm:pt>
    <dgm:pt modelId="{649E37E6-D7A3-4807-980B-2DBABE5514BB}" type="pres">
      <dgm:prSet presAssocID="{930C5B97-276D-4461-90A5-1A42FA2700C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D8A2506-43D3-429D-B1EA-C9638B4E1657}" type="pres">
      <dgm:prSet presAssocID="{486AE43E-09D7-48C7-B87E-77E558E90B8C}" presName="circ2" presStyleLbl="vennNode1" presStyleIdx="1" presStyleCnt="2" custLinFactNeighborX="9416" custLinFactNeighborY="-273"/>
      <dgm:spPr/>
      <dgm:t>
        <a:bodyPr/>
        <a:lstStyle/>
        <a:p>
          <a:endParaRPr lang="en-CA"/>
        </a:p>
      </dgm:t>
    </dgm:pt>
    <dgm:pt modelId="{3ED29F47-6616-4FDD-B3EF-61AF3E71A728}" type="pres">
      <dgm:prSet presAssocID="{486AE43E-09D7-48C7-B87E-77E558E90B8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ED8DADC9-2EFD-452B-8FB7-2BEE76A01907}" type="presOf" srcId="{486AE43E-09D7-48C7-B87E-77E558E90B8C}" destId="{3ED29F47-6616-4FDD-B3EF-61AF3E71A728}" srcOrd="1" destOrd="0" presId="urn:microsoft.com/office/officeart/2005/8/layout/venn1"/>
    <dgm:cxn modelId="{AB359B5F-C73F-484D-846E-2C92CF3870B8}" srcId="{08018DEA-C872-47D9-A9E2-D6BCC7A42F5B}" destId="{930C5B97-276D-4461-90A5-1A42FA2700C4}" srcOrd="0" destOrd="0" parTransId="{91B4F0E9-7B2B-4F55-B07D-6197D723293B}" sibTransId="{62240582-4FE2-474B-9209-72882F65B4CC}"/>
    <dgm:cxn modelId="{01E6F754-A228-4DCA-AC08-D0508DBE3F26}" type="presOf" srcId="{486AE43E-09D7-48C7-B87E-77E558E90B8C}" destId="{DD8A2506-43D3-429D-B1EA-C9638B4E1657}" srcOrd="0" destOrd="0" presId="urn:microsoft.com/office/officeart/2005/8/layout/venn1"/>
    <dgm:cxn modelId="{B5CD4467-EB43-4104-BFBC-E0B2A40E13C6}" srcId="{08018DEA-C872-47D9-A9E2-D6BCC7A42F5B}" destId="{486AE43E-09D7-48C7-B87E-77E558E90B8C}" srcOrd="1" destOrd="0" parTransId="{F9DDA306-A657-4ED6-8B58-200183CCC33D}" sibTransId="{59A7B783-878D-4506-9997-931424A8DC48}"/>
    <dgm:cxn modelId="{34C1B89A-FC94-4FCF-80B8-744080F9CADD}" type="presOf" srcId="{08018DEA-C872-47D9-A9E2-D6BCC7A42F5B}" destId="{4CFDD5B3-B38B-41E5-A67F-766BC9E4DC00}" srcOrd="0" destOrd="0" presId="urn:microsoft.com/office/officeart/2005/8/layout/venn1"/>
    <dgm:cxn modelId="{2F1AA76F-1D36-4013-8FD9-1DFAC0D159EE}" type="presOf" srcId="{930C5B97-276D-4461-90A5-1A42FA2700C4}" destId="{C65E3A00-88A2-4A49-A75C-AC7C54A4FF78}" srcOrd="0" destOrd="0" presId="urn:microsoft.com/office/officeart/2005/8/layout/venn1"/>
    <dgm:cxn modelId="{96D59FB4-0DA4-4F94-B92A-5C11FF411A2D}" type="presOf" srcId="{930C5B97-276D-4461-90A5-1A42FA2700C4}" destId="{649E37E6-D7A3-4807-980B-2DBABE5514BB}" srcOrd="1" destOrd="0" presId="urn:microsoft.com/office/officeart/2005/8/layout/venn1"/>
    <dgm:cxn modelId="{B9485249-2E55-4630-8C50-14064A6962C0}" type="presParOf" srcId="{4CFDD5B3-B38B-41E5-A67F-766BC9E4DC00}" destId="{C65E3A00-88A2-4A49-A75C-AC7C54A4FF78}" srcOrd="0" destOrd="0" presId="urn:microsoft.com/office/officeart/2005/8/layout/venn1"/>
    <dgm:cxn modelId="{1B1E103B-50D3-4ADA-99D4-622EB78245A4}" type="presParOf" srcId="{4CFDD5B3-B38B-41E5-A67F-766BC9E4DC00}" destId="{649E37E6-D7A3-4807-980B-2DBABE5514BB}" srcOrd="1" destOrd="0" presId="urn:microsoft.com/office/officeart/2005/8/layout/venn1"/>
    <dgm:cxn modelId="{9EC26447-2D0D-4949-BED9-DF3E7F7C24D0}" type="presParOf" srcId="{4CFDD5B3-B38B-41E5-A67F-766BC9E4DC00}" destId="{DD8A2506-43D3-429D-B1EA-C9638B4E1657}" srcOrd="2" destOrd="0" presId="urn:microsoft.com/office/officeart/2005/8/layout/venn1"/>
    <dgm:cxn modelId="{B46450E2-BFA0-4D6C-8E92-A1E4A296905C}" type="presParOf" srcId="{4CFDD5B3-B38B-41E5-A67F-766BC9E4DC00}" destId="{3ED29F47-6616-4FDD-B3EF-61AF3E71A72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F0351B-635D-435E-B65C-F2C12C42111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8CF4FF8E-880F-4A59-A6F4-3379EC40DFF9}">
      <dgm:prSet phldrT="[Text]"/>
      <dgm:spPr/>
      <dgm:t>
        <a:bodyPr/>
        <a:lstStyle/>
        <a:p>
          <a:r>
            <a:rPr lang="en-CA" dirty="0" smtClean="0"/>
            <a:t>1</a:t>
          </a:r>
          <a:endParaRPr lang="en-CA" dirty="0"/>
        </a:p>
      </dgm:t>
    </dgm:pt>
    <dgm:pt modelId="{C0BABCEC-3DD9-4626-9C59-77FBC18C0DF4}" type="parTrans" cxnId="{EC0808DC-1496-4725-AB80-FEA09F94BCA6}">
      <dgm:prSet/>
      <dgm:spPr/>
      <dgm:t>
        <a:bodyPr/>
        <a:lstStyle/>
        <a:p>
          <a:endParaRPr lang="en-CA"/>
        </a:p>
      </dgm:t>
    </dgm:pt>
    <dgm:pt modelId="{44D7804E-E1B2-46BA-AEA6-B0F3B6C79A34}" type="sibTrans" cxnId="{EC0808DC-1496-4725-AB80-FEA09F94BCA6}">
      <dgm:prSet/>
      <dgm:spPr/>
      <dgm:t>
        <a:bodyPr/>
        <a:lstStyle/>
        <a:p>
          <a:endParaRPr lang="en-CA"/>
        </a:p>
      </dgm:t>
    </dgm:pt>
    <dgm:pt modelId="{E811EDBC-25A7-428E-81F4-CF61B075DA3B}">
      <dgm:prSet phldrT="[Text]"/>
      <dgm:spPr/>
      <dgm:t>
        <a:bodyPr/>
        <a:lstStyle/>
        <a:p>
          <a:r>
            <a:rPr lang="en-CA" dirty="0" smtClean="0"/>
            <a:t>Begin </a:t>
          </a:r>
          <a:r>
            <a:rPr lang="en-CA" dirty="0" err="1" smtClean="0"/>
            <a:t>ngx_worker_process_cycle</a:t>
          </a:r>
          <a:r>
            <a:rPr lang="en-CA" dirty="0" smtClean="0"/>
            <a:t>()</a:t>
          </a:r>
          <a:endParaRPr lang="en-CA" dirty="0"/>
        </a:p>
      </dgm:t>
    </dgm:pt>
    <dgm:pt modelId="{F4293F5D-C230-4358-B806-7248EF526FDB}" type="parTrans" cxnId="{2769A5B8-438D-4DA5-8018-8867A6AECE11}">
      <dgm:prSet/>
      <dgm:spPr/>
      <dgm:t>
        <a:bodyPr/>
        <a:lstStyle/>
        <a:p>
          <a:endParaRPr lang="en-CA"/>
        </a:p>
      </dgm:t>
    </dgm:pt>
    <dgm:pt modelId="{D6112C54-0A6D-4FBC-BCEA-7792A0C1816B}" type="sibTrans" cxnId="{2769A5B8-438D-4DA5-8018-8867A6AECE11}">
      <dgm:prSet/>
      <dgm:spPr/>
      <dgm:t>
        <a:bodyPr/>
        <a:lstStyle/>
        <a:p>
          <a:endParaRPr lang="en-CA"/>
        </a:p>
      </dgm:t>
    </dgm:pt>
    <dgm:pt modelId="{26EBAAEA-55BD-483D-9BEB-0EDF547E4E97}">
      <dgm:prSet phldrT="[Text]"/>
      <dgm:spPr/>
      <dgm:t>
        <a:bodyPr/>
        <a:lstStyle/>
        <a:p>
          <a:r>
            <a:rPr lang="en-CA" dirty="0" smtClean="0"/>
            <a:t>2</a:t>
          </a:r>
          <a:endParaRPr lang="en-CA" dirty="0"/>
        </a:p>
      </dgm:t>
    </dgm:pt>
    <dgm:pt modelId="{10519E50-A3D9-483A-BFF2-0D630FFCBCB9}" type="parTrans" cxnId="{DEC8AAE1-D3DB-4DDB-B719-3B0DB6C7C7D1}">
      <dgm:prSet/>
      <dgm:spPr/>
      <dgm:t>
        <a:bodyPr/>
        <a:lstStyle/>
        <a:p>
          <a:endParaRPr lang="en-CA"/>
        </a:p>
      </dgm:t>
    </dgm:pt>
    <dgm:pt modelId="{AFFE14C3-4A27-4FAA-8734-90B2F36BBFDA}" type="sibTrans" cxnId="{DEC8AAE1-D3DB-4DDB-B719-3B0DB6C7C7D1}">
      <dgm:prSet/>
      <dgm:spPr/>
      <dgm:t>
        <a:bodyPr/>
        <a:lstStyle/>
        <a:p>
          <a:endParaRPr lang="en-CA"/>
        </a:p>
      </dgm:t>
    </dgm:pt>
    <dgm:pt modelId="{D9FDED84-9899-4546-B4B8-E35FCE9A9DDD}">
      <dgm:prSet phldrT="[Text]"/>
      <dgm:spPr/>
      <dgm:t>
        <a:bodyPr/>
        <a:lstStyle/>
        <a:p>
          <a:r>
            <a:rPr lang="en-CA" dirty="0" smtClean="0"/>
            <a:t>Process events with OS specific mechanisms</a:t>
          </a:r>
          <a:endParaRPr lang="en-CA" dirty="0"/>
        </a:p>
      </dgm:t>
    </dgm:pt>
    <dgm:pt modelId="{FB6C625E-2E42-4D10-AD3E-963D9DA19753}" type="parTrans" cxnId="{FF4195F5-36EF-4060-99B8-B6E57D22D7DC}">
      <dgm:prSet/>
      <dgm:spPr/>
      <dgm:t>
        <a:bodyPr/>
        <a:lstStyle/>
        <a:p>
          <a:endParaRPr lang="en-CA"/>
        </a:p>
      </dgm:t>
    </dgm:pt>
    <dgm:pt modelId="{61D60253-7DE8-4F54-B08F-4FA046FF2833}" type="sibTrans" cxnId="{FF4195F5-36EF-4060-99B8-B6E57D22D7DC}">
      <dgm:prSet/>
      <dgm:spPr/>
      <dgm:t>
        <a:bodyPr/>
        <a:lstStyle/>
        <a:p>
          <a:endParaRPr lang="en-CA"/>
        </a:p>
      </dgm:t>
    </dgm:pt>
    <dgm:pt modelId="{2E643C7A-8148-4F28-AE17-6DD3DE8C4F90}">
      <dgm:prSet phldrT="[Text]"/>
      <dgm:spPr/>
      <dgm:t>
        <a:bodyPr/>
        <a:lstStyle/>
        <a:p>
          <a:r>
            <a:rPr lang="en-CA" dirty="0" smtClean="0"/>
            <a:t>3</a:t>
          </a:r>
          <a:endParaRPr lang="en-CA" dirty="0"/>
        </a:p>
      </dgm:t>
    </dgm:pt>
    <dgm:pt modelId="{3BF91564-93B1-4721-BED6-316AB91AA86E}" type="parTrans" cxnId="{A915B98F-3DBD-4BDF-B7E4-277DFE10D054}">
      <dgm:prSet/>
      <dgm:spPr/>
      <dgm:t>
        <a:bodyPr/>
        <a:lstStyle/>
        <a:p>
          <a:endParaRPr lang="en-CA"/>
        </a:p>
      </dgm:t>
    </dgm:pt>
    <dgm:pt modelId="{5FAF743E-BFEC-4DD5-AF28-0374DD47A1E2}" type="sibTrans" cxnId="{A915B98F-3DBD-4BDF-B7E4-277DFE10D054}">
      <dgm:prSet/>
      <dgm:spPr/>
      <dgm:t>
        <a:bodyPr/>
        <a:lstStyle/>
        <a:p>
          <a:endParaRPr lang="en-CA"/>
        </a:p>
      </dgm:t>
    </dgm:pt>
    <dgm:pt modelId="{23A4AE2C-0FC1-48EA-8B9B-37B7DDBF51B4}">
      <dgm:prSet phldrT="[Text]"/>
      <dgm:spPr/>
      <dgm:t>
        <a:bodyPr/>
        <a:lstStyle/>
        <a:p>
          <a:r>
            <a:rPr lang="en-CA" dirty="0" smtClean="0"/>
            <a:t>Accept events and dispatch the relevant actions</a:t>
          </a:r>
          <a:endParaRPr lang="en-CA" dirty="0"/>
        </a:p>
      </dgm:t>
    </dgm:pt>
    <dgm:pt modelId="{BFA27EBE-C422-4218-95CD-FC612DE1C0CE}" type="parTrans" cxnId="{C8CB5527-4098-420F-BC5D-FB15AB3A8E47}">
      <dgm:prSet/>
      <dgm:spPr/>
      <dgm:t>
        <a:bodyPr/>
        <a:lstStyle/>
        <a:p>
          <a:endParaRPr lang="en-CA"/>
        </a:p>
      </dgm:t>
    </dgm:pt>
    <dgm:pt modelId="{80CCC9DC-B92B-46C9-8E10-E49F5E17C4E9}" type="sibTrans" cxnId="{C8CB5527-4098-420F-BC5D-FB15AB3A8E47}">
      <dgm:prSet/>
      <dgm:spPr/>
      <dgm:t>
        <a:bodyPr/>
        <a:lstStyle/>
        <a:p>
          <a:endParaRPr lang="en-CA"/>
        </a:p>
      </dgm:t>
    </dgm:pt>
    <dgm:pt modelId="{98493095-7ED3-4E0C-BA1B-A7A2AA848B08}">
      <dgm:prSet phldrT="[Text]"/>
      <dgm:spPr/>
      <dgm:t>
        <a:bodyPr/>
        <a:lstStyle/>
        <a:p>
          <a:r>
            <a:rPr lang="en-CA" dirty="0" smtClean="0"/>
            <a:t>4</a:t>
          </a:r>
          <a:endParaRPr lang="en-CA" dirty="0"/>
        </a:p>
      </dgm:t>
    </dgm:pt>
    <dgm:pt modelId="{C42704EC-07C4-48C2-B291-302215FAC382}" type="parTrans" cxnId="{B05476E7-DA00-4723-969E-2E666B227981}">
      <dgm:prSet/>
      <dgm:spPr/>
      <dgm:t>
        <a:bodyPr/>
        <a:lstStyle/>
        <a:p>
          <a:endParaRPr lang="en-CA"/>
        </a:p>
      </dgm:t>
    </dgm:pt>
    <dgm:pt modelId="{404BC78D-F5B9-45F4-9B77-E39037E03FF2}" type="sibTrans" cxnId="{B05476E7-DA00-4723-969E-2E666B227981}">
      <dgm:prSet/>
      <dgm:spPr/>
      <dgm:t>
        <a:bodyPr/>
        <a:lstStyle/>
        <a:p>
          <a:endParaRPr lang="en-CA"/>
        </a:p>
      </dgm:t>
    </dgm:pt>
    <dgm:pt modelId="{AA8D5E57-E031-476D-A18E-C6718BA56F08}">
      <dgm:prSet phldrT="[Text]"/>
      <dgm:spPr/>
      <dgm:t>
        <a:bodyPr/>
        <a:lstStyle/>
        <a:p>
          <a:r>
            <a:rPr lang="en-CA" dirty="0" smtClean="0"/>
            <a:t>6</a:t>
          </a:r>
          <a:endParaRPr lang="en-CA" dirty="0"/>
        </a:p>
      </dgm:t>
    </dgm:pt>
    <dgm:pt modelId="{B7577FF1-AD4B-4021-8527-0B65CD7CEF0A}" type="parTrans" cxnId="{A04DC782-B673-43C9-9297-379AA97DAF83}">
      <dgm:prSet/>
      <dgm:spPr/>
      <dgm:t>
        <a:bodyPr/>
        <a:lstStyle/>
        <a:p>
          <a:endParaRPr lang="en-CA"/>
        </a:p>
      </dgm:t>
    </dgm:pt>
    <dgm:pt modelId="{90D485EA-6E3E-4DD1-B383-B6D52304B5C2}" type="sibTrans" cxnId="{A04DC782-B673-43C9-9297-379AA97DAF83}">
      <dgm:prSet/>
      <dgm:spPr/>
      <dgm:t>
        <a:bodyPr/>
        <a:lstStyle/>
        <a:p>
          <a:endParaRPr lang="en-CA"/>
        </a:p>
      </dgm:t>
    </dgm:pt>
    <dgm:pt modelId="{0911D7B4-447C-4E7E-B171-6B711E567B43}">
      <dgm:prSet phldrT="[Text]"/>
      <dgm:spPr/>
      <dgm:t>
        <a:bodyPr/>
        <a:lstStyle/>
        <a:p>
          <a:r>
            <a:rPr lang="en-CA" dirty="0" smtClean="0"/>
            <a:t>7</a:t>
          </a:r>
          <a:endParaRPr lang="en-CA" dirty="0"/>
        </a:p>
      </dgm:t>
    </dgm:pt>
    <dgm:pt modelId="{F26FC34F-FB10-4B7E-A65A-46C036FD0195}" type="parTrans" cxnId="{CEC7B4D1-1E84-49DD-A7A6-4E0E31DD00C6}">
      <dgm:prSet/>
      <dgm:spPr/>
      <dgm:t>
        <a:bodyPr/>
        <a:lstStyle/>
        <a:p>
          <a:endParaRPr lang="en-CA"/>
        </a:p>
      </dgm:t>
    </dgm:pt>
    <dgm:pt modelId="{80CF3F68-4F2A-424B-9677-28905DDD3FDB}" type="sibTrans" cxnId="{CEC7B4D1-1E84-49DD-A7A6-4E0E31DD00C6}">
      <dgm:prSet/>
      <dgm:spPr/>
      <dgm:t>
        <a:bodyPr/>
        <a:lstStyle/>
        <a:p>
          <a:endParaRPr lang="en-CA"/>
        </a:p>
      </dgm:t>
    </dgm:pt>
    <dgm:pt modelId="{BBD854F4-C82F-485F-895B-F3B1E8D18217}">
      <dgm:prSet phldrT="[Text]"/>
      <dgm:spPr/>
      <dgm:t>
        <a:bodyPr/>
        <a:lstStyle/>
        <a:p>
          <a:r>
            <a:rPr lang="en-CA" dirty="0" smtClean="0"/>
            <a:t>8</a:t>
          </a:r>
          <a:endParaRPr lang="en-CA" dirty="0"/>
        </a:p>
      </dgm:t>
    </dgm:pt>
    <dgm:pt modelId="{7576ED10-4388-4BF6-A524-702238A6D9BA}" type="parTrans" cxnId="{035B7230-D214-4F88-9712-E09C9FCDDE17}">
      <dgm:prSet/>
      <dgm:spPr/>
      <dgm:t>
        <a:bodyPr/>
        <a:lstStyle/>
        <a:p>
          <a:endParaRPr lang="en-CA"/>
        </a:p>
      </dgm:t>
    </dgm:pt>
    <dgm:pt modelId="{FD62CEC5-B5D0-48E2-BF83-DFB4FD1EA5F7}" type="sibTrans" cxnId="{035B7230-D214-4F88-9712-E09C9FCDDE17}">
      <dgm:prSet/>
      <dgm:spPr/>
      <dgm:t>
        <a:bodyPr/>
        <a:lstStyle/>
        <a:p>
          <a:endParaRPr lang="en-CA"/>
        </a:p>
      </dgm:t>
    </dgm:pt>
    <dgm:pt modelId="{C01CBBB0-C3FC-4406-8167-E5A1CF62B7EA}">
      <dgm:prSet phldrT="[Text]"/>
      <dgm:spPr/>
      <dgm:t>
        <a:bodyPr/>
        <a:lstStyle/>
        <a:p>
          <a:r>
            <a:rPr lang="en-CA" dirty="0" smtClean="0"/>
            <a:t>5</a:t>
          </a:r>
          <a:endParaRPr lang="en-CA" dirty="0"/>
        </a:p>
      </dgm:t>
    </dgm:pt>
    <dgm:pt modelId="{46E5853F-FF03-4A1C-976E-20B6835F7EE1}" type="parTrans" cxnId="{F1D245B4-7EC3-4A13-9542-FAF58D6C750B}">
      <dgm:prSet/>
      <dgm:spPr/>
      <dgm:t>
        <a:bodyPr/>
        <a:lstStyle/>
        <a:p>
          <a:endParaRPr lang="en-CA"/>
        </a:p>
      </dgm:t>
    </dgm:pt>
    <dgm:pt modelId="{3D95F59A-0B77-46F4-B709-D49E9DEB262E}" type="sibTrans" cxnId="{F1D245B4-7EC3-4A13-9542-FAF58D6C750B}">
      <dgm:prSet/>
      <dgm:spPr/>
      <dgm:t>
        <a:bodyPr/>
        <a:lstStyle/>
        <a:p>
          <a:endParaRPr lang="en-CA"/>
        </a:p>
      </dgm:t>
    </dgm:pt>
    <dgm:pt modelId="{79B9B05F-CBF0-4F36-B4A6-861A84C73B1A}">
      <dgm:prSet/>
      <dgm:spPr/>
      <dgm:t>
        <a:bodyPr/>
        <a:lstStyle/>
        <a:p>
          <a:r>
            <a:rPr lang="en-CA" dirty="0" smtClean="0"/>
            <a:t>Process/proxy request header and body</a:t>
          </a:r>
          <a:endParaRPr lang="en-CA" dirty="0"/>
        </a:p>
      </dgm:t>
    </dgm:pt>
    <dgm:pt modelId="{77D571BA-9074-4480-BA72-91C0BA38CB02}" type="parTrans" cxnId="{370A4373-C499-4AC6-9FB8-852956250D98}">
      <dgm:prSet/>
      <dgm:spPr/>
      <dgm:t>
        <a:bodyPr/>
        <a:lstStyle/>
        <a:p>
          <a:endParaRPr lang="en-CA"/>
        </a:p>
      </dgm:t>
    </dgm:pt>
    <dgm:pt modelId="{E7E1BA71-7344-4D7B-9FB3-646BCABB9F21}" type="sibTrans" cxnId="{370A4373-C499-4AC6-9FB8-852956250D98}">
      <dgm:prSet/>
      <dgm:spPr/>
      <dgm:t>
        <a:bodyPr/>
        <a:lstStyle/>
        <a:p>
          <a:endParaRPr lang="en-CA"/>
        </a:p>
      </dgm:t>
    </dgm:pt>
    <dgm:pt modelId="{8E3A4757-1DA8-4867-8F87-AA63573783D8}">
      <dgm:prSet/>
      <dgm:spPr/>
      <dgm:t>
        <a:bodyPr/>
        <a:lstStyle/>
        <a:p>
          <a:r>
            <a:rPr lang="en-CA" dirty="0" smtClean="0"/>
            <a:t>Generate response content</a:t>
          </a:r>
          <a:endParaRPr lang="en-CA" dirty="0"/>
        </a:p>
      </dgm:t>
    </dgm:pt>
    <dgm:pt modelId="{BECC218E-8D4E-4D7E-8DB4-D1F169C94F10}" type="parTrans" cxnId="{C9560DA1-979F-493B-A0DD-55ECE5289DB9}">
      <dgm:prSet/>
      <dgm:spPr/>
      <dgm:t>
        <a:bodyPr/>
        <a:lstStyle/>
        <a:p>
          <a:endParaRPr lang="en-CA"/>
        </a:p>
      </dgm:t>
    </dgm:pt>
    <dgm:pt modelId="{F78E409B-50DC-4B14-A0BC-DFA526F32083}" type="sibTrans" cxnId="{C9560DA1-979F-493B-A0DD-55ECE5289DB9}">
      <dgm:prSet/>
      <dgm:spPr/>
      <dgm:t>
        <a:bodyPr/>
        <a:lstStyle/>
        <a:p>
          <a:endParaRPr lang="en-CA"/>
        </a:p>
      </dgm:t>
    </dgm:pt>
    <dgm:pt modelId="{D3D1FF4B-AC61-46F0-8B8B-1F59E0993CB8}">
      <dgm:prSet/>
      <dgm:spPr/>
      <dgm:t>
        <a:bodyPr/>
        <a:lstStyle/>
        <a:p>
          <a:r>
            <a:rPr lang="en-CA" dirty="0" smtClean="0"/>
            <a:t>Stream the content to the client</a:t>
          </a:r>
          <a:endParaRPr lang="en-CA" dirty="0"/>
        </a:p>
      </dgm:t>
    </dgm:pt>
    <dgm:pt modelId="{02FE0582-F433-419F-9831-759B4C4D87A9}" type="parTrans" cxnId="{465E6D0C-DE3E-42B3-A81A-6884BDF5E8C4}">
      <dgm:prSet/>
      <dgm:spPr/>
      <dgm:t>
        <a:bodyPr/>
        <a:lstStyle/>
        <a:p>
          <a:endParaRPr lang="en-CA"/>
        </a:p>
      </dgm:t>
    </dgm:pt>
    <dgm:pt modelId="{C0CFC50C-2672-421B-8DA6-A3E4B80C765E}" type="sibTrans" cxnId="{465E6D0C-DE3E-42B3-A81A-6884BDF5E8C4}">
      <dgm:prSet/>
      <dgm:spPr/>
      <dgm:t>
        <a:bodyPr/>
        <a:lstStyle/>
        <a:p>
          <a:endParaRPr lang="en-CA"/>
        </a:p>
      </dgm:t>
    </dgm:pt>
    <dgm:pt modelId="{47523957-60B5-4133-8F40-6304CC567E43}">
      <dgm:prSet/>
      <dgm:spPr/>
      <dgm:t>
        <a:bodyPr/>
        <a:lstStyle/>
        <a:p>
          <a:r>
            <a:rPr lang="en-CA" smtClean="0"/>
            <a:t>Finalize request.</a:t>
          </a:r>
          <a:endParaRPr lang="en-CA"/>
        </a:p>
      </dgm:t>
    </dgm:pt>
    <dgm:pt modelId="{5A873C40-57EB-4D1A-9FB5-DB151AB7F84B}" type="parTrans" cxnId="{A25296F4-0198-476E-98FC-35EBABD2DB08}">
      <dgm:prSet/>
      <dgm:spPr/>
      <dgm:t>
        <a:bodyPr/>
        <a:lstStyle/>
        <a:p>
          <a:endParaRPr lang="en-CA"/>
        </a:p>
      </dgm:t>
    </dgm:pt>
    <dgm:pt modelId="{FEADDD6A-81AF-442B-B88A-B1681553ACB0}" type="sibTrans" cxnId="{A25296F4-0198-476E-98FC-35EBABD2DB08}">
      <dgm:prSet/>
      <dgm:spPr/>
      <dgm:t>
        <a:bodyPr/>
        <a:lstStyle/>
        <a:p>
          <a:endParaRPr lang="en-CA"/>
        </a:p>
      </dgm:t>
    </dgm:pt>
    <dgm:pt modelId="{0677FA0A-4820-4B2F-A497-54664E9DF670}">
      <dgm:prSet/>
      <dgm:spPr/>
      <dgm:t>
        <a:bodyPr/>
        <a:lstStyle/>
        <a:p>
          <a:r>
            <a:rPr lang="en-CA" smtClean="0"/>
            <a:t>Re-initialize timers and events.</a:t>
          </a:r>
          <a:endParaRPr lang="en-CA"/>
        </a:p>
      </dgm:t>
    </dgm:pt>
    <dgm:pt modelId="{F5DED0B4-AC24-4BFC-A23C-6C8B82BA8BCC}" type="parTrans" cxnId="{F46EBEA6-506C-4789-8C9D-CF88ED1B4CAB}">
      <dgm:prSet/>
      <dgm:spPr/>
      <dgm:t>
        <a:bodyPr/>
        <a:lstStyle/>
        <a:p>
          <a:endParaRPr lang="en-CA"/>
        </a:p>
      </dgm:t>
    </dgm:pt>
    <dgm:pt modelId="{E529E183-3955-403D-9844-D9EDFDDE4F25}" type="sibTrans" cxnId="{F46EBEA6-506C-4789-8C9D-CF88ED1B4CAB}">
      <dgm:prSet/>
      <dgm:spPr/>
      <dgm:t>
        <a:bodyPr/>
        <a:lstStyle/>
        <a:p>
          <a:endParaRPr lang="en-CA"/>
        </a:p>
      </dgm:t>
    </dgm:pt>
    <dgm:pt modelId="{0335459D-1E5D-4349-AEFE-8821C5ACD10A}" type="pres">
      <dgm:prSet presAssocID="{9BF0351B-635D-435E-B65C-F2C12C42111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04CC73FF-F111-4F19-B4DE-E850FE5839F2}" type="pres">
      <dgm:prSet presAssocID="{8CF4FF8E-880F-4A59-A6F4-3379EC40DFF9}" presName="composite" presStyleCnt="0"/>
      <dgm:spPr/>
    </dgm:pt>
    <dgm:pt modelId="{68CDBCFD-1B3B-4DC4-A711-393D541547E4}" type="pres">
      <dgm:prSet presAssocID="{8CF4FF8E-880F-4A59-A6F4-3379EC40DFF9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B33D02E-A2E9-4340-8E55-98BAABD5D897}" type="pres">
      <dgm:prSet presAssocID="{8CF4FF8E-880F-4A59-A6F4-3379EC40DFF9}" presName="descendantText" presStyleLbl="alignAcc1" presStyleIdx="0" presStyleCnt="8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7F4FCBE-6AEC-4ACE-A829-F5674E12417D}" type="pres">
      <dgm:prSet presAssocID="{44D7804E-E1B2-46BA-AEA6-B0F3B6C79A34}" presName="sp" presStyleCnt="0"/>
      <dgm:spPr/>
    </dgm:pt>
    <dgm:pt modelId="{442CCCBF-71F8-4EC0-92CF-D1D4609D3A52}" type="pres">
      <dgm:prSet presAssocID="{26EBAAEA-55BD-483D-9BEB-0EDF547E4E97}" presName="composite" presStyleCnt="0"/>
      <dgm:spPr/>
    </dgm:pt>
    <dgm:pt modelId="{6E921048-902B-40F4-9DBF-750A8617EE59}" type="pres">
      <dgm:prSet presAssocID="{26EBAAEA-55BD-483D-9BEB-0EDF547E4E97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5BBE4CF-A6C4-45C0-8255-67A6FD217199}" type="pres">
      <dgm:prSet presAssocID="{26EBAAEA-55BD-483D-9BEB-0EDF547E4E97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8EA6A3F-DC93-41A7-B3C4-67847FAAEEE4}" type="pres">
      <dgm:prSet presAssocID="{AFFE14C3-4A27-4FAA-8734-90B2F36BBFDA}" presName="sp" presStyleCnt="0"/>
      <dgm:spPr/>
    </dgm:pt>
    <dgm:pt modelId="{79E2F830-257D-47CA-8991-84D40F77AEAB}" type="pres">
      <dgm:prSet presAssocID="{2E643C7A-8148-4F28-AE17-6DD3DE8C4F90}" presName="composite" presStyleCnt="0"/>
      <dgm:spPr/>
    </dgm:pt>
    <dgm:pt modelId="{983C0D3B-75C5-4A5B-A999-6E3B66F0AD57}" type="pres">
      <dgm:prSet presAssocID="{2E643C7A-8148-4F28-AE17-6DD3DE8C4F90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B44D788-1F3B-4AB4-A47A-EF9E81051BB7}" type="pres">
      <dgm:prSet presAssocID="{2E643C7A-8148-4F28-AE17-6DD3DE8C4F90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D8CB984-9DB1-43AC-BC5C-02BF32C7C7F4}" type="pres">
      <dgm:prSet presAssocID="{5FAF743E-BFEC-4DD5-AF28-0374DD47A1E2}" presName="sp" presStyleCnt="0"/>
      <dgm:spPr/>
    </dgm:pt>
    <dgm:pt modelId="{80371DF8-8483-46C3-8653-FD71C534FAC5}" type="pres">
      <dgm:prSet presAssocID="{98493095-7ED3-4E0C-BA1B-A7A2AA848B08}" presName="composite" presStyleCnt="0"/>
      <dgm:spPr/>
    </dgm:pt>
    <dgm:pt modelId="{42E4C343-7120-42ED-AD51-E9C7DE99E103}" type="pres">
      <dgm:prSet presAssocID="{98493095-7ED3-4E0C-BA1B-A7A2AA848B08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9BD2066-DD6C-4D39-A0EA-61238B484FB1}" type="pres">
      <dgm:prSet presAssocID="{98493095-7ED3-4E0C-BA1B-A7A2AA848B08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DABC3DC-02E6-49F5-92D4-02CFDF956209}" type="pres">
      <dgm:prSet presAssocID="{404BC78D-F5B9-45F4-9B77-E39037E03FF2}" presName="sp" presStyleCnt="0"/>
      <dgm:spPr/>
    </dgm:pt>
    <dgm:pt modelId="{18FF753E-D5CF-4971-803F-253AAAF4CE3D}" type="pres">
      <dgm:prSet presAssocID="{C01CBBB0-C3FC-4406-8167-E5A1CF62B7EA}" presName="composite" presStyleCnt="0"/>
      <dgm:spPr/>
    </dgm:pt>
    <dgm:pt modelId="{087AC105-5DF3-4DE9-B715-A6FF510A1EBA}" type="pres">
      <dgm:prSet presAssocID="{C01CBBB0-C3FC-4406-8167-E5A1CF62B7EA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E6689AD-66DC-4348-9194-A0D144104395}" type="pres">
      <dgm:prSet presAssocID="{C01CBBB0-C3FC-4406-8167-E5A1CF62B7EA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5CA08BF-4289-4EA8-8C2B-3A7AADB34E3D}" type="pres">
      <dgm:prSet presAssocID="{3D95F59A-0B77-46F4-B709-D49E9DEB262E}" presName="sp" presStyleCnt="0"/>
      <dgm:spPr/>
    </dgm:pt>
    <dgm:pt modelId="{54B2FAA1-D69C-4A28-9895-F89BE0F2C5C0}" type="pres">
      <dgm:prSet presAssocID="{AA8D5E57-E031-476D-A18E-C6718BA56F08}" presName="composite" presStyleCnt="0"/>
      <dgm:spPr/>
    </dgm:pt>
    <dgm:pt modelId="{B8BF8EE3-A55E-49B9-A53F-867AEB288276}" type="pres">
      <dgm:prSet presAssocID="{AA8D5E57-E031-476D-A18E-C6718BA56F08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6383C79-7D7B-49A2-8EAB-2FADFE25F8F9}" type="pres">
      <dgm:prSet presAssocID="{AA8D5E57-E031-476D-A18E-C6718BA56F08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DEAB3E9-374C-45A1-A576-7C6920811610}" type="pres">
      <dgm:prSet presAssocID="{90D485EA-6E3E-4DD1-B383-B6D52304B5C2}" presName="sp" presStyleCnt="0"/>
      <dgm:spPr/>
    </dgm:pt>
    <dgm:pt modelId="{68410491-3A8F-404D-8387-87C1A88C670C}" type="pres">
      <dgm:prSet presAssocID="{0911D7B4-447C-4E7E-B171-6B711E567B43}" presName="composite" presStyleCnt="0"/>
      <dgm:spPr/>
    </dgm:pt>
    <dgm:pt modelId="{7E936AEA-B69D-470E-A47A-9CA1A4F78BA6}" type="pres">
      <dgm:prSet presAssocID="{0911D7B4-447C-4E7E-B171-6B711E567B43}" presName="parentText" presStyleLbl="align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15D1AD7-EBA8-4C7D-B539-EA07E50C401E}" type="pres">
      <dgm:prSet presAssocID="{0911D7B4-447C-4E7E-B171-6B711E567B43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0F7C17F-A152-4863-BC4E-7027F50E46D0}" type="pres">
      <dgm:prSet presAssocID="{80CF3F68-4F2A-424B-9677-28905DDD3FDB}" presName="sp" presStyleCnt="0"/>
      <dgm:spPr/>
    </dgm:pt>
    <dgm:pt modelId="{86527925-A92E-437B-BF45-614922B65EAE}" type="pres">
      <dgm:prSet presAssocID="{BBD854F4-C82F-485F-895B-F3B1E8D18217}" presName="composite" presStyleCnt="0"/>
      <dgm:spPr/>
    </dgm:pt>
    <dgm:pt modelId="{61BA68BF-E782-4204-B468-35547C0426B4}" type="pres">
      <dgm:prSet presAssocID="{BBD854F4-C82F-485F-895B-F3B1E8D18217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4624519-A468-447A-89A3-A6756A1168E0}" type="pres">
      <dgm:prSet presAssocID="{BBD854F4-C82F-485F-895B-F3B1E8D18217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915B98F-3DBD-4BDF-B7E4-277DFE10D054}" srcId="{9BF0351B-635D-435E-B65C-F2C12C421115}" destId="{2E643C7A-8148-4F28-AE17-6DD3DE8C4F90}" srcOrd="2" destOrd="0" parTransId="{3BF91564-93B1-4721-BED6-316AB91AA86E}" sibTransId="{5FAF743E-BFEC-4DD5-AF28-0374DD47A1E2}"/>
    <dgm:cxn modelId="{A7AF0ADE-5A1F-409A-8861-CF674E05275E}" type="presOf" srcId="{0911D7B4-447C-4E7E-B171-6B711E567B43}" destId="{7E936AEA-B69D-470E-A47A-9CA1A4F78BA6}" srcOrd="0" destOrd="0" presId="urn:microsoft.com/office/officeart/2005/8/layout/chevron2"/>
    <dgm:cxn modelId="{C0812985-AB62-452A-8773-F6379E7EA3F5}" type="presOf" srcId="{98493095-7ED3-4E0C-BA1B-A7A2AA848B08}" destId="{42E4C343-7120-42ED-AD51-E9C7DE99E103}" srcOrd="0" destOrd="0" presId="urn:microsoft.com/office/officeart/2005/8/layout/chevron2"/>
    <dgm:cxn modelId="{B66247E3-9286-4F41-8B64-2E392DAA224A}" type="presOf" srcId="{8E3A4757-1DA8-4867-8F87-AA63573783D8}" destId="{4E6689AD-66DC-4348-9194-A0D144104395}" srcOrd="0" destOrd="0" presId="urn:microsoft.com/office/officeart/2005/8/layout/chevron2"/>
    <dgm:cxn modelId="{035B7230-D214-4F88-9712-E09C9FCDDE17}" srcId="{9BF0351B-635D-435E-B65C-F2C12C421115}" destId="{BBD854F4-C82F-485F-895B-F3B1E8D18217}" srcOrd="7" destOrd="0" parTransId="{7576ED10-4388-4BF6-A524-702238A6D9BA}" sibTransId="{FD62CEC5-B5D0-48E2-BF83-DFB4FD1EA5F7}"/>
    <dgm:cxn modelId="{B05476E7-DA00-4723-969E-2E666B227981}" srcId="{9BF0351B-635D-435E-B65C-F2C12C421115}" destId="{98493095-7ED3-4E0C-BA1B-A7A2AA848B08}" srcOrd="3" destOrd="0" parTransId="{C42704EC-07C4-48C2-B291-302215FAC382}" sibTransId="{404BC78D-F5B9-45F4-9B77-E39037E03FF2}"/>
    <dgm:cxn modelId="{EC0808DC-1496-4725-AB80-FEA09F94BCA6}" srcId="{9BF0351B-635D-435E-B65C-F2C12C421115}" destId="{8CF4FF8E-880F-4A59-A6F4-3379EC40DFF9}" srcOrd="0" destOrd="0" parTransId="{C0BABCEC-3DD9-4626-9C59-77FBC18C0DF4}" sibTransId="{44D7804E-E1B2-46BA-AEA6-B0F3B6C79A34}"/>
    <dgm:cxn modelId="{F1D245B4-7EC3-4A13-9542-FAF58D6C750B}" srcId="{9BF0351B-635D-435E-B65C-F2C12C421115}" destId="{C01CBBB0-C3FC-4406-8167-E5A1CF62B7EA}" srcOrd="4" destOrd="0" parTransId="{46E5853F-FF03-4A1C-976E-20B6835F7EE1}" sibTransId="{3D95F59A-0B77-46F4-B709-D49E9DEB262E}"/>
    <dgm:cxn modelId="{A25296F4-0198-476E-98FC-35EBABD2DB08}" srcId="{0911D7B4-447C-4E7E-B171-6B711E567B43}" destId="{47523957-60B5-4133-8F40-6304CC567E43}" srcOrd="0" destOrd="0" parTransId="{5A873C40-57EB-4D1A-9FB5-DB151AB7F84B}" sibTransId="{FEADDD6A-81AF-442B-B88A-B1681553ACB0}"/>
    <dgm:cxn modelId="{FEC12BAA-40D6-420A-BC2B-61006A9AE66F}" type="presOf" srcId="{79B9B05F-CBF0-4F36-B4A6-861A84C73B1A}" destId="{69BD2066-DD6C-4D39-A0EA-61238B484FB1}" srcOrd="0" destOrd="0" presId="urn:microsoft.com/office/officeart/2005/8/layout/chevron2"/>
    <dgm:cxn modelId="{C2DEB648-5A9E-41F7-896B-154450D4C67C}" type="presOf" srcId="{D9FDED84-9899-4546-B4B8-E35FCE9A9DDD}" destId="{55BBE4CF-A6C4-45C0-8255-67A6FD217199}" srcOrd="0" destOrd="0" presId="urn:microsoft.com/office/officeart/2005/8/layout/chevron2"/>
    <dgm:cxn modelId="{427CF198-3E6C-4B51-9341-AAF26D454AE8}" type="presOf" srcId="{8CF4FF8E-880F-4A59-A6F4-3379EC40DFF9}" destId="{68CDBCFD-1B3B-4DC4-A711-393D541547E4}" srcOrd="0" destOrd="0" presId="urn:microsoft.com/office/officeart/2005/8/layout/chevron2"/>
    <dgm:cxn modelId="{A04DC782-B673-43C9-9297-379AA97DAF83}" srcId="{9BF0351B-635D-435E-B65C-F2C12C421115}" destId="{AA8D5E57-E031-476D-A18E-C6718BA56F08}" srcOrd="5" destOrd="0" parTransId="{B7577FF1-AD4B-4021-8527-0B65CD7CEF0A}" sibTransId="{90D485EA-6E3E-4DD1-B383-B6D52304B5C2}"/>
    <dgm:cxn modelId="{465E6D0C-DE3E-42B3-A81A-6884BDF5E8C4}" srcId="{AA8D5E57-E031-476D-A18E-C6718BA56F08}" destId="{D3D1FF4B-AC61-46F0-8B8B-1F59E0993CB8}" srcOrd="0" destOrd="0" parTransId="{02FE0582-F433-419F-9831-759B4C4D87A9}" sibTransId="{C0CFC50C-2672-421B-8DA6-A3E4B80C765E}"/>
    <dgm:cxn modelId="{F46EBEA6-506C-4789-8C9D-CF88ED1B4CAB}" srcId="{BBD854F4-C82F-485F-895B-F3B1E8D18217}" destId="{0677FA0A-4820-4B2F-A497-54664E9DF670}" srcOrd="0" destOrd="0" parTransId="{F5DED0B4-AC24-4BFC-A23C-6C8B82BA8BCC}" sibTransId="{E529E183-3955-403D-9844-D9EDFDDE4F25}"/>
    <dgm:cxn modelId="{A2FC68F7-B1A9-4959-BE5A-C845DF129E35}" type="presOf" srcId="{E811EDBC-25A7-428E-81F4-CF61B075DA3B}" destId="{2B33D02E-A2E9-4340-8E55-98BAABD5D897}" srcOrd="0" destOrd="0" presId="urn:microsoft.com/office/officeart/2005/8/layout/chevron2"/>
    <dgm:cxn modelId="{0146E283-7076-45B3-9EA4-340AFE911A75}" type="presOf" srcId="{47523957-60B5-4133-8F40-6304CC567E43}" destId="{E15D1AD7-EBA8-4C7D-B539-EA07E50C401E}" srcOrd="0" destOrd="0" presId="urn:microsoft.com/office/officeart/2005/8/layout/chevron2"/>
    <dgm:cxn modelId="{83887041-94FE-4396-B54E-72518D555249}" type="presOf" srcId="{2E643C7A-8148-4F28-AE17-6DD3DE8C4F90}" destId="{983C0D3B-75C5-4A5B-A999-6E3B66F0AD57}" srcOrd="0" destOrd="0" presId="urn:microsoft.com/office/officeart/2005/8/layout/chevron2"/>
    <dgm:cxn modelId="{370A4373-C499-4AC6-9FB8-852956250D98}" srcId="{98493095-7ED3-4E0C-BA1B-A7A2AA848B08}" destId="{79B9B05F-CBF0-4F36-B4A6-861A84C73B1A}" srcOrd="0" destOrd="0" parTransId="{77D571BA-9074-4480-BA72-91C0BA38CB02}" sibTransId="{E7E1BA71-7344-4D7B-9FB3-646BCABB9F21}"/>
    <dgm:cxn modelId="{A6D4E9CE-10BA-4F95-B5FB-12754C0F610C}" type="presOf" srcId="{9BF0351B-635D-435E-B65C-F2C12C421115}" destId="{0335459D-1E5D-4349-AEFE-8821C5ACD10A}" srcOrd="0" destOrd="0" presId="urn:microsoft.com/office/officeart/2005/8/layout/chevron2"/>
    <dgm:cxn modelId="{CEC7B4D1-1E84-49DD-A7A6-4E0E31DD00C6}" srcId="{9BF0351B-635D-435E-B65C-F2C12C421115}" destId="{0911D7B4-447C-4E7E-B171-6B711E567B43}" srcOrd="6" destOrd="0" parTransId="{F26FC34F-FB10-4B7E-A65A-46C036FD0195}" sibTransId="{80CF3F68-4F2A-424B-9677-28905DDD3FDB}"/>
    <dgm:cxn modelId="{FA61312F-90A4-4C54-AAAA-CEB19DD6EB00}" type="presOf" srcId="{26EBAAEA-55BD-483D-9BEB-0EDF547E4E97}" destId="{6E921048-902B-40F4-9DBF-750A8617EE59}" srcOrd="0" destOrd="0" presId="urn:microsoft.com/office/officeart/2005/8/layout/chevron2"/>
    <dgm:cxn modelId="{9B68FC91-5B33-4C3F-A3C0-0E4099C752A2}" type="presOf" srcId="{0677FA0A-4820-4B2F-A497-54664E9DF670}" destId="{C4624519-A468-447A-89A3-A6756A1168E0}" srcOrd="0" destOrd="0" presId="urn:microsoft.com/office/officeart/2005/8/layout/chevron2"/>
    <dgm:cxn modelId="{D6471933-2B9C-43CF-9460-F0ADCAE72D57}" type="presOf" srcId="{AA8D5E57-E031-476D-A18E-C6718BA56F08}" destId="{B8BF8EE3-A55E-49B9-A53F-867AEB288276}" srcOrd="0" destOrd="0" presId="urn:microsoft.com/office/officeart/2005/8/layout/chevron2"/>
    <dgm:cxn modelId="{341EDD07-3049-4CB0-B4C8-6F20DEFB5ED3}" type="presOf" srcId="{BBD854F4-C82F-485F-895B-F3B1E8D18217}" destId="{61BA68BF-E782-4204-B468-35547C0426B4}" srcOrd="0" destOrd="0" presId="urn:microsoft.com/office/officeart/2005/8/layout/chevron2"/>
    <dgm:cxn modelId="{FF4195F5-36EF-4060-99B8-B6E57D22D7DC}" srcId="{26EBAAEA-55BD-483D-9BEB-0EDF547E4E97}" destId="{D9FDED84-9899-4546-B4B8-E35FCE9A9DDD}" srcOrd="0" destOrd="0" parTransId="{FB6C625E-2E42-4D10-AD3E-963D9DA19753}" sibTransId="{61D60253-7DE8-4F54-B08F-4FA046FF2833}"/>
    <dgm:cxn modelId="{2769A5B8-438D-4DA5-8018-8867A6AECE11}" srcId="{8CF4FF8E-880F-4A59-A6F4-3379EC40DFF9}" destId="{E811EDBC-25A7-428E-81F4-CF61B075DA3B}" srcOrd="0" destOrd="0" parTransId="{F4293F5D-C230-4358-B806-7248EF526FDB}" sibTransId="{D6112C54-0A6D-4FBC-BCEA-7792A0C1816B}"/>
    <dgm:cxn modelId="{364C2597-3690-46DB-B4E6-52EB924B7199}" type="presOf" srcId="{C01CBBB0-C3FC-4406-8167-E5A1CF62B7EA}" destId="{087AC105-5DF3-4DE9-B715-A6FF510A1EBA}" srcOrd="0" destOrd="0" presId="urn:microsoft.com/office/officeart/2005/8/layout/chevron2"/>
    <dgm:cxn modelId="{802CF73D-900A-4174-855B-7A05FD173902}" type="presOf" srcId="{D3D1FF4B-AC61-46F0-8B8B-1F59E0993CB8}" destId="{A6383C79-7D7B-49A2-8EAB-2FADFE25F8F9}" srcOrd="0" destOrd="0" presId="urn:microsoft.com/office/officeart/2005/8/layout/chevron2"/>
    <dgm:cxn modelId="{DEC8AAE1-D3DB-4DDB-B719-3B0DB6C7C7D1}" srcId="{9BF0351B-635D-435E-B65C-F2C12C421115}" destId="{26EBAAEA-55BD-483D-9BEB-0EDF547E4E97}" srcOrd="1" destOrd="0" parTransId="{10519E50-A3D9-483A-BFF2-0D630FFCBCB9}" sibTransId="{AFFE14C3-4A27-4FAA-8734-90B2F36BBFDA}"/>
    <dgm:cxn modelId="{0E939784-F8F3-44B1-AA74-090E6EAAFC25}" type="presOf" srcId="{23A4AE2C-0FC1-48EA-8B9B-37B7DDBF51B4}" destId="{9B44D788-1F3B-4AB4-A47A-EF9E81051BB7}" srcOrd="0" destOrd="0" presId="urn:microsoft.com/office/officeart/2005/8/layout/chevron2"/>
    <dgm:cxn modelId="{C9560DA1-979F-493B-A0DD-55ECE5289DB9}" srcId="{C01CBBB0-C3FC-4406-8167-E5A1CF62B7EA}" destId="{8E3A4757-1DA8-4867-8F87-AA63573783D8}" srcOrd="0" destOrd="0" parTransId="{BECC218E-8D4E-4D7E-8DB4-D1F169C94F10}" sibTransId="{F78E409B-50DC-4B14-A0BC-DFA526F32083}"/>
    <dgm:cxn modelId="{C8CB5527-4098-420F-BC5D-FB15AB3A8E47}" srcId="{2E643C7A-8148-4F28-AE17-6DD3DE8C4F90}" destId="{23A4AE2C-0FC1-48EA-8B9B-37B7DDBF51B4}" srcOrd="0" destOrd="0" parTransId="{BFA27EBE-C422-4218-95CD-FC612DE1C0CE}" sibTransId="{80CCC9DC-B92B-46C9-8E10-E49F5E17C4E9}"/>
    <dgm:cxn modelId="{59492EFA-85B7-4D95-8312-387495387D20}" type="presParOf" srcId="{0335459D-1E5D-4349-AEFE-8821C5ACD10A}" destId="{04CC73FF-F111-4F19-B4DE-E850FE5839F2}" srcOrd="0" destOrd="0" presId="urn:microsoft.com/office/officeart/2005/8/layout/chevron2"/>
    <dgm:cxn modelId="{5E0A1CC6-3C59-4A43-B4B8-BD37D54F4AA7}" type="presParOf" srcId="{04CC73FF-F111-4F19-B4DE-E850FE5839F2}" destId="{68CDBCFD-1B3B-4DC4-A711-393D541547E4}" srcOrd="0" destOrd="0" presId="urn:microsoft.com/office/officeart/2005/8/layout/chevron2"/>
    <dgm:cxn modelId="{674A4355-503F-41E6-AAA5-8A84787BDEB7}" type="presParOf" srcId="{04CC73FF-F111-4F19-B4DE-E850FE5839F2}" destId="{2B33D02E-A2E9-4340-8E55-98BAABD5D897}" srcOrd="1" destOrd="0" presId="urn:microsoft.com/office/officeart/2005/8/layout/chevron2"/>
    <dgm:cxn modelId="{B31A3D30-B227-406C-9BC6-D28E82DB84F7}" type="presParOf" srcId="{0335459D-1E5D-4349-AEFE-8821C5ACD10A}" destId="{C7F4FCBE-6AEC-4ACE-A829-F5674E12417D}" srcOrd="1" destOrd="0" presId="urn:microsoft.com/office/officeart/2005/8/layout/chevron2"/>
    <dgm:cxn modelId="{F38E81D0-9ACC-4F21-BC80-F06B569EE9FA}" type="presParOf" srcId="{0335459D-1E5D-4349-AEFE-8821C5ACD10A}" destId="{442CCCBF-71F8-4EC0-92CF-D1D4609D3A52}" srcOrd="2" destOrd="0" presId="urn:microsoft.com/office/officeart/2005/8/layout/chevron2"/>
    <dgm:cxn modelId="{615CB7B4-F582-4FDE-BAC6-71E169B1028D}" type="presParOf" srcId="{442CCCBF-71F8-4EC0-92CF-D1D4609D3A52}" destId="{6E921048-902B-40F4-9DBF-750A8617EE59}" srcOrd="0" destOrd="0" presId="urn:microsoft.com/office/officeart/2005/8/layout/chevron2"/>
    <dgm:cxn modelId="{8D578EBF-20FE-4973-929A-CE2F639D842C}" type="presParOf" srcId="{442CCCBF-71F8-4EC0-92CF-D1D4609D3A52}" destId="{55BBE4CF-A6C4-45C0-8255-67A6FD217199}" srcOrd="1" destOrd="0" presId="urn:microsoft.com/office/officeart/2005/8/layout/chevron2"/>
    <dgm:cxn modelId="{2982C203-547A-4235-99CC-CF2846287A84}" type="presParOf" srcId="{0335459D-1E5D-4349-AEFE-8821C5ACD10A}" destId="{38EA6A3F-DC93-41A7-B3C4-67847FAAEEE4}" srcOrd="3" destOrd="0" presId="urn:microsoft.com/office/officeart/2005/8/layout/chevron2"/>
    <dgm:cxn modelId="{04078335-A384-4A1F-B675-E62173C0AC71}" type="presParOf" srcId="{0335459D-1E5D-4349-AEFE-8821C5ACD10A}" destId="{79E2F830-257D-47CA-8991-84D40F77AEAB}" srcOrd="4" destOrd="0" presId="urn:microsoft.com/office/officeart/2005/8/layout/chevron2"/>
    <dgm:cxn modelId="{62D17F10-3750-498F-A6F0-5F0C799CA562}" type="presParOf" srcId="{79E2F830-257D-47CA-8991-84D40F77AEAB}" destId="{983C0D3B-75C5-4A5B-A999-6E3B66F0AD57}" srcOrd="0" destOrd="0" presId="urn:microsoft.com/office/officeart/2005/8/layout/chevron2"/>
    <dgm:cxn modelId="{3B554384-D78E-4ED9-8BE7-3A14B3783AE2}" type="presParOf" srcId="{79E2F830-257D-47CA-8991-84D40F77AEAB}" destId="{9B44D788-1F3B-4AB4-A47A-EF9E81051BB7}" srcOrd="1" destOrd="0" presId="urn:microsoft.com/office/officeart/2005/8/layout/chevron2"/>
    <dgm:cxn modelId="{F0509B10-CF83-40B8-954F-84B3B0FD883C}" type="presParOf" srcId="{0335459D-1E5D-4349-AEFE-8821C5ACD10A}" destId="{1D8CB984-9DB1-43AC-BC5C-02BF32C7C7F4}" srcOrd="5" destOrd="0" presId="urn:microsoft.com/office/officeart/2005/8/layout/chevron2"/>
    <dgm:cxn modelId="{D7F054EE-5052-4944-9664-3FBE4D9D7737}" type="presParOf" srcId="{0335459D-1E5D-4349-AEFE-8821C5ACD10A}" destId="{80371DF8-8483-46C3-8653-FD71C534FAC5}" srcOrd="6" destOrd="0" presId="urn:microsoft.com/office/officeart/2005/8/layout/chevron2"/>
    <dgm:cxn modelId="{6C5F5C09-9E73-4B61-AFED-AF2A882E3DE5}" type="presParOf" srcId="{80371DF8-8483-46C3-8653-FD71C534FAC5}" destId="{42E4C343-7120-42ED-AD51-E9C7DE99E103}" srcOrd="0" destOrd="0" presId="urn:microsoft.com/office/officeart/2005/8/layout/chevron2"/>
    <dgm:cxn modelId="{91790376-3FA4-4E66-8A66-8FE00579AEE5}" type="presParOf" srcId="{80371DF8-8483-46C3-8653-FD71C534FAC5}" destId="{69BD2066-DD6C-4D39-A0EA-61238B484FB1}" srcOrd="1" destOrd="0" presId="urn:microsoft.com/office/officeart/2005/8/layout/chevron2"/>
    <dgm:cxn modelId="{4014F129-587C-4327-9BA9-E5ECB14E07DE}" type="presParOf" srcId="{0335459D-1E5D-4349-AEFE-8821C5ACD10A}" destId="{CDABC3DC-02E6-49F5-92D4-02CFDF956209}" srcOrd="7" destOrd="0" presId="urn:microsoft.com/office/officeart/2005/8/layout/chevron2"/>
    <dgm:cxn modelId="{BCBC1317-4C3D-4B73-BDD5-4367088814C3}" type="presParOf" srcId="{0335459D-1E5D-4349-AEFE-8821C5ACD10A}" destId="{18FF753E-D5CF-4971-803F-253AAAF4CE3D}" srcOrd="8" destOrd="0" presId="urn:microsoft.com/office/officeart/2005/8/layout/chevron2"/>
    <dgm:cxn modelId="{F0BAF669-3F2F-4358-B3E6-B27529198904}" type="presParOf" srcId="{18FF753E-D5CF-4971-803F-253AAAF4CE3D}" destId="{087AC105-5DF3-4DE9-B715-A6FF510A1EBA}" srcOrd="0" destOrd="0" presId="urn:microsoft.com/office/officeart/2005/8/layout/chevron2"/>
    <dgm:cxn modelId="{661E93D4-F2FE-429C-A311-3DB83386ED9C}" type="presParOf" srcId="{18FF753E-D5CF-4971-803F-253AAAF4CE3D}" destId="{4E6689AD-66DC-4348-9194-A0D144104395}" srcOrd="1" destOrd="0" presId="urn:microsoft.com/office/officeart/2005/8/layout/chevron2"/>
    <dgm:cxn modelId="{884419A1-7D49-4C37-B8CD-1D9D8F908A59}" type="presParOf" srcId="{0335459D-1E5D-4349-AEFE-8821C5ACD10A}" destId="{85CA08BF-4289-4EA8-8C2B-3A7AADB34E3D}" srcOrd="9" destOrd="0" presId="urn:microsoft.com/office/officeart/2005/8/layout/chevron2"/>
    <dgm:cxn modelId="{C66EDB58-BA0E-4F2D-96C5-B220455A7928}" type="presParOf" srcId="{0335459D-1E5D-4349-AEFE-8821C5ACD10A}" destId="{54B2FAA1-D69C-4A28-9895-F89BE0F2C5C0}" srcOrd="10" destOrd="0" presId="urn:microsoft.com/office/officeart/2005/8/layout/chevron2"/>
    <dgm:cxn modelId="{B670804E-57D5-41BD-B49D-C8E24B5F5751}" type="presParOf" srcId="{54B2FAA1-D69C-4A28-9895-F89BE0F2C5C0}" destId="{B8BF8EE3-A55E-49B9-A53F-867AEB288276}" srcOrd="0" destOrd="0" presId="urn:microsoft.com/office/officeart/2005/8/layout/chevron2"/>
    <dgm:cxn modelId="{3C15AF29-2914-42CF-B7E2-7084A9AB46F1}" type="presParOf" srcId="{54B2FAA1-D69C-4A28-9895-F89BE0F2C5C0}" destId="{A6383C79-7D7B-49A2-8EAB-2FADFE25F8F9}" srcOrd="1" destOrd="0" presId="urn:microsoft.com/office/officeart/2005/8/layout/chevron2"/>
    <dgm:cxn modelId="{47FAD7D3-7DDC-414B-B92B-6FD20549ACF6}" type="presParOf" srcId="{0335459D-1E5D-4349-AEFE-8821C5ACD10A}" destId="{2DEAB3E9-374C-45A1-A576-7C6920811610}" srcOrd="11" destOrd="0" presId="urn:microsoft.com/office/officeart/2005/8/layout/chevron2"/>
    <dgm:cxn modelId="{C32C9013-2477-4608-953C-DD7DF7669419}" type="presParOf" srcId="{0335459D-1E5D-4349-AEFE-8821C5ACD10A}" destId="{68410491-3A8F-404D-8387-87C1A88C670C}" srcOrd="12" destOrd="0" presId="urn:microsoft.com/office/officeart/2005/8/layout/chevron2"/>
    <dgm:cxn modelId="{8D723DFE-AD57-4B81-B7CB-D4C41A888105}" type="presParOf" srcId="{68410491-3A8F-404D-8387-87C1A88C670C}" destId="{7E936AEA-B69D-470E-A47A-9CA1A4F78BA6}" srcOrd="0" destOrd="0" presId="urn:microsoft.com/office/officeart/2005/8/layout/chevron2"/>
    <dgm:cxn modelId="{0328684C-F29C-47F1-B748-5736FFCB05D2}" type="presParOf" srcId="{68410491-3A8F-404D-8387-87C1A88C670C}" destId="{E15D1AD7-EBA8-4C7D-B539-EA07E50C401E}" srcOrd="1" destOrd="0" presId="urn:microsoft.com/office/officeart/2005/8/layout/chevron2"/>
    <dgm:cxn modelId="{7E36AC1D-EF7B-465F-87AF-88074BEDF92E}" type="presParOf" srcId="{0335459D-1E5D-4349-AEFE-8821C5ACD10A}" destId="{50F7C17F-A152-4863-BC4E-7027F50E46D0}" srcOrd="13" destOrd="0" presId="urn:microsoft.com/office/officeart/2005/8/layout/chevron2"/>
    <dgm:cxn modelId="{AC94245C-3516-469E-99FF-80F17425C82B}" type="presParOf" srcId="{0335459D-1E5D-4349-AEFE-8821C5ACD10A}" destId="{86527925-A92E-437B-BF45-614922B65EAE}" srcOrd="14" destOrd="0" presId="urn:microsoft.com/office/officeart/2005/8/layout/chevron2"/>
    <dgm:cxn modelId="{7CBBAA04-786A-4F49-913C-D7C89ABEEC6F}" type="presParOf" srcId="{86527925-A92E-437B-BF45-614922B65EAE}" destId="{61BA68BF-E782-4204-B468-35547C0426B4}" srcOrd="0" destOrd="0" presId="urn:microsoft.com/office/officeart/2005/8/layout/chevron2"/>
    <dgm:cxn modelId="{053DA67B-97F5-4625-9C3F-4B457E74B3A9}" type="presParOf" srcId="{86527925-A92E-437B-BF45-614922B65EAE}" destId="{C4624519-A468-447A-89A3-A6756A1168E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E3A00-88A2-4A49-A75C-AC7C54A4FF78}">
      <dsp:nvSpPr>
        <dsp:cNvPr id="0" name=""/>
        <dsp:cNvSpPr/>
      </dsp:nvSpPr>
      <dsp:spPr>
        <a:xfrm>
          <a:off x="146065" y="0"/>
          <a:ext cx="3166313" cy="3166313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100" kern="1200" dirty="0" smtClean="0"/>
            <a:t>Event </a:t>
          </a:r>
          <a:r>
            <a:rPr lang="en-CA" sz="4100" kern="1200" dirty="0" smtClean="0"/>
            <a:t>Based Server</a:t>
          </a:r>
          <a:endParaRPr lang="en-CA" sz="4100" kern="1200" dirty="0"/>
        </a:p>
      </dsp:txBody>
      <dsp:txXfrm>
        <a:off x="588208" y="373376"/>
        <a:ext cx="1825621" cy="2419560"/>
      </dsp:txXfrm>
    </dsp:sp>
    <dsp:sp modelId="{DD8A2506-43D3-429D-B1EA-C9638B4E1657}">
      <dsp:nvSpPr>
        <dsp:cNvPr id="0" name=""/>
        <dsp:cNvSpPr/>
      </dsp:nvSpPr>
      <dsp:spPr>
        <a:xfrm>
          <a:off x="3312381" y="15"/>
          <a:ext cx="3166313" cy="31663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100" kern="1200" dirty="0" smtClean="0"/>
            <a:t>Internal</a:t>
          </a:r>
        </a:p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100" kern="1200" dirty="0" smtClean="0"/>
            <a:t>Model</a:t>
          </a:r>
          <a:endParaRPr lang="en-CA" sz="4100" kern="1200" dirty="0"/>
        </a:p>
      </dsp:txBody>
      <dsp:txXfrm>
        <a:off x="4210929" y="373391"/>
        <a:ext cx="1825621" cy="2419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DBCFD-1B3B-4DC4-A711-393D541547E4}">
      <dsp:nvSpPr>
        <dsp:cNvPr id="0" name=""/>
        <dsp:cNvSpPr/>
      </dsp:nvSpPr>
      <dsp:spPr>
        <a:xfrm rot="5400000">
          <a:off x="-99009" y="102435"/>
          <a:ext cx="660065" cy="462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300" kern="1200" dirty="0" smtClean="0"/>
            <a:t>1</a:t>
          </a:r>
          <a:endParaRPr lang="en-CA" sz="1300" kern="1200" dirty="0"/>
        </a:p>
      </dsp:txBody>
      <dsp:txXfrm rot="-5400000">
        <a:off x="2" y="234448"/>
        <a:ext cx="462045" cy="198020"/>
      </dsp:txXfrm>
    </dsp:sp>
    <dsp:sp modelId="{2B33D02E-A2E9-4340-8E55-98BAABD5D897}">
      <dsp:nvSpPr>
        <dsp:cNvPr id="0" name=""/>
        <dsp:cNvSpPr/>
      </dsp:nvSpPr>
      <dsp:spPr>
        <a:xfrm rot="5400000">
          <a:off x="3412709" y="-2947238"/>
          <a:ext cx="429042" cy="63303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200" kern="1200" dirty="0" smtClean="0"/>
            <a:t>Begin </a:t>
          </a:r>
          <a:r>
            <a:rPr lang="en-CA" sz="2200" kern="1200" dirty="0" err="1" smtClean="0"/>
            <a:t>ngx_worker_process_cycle</a:t>
          </a:r>
          <a:r>
            <a:rPr lang="en-CA" sz="2200" kern="1200" dirty="0" smtClean="0"/>
            <a:t>()</a:t>
          </a:r>
          <a:endParaRPr lang="en-CA" sz="2200" kern="1200" dirty="0"/>
        </a:p>
      </dsp:txBody>
      <dsp:txXfrm rot="-5400000">
        <a:off x="462045" y="24370"/>
        <a:ext cx="6309426" cy="387154"/>
      </dsp:txXfrm>
    </dsp:sp>
    <dsp:sp modelId="{6E921048-902B-40F4-9DBF-750A8617EE59}">
      <dsp:nvSpPr>
        <dsp:cNvPr id="0" name=""/>
        <dsp:cNvSpPr/>
      </dsp:nvSpPr>
      <dsp:spPr>
        <a:xfrm rot="5400000">
          <a:off x="-99009" y="688347"/>
          <a:ext cx="660065" cy="462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300" kern="1200" dirty="0" smtClean="0"/>
            <a:t>2</a:t>
          </a:r>
          <a:endParaRPr lang="en-CA" sz="1300" kern="1200" dirty="0"/>
        </a:p>
      </dsp:txBody>
      <dsp:txXfrm rot="-5400000">
        <a:off x="2" y="820360"/>
        <a:ext cx="462045" cy="198020"/>
      </dsp:txXfrm>
    </dsp:sp>
    <dsp:sp modelId="{55BBE4CF-A6C4-45C0-8255-67A6FD217199}">
      <dsp:nvSpPr>
        <dsp:cNvPr id="0" name=""/>
        <dsp:cNvSpPr/>
      </dsp:nvSpPr>
      <dsp:spPr>
        <a:xfrm rot="5400000">
          <a:off x="3412709" y="-2361325"/>
          <a:ext cx="429042" cy="63303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200" kern="1200" dirty="0" smtClean="0"/>
            <a:t>Process events with OS specific mechanisms</a:t>
          </a:r>
          <a:endParaRPr lang="en-CA" sz="2200" kern="1200" dirty="0"/>
        </a:p>
      </dsp:txBody>
      <dsp:txXfrm rot="-5400000">
        <a:off x="462045" y="610283"/>
        <a:ext cx="6309426" cy="387154"/>
      </dsp:txXfrm>
    </dsp:sp>
    <dsp:sp modelId="{983C0D3B-75C5-4A5B-A999-6E3B66F0AD57}">
      <dsp:nvSpPr>
        <dsp:cNvPr id="0" name=""/>
        <dsp:cNvSpPr/>
      </dsp:nvSpPr>
      <dsp:spPr>
        <a:xfrm rot="5400000">
          <a:off x="-99009" y="1274260"/>
          <a:ext cx="660065" cy="462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300" kern="1200" dirty="0" smtClean="0"/>
            <a:t>3</a:t>
          </a:r>
          <a:endParaRPr lang="en-CA" sz="1300" kern="1200" dirty="0"/>
        </a:p>
      </dsp:txBody>
      <dsp:txXfrm rot="-5400000">
        <a:off x="2" y="1406273"/>
        <a:ext cx="462045" cy="198020"/>
      </dsp:txXfrm>
    </dsp:sp>
    <dsp:sp modelId="{9B44D788-1F3B-4AB4-A47A-EF9E81051BB7}">
      <dsp:nvSpPr>
        <dsp:cNvPr id="0" name=""/>
        <dsp:cNvSpPr/>
      </dsp:nvSpPr>
      <dsp:spPr>
        <a:xfrm rot="5400000">
          <a:off x="3412709" y="-1775413"/>
          <a:ext cx="429042" cy="63303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200" kern="1200" dirty="0" smtClean="0"/>
            <a:t>Accept events and dispatch the relevant actions</a:t>
          </a:r>
          <a:endParaRPr lang="en-CA" sz="2200" kern="1200" dirty="0"/>
        </a:p>
      </dsp:txBody>
      <dsp:txXfrm rot="-5400000">
        <a:off x="462045" y="1196195"/>
        <a:ext cx="6309426" cy="387154"/>
      </dsp:txXfrm>
    </dsp:sp>
    <dsp:sp modelId="{42E4C343-7120-42ED-AD51-E9C7DE99E103}">
      <dsp:nvSpPr>
        <dsp:cNvPr id="0" name=""/>
        <dsp:cNvSpPr/>
      </dsp:nvSpPr>
      <dsp:spPr>
        <a:xfrm rot="5400000">
          <a:off x="-99009" y="1860172"/>
          <a:ext cx="660065" cy="462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300" kern="1200" dirty="0" smtClean="0"/>
            <a:t>4</a:t>
          </a:r>
          <a:endParaRPr lang="en-CA" sz="1300" kern="1200" dirty="0"/>
        </a:p>
      </dsp:txBody>
      <dsp:txXfrm rot="-5400000">
        <a:off x="2" y="1992185"/>
        <a:ext cx="462045" cy="198020"/>
      </dsp:txXfrm>
    </dsp:sp>
    <dsp:sp modelId="{69BD2066-DD6C-4D39-A0EA-61238B484FB1}">
      <dsp:nvSpPr>
        <dsp:cNvPr id="0" name=""/>
        <dsp:cNvSpPr/>
      </dsp:nvSpPr>
      <dsp:spPr>
        <a:xfrm rot="5400000">
          <a:off x="3412709" y="-1189500"/>
          <a:ext cx="429042" cy="63303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200" kern="1200" dirty="0" smtClean="0"/>
            <a:t>Process/proxy request header and body</a:t>
          </a:r>
          <a:endParaRPr lang="en-CA" sz="2200" kern="1200" dirty="0"/>
        </a:p>
      </dsp:txBody>
      <dsp:txXfrm rot="-5400000">
        <a:off x="462045" y="1782108"/>
        <a:ext cx="6309426" cy="387154"/>
      </dsp:txXfrm>
    </dsp:sp>
    <dsp:sp modelId="{087AC105-5DF3-4DE9-B715-A6FF510A1EBA}">
      <dsp:nvSpPr>
        <dsp:cNvPr id="0" name=""/>
        <dsp:cNvSpPr/>
      </dsp:nvSpPr>
      <dsp:spPr>
        <a:xfrm rot="5400000">
          <a:off x="-99009" y="2446085"/>
          <a:ext cx="660065" cy="462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300" kern="1200" dirty="0" smtClean="0"/>
            <a:t>5</a:t>
          </a:r>
          <a:endParaRPr lang="en-CA" sz="1300" kern="1200" dirty="0"/>
        </a:p>
      </dsp:txBody>
      <dsp:txXfrm rot="-5400000">
        <a:off x="2" y="2578098"/>
        <a:ext cx="462045" cy="198020"/>
      </dsp:txXfrm>
    </dsp:sp>
    <dsp:sp modelId="{4E6689AD-66DC-4348-9194-A0D144104395}">
      <dsp:nvSpPr>
        <dsp:cNvPr id="0" name=""/>
        <dsp:cNvSpPr/>
      </dsp:nvSpPr>
      <dsp:spPr>
        <a:xfrm rot="5400000">
          <a:off x="3412709" y="-603588"/>
          <a:ext cx="429042" cy="63303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200" kern="1200" dirty="0" smtClean="0"/>
            <a:t>Generate response content</a:t>
          </a:r>
          <a:endParaRPr lang="en-CA" sz="2200" kern="1200" dirty="0"/>
        </a:p>
      </dsp:txBody>
      <dsp:txXfrm rot="-5400000">
        <a:off x="462045" y="2368020"/>
        <a:ext cx="6309426" cy="387154"/>
      </dsp:txXfrm>
    </dsp:sp>
    <dsp:sp modelId="{B8BF8EE3-A55E-49B9-A53F-867AEB288276}">
      <dsp:nvSpPr>
        <dsp:cNvPr id="0" name=""/>
        <dsp:cNvSpPr/>
      </dsp:nvSpPr>
      <dsp:spPr>
        <a:xfrm rot="5400000">
          <a:off x="-99009" y="3031997"/>
          <a:ext cx="660065" cy="462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300" kern="1200" dirty="0" smtClean="0"/>
            <a:t>6</a:t>
          </a:r>
          <a:endParaRPr lang="en-CA" sz="1300" kern="1200" dirty="0"/>
        </a:p>
      </dsp:txBody>
      <dsp:txXfrm rot="-5400000">
        <a:off x="2" y="3164010"/>
        <a:ext cx="462045" cy="198020"/>
      </dsp:txXfrm>
    </dsp:sp>
    <dsp:sp modelId="{A6383C79-7D7B-49A2-8EAB-2FADFE25F8F9}">
      <dsp:nvSpPr>
        <dsp:cNvPr id="0" name=""/>
        <dsp:cNvSpPr/>
      </dsp:nvSpPr>
      <dsp:spPr>
        <a:xfrm rot="5400000">
          <a:off x="3412709" y="-17675"/>
          <a:ext cx="429042" cy="63303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200" kern="1200" dirty="0" smtClean="0"/>
            <a:t>Stream the content to the client</a:t>
          </a:r>
          <a:endParaRPr lang="en-CA" sz="2200" kern="1200" dirty="0"/>
        </a:p>
      </dsp:txBody>
      <dsp:txXfrm rot="-5400000">
        <a:off x="462045" y="2953933"/>
        <a:ext cx="6309426" cy="387154"/>
      </dsp:txXfrm>
    </dsp:sp>
    <dsp:sp modelId="{7E936AEA-B69D-470E-A47A-9CA1A4F78BA6}">
      <dsp:nvSpPr>
        <dsp:cNvPr id="0" name=""/>
        <dsp:cNvSpPr/>
      </dsp:nvSpPr>
      <dsp:spPr>
        <a:xfrm rot="5400000">
          <a:off x="-99009" y="3617910"/>
          <a:ext cx="660065" cy="462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300" kern="1200" dirty="0" smtClean="0"/>
            <a:t>7</a:t>
          </a:r>
          <a:endParaRPr lang="en-CA" sz="1300" kern="1200" dirty="0"/>
        </a:p>
      </dsp:txBody>
      <dsp:txXfrm rot="-5400000">
        <a:off x="2" y="3749923"/>
        <a:ext cx="462045" cy="198020"/>
      </dsp:txXfrm>
    </dsp:sp>
    <dsp:sp modelId="{E15D1AD7-EBA8-4C7D-B539-EA07E50C401E}">
      <dsp:nvSpPr>
        <dsp:cNvPr id="0" name=""/>
        <dsp:cNvSpPr/>
      </dsp:nvSpPr>
      <dsp:spPr>
        <a:xfrm rot="5400000">
          <a:off x="3412709" y="568236"/>
          <a:ext cx="429042" cy="63303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200" kern="1200" smtClean="0"/>
            <a:t>Finalize request.</a:t>
          </a:r>
          <a:endParaRPr lang="en-CA" sz="2200" kern="1200"/>
        </a:p>
      </dsp:txBody>
      <dsp:txXfrm rot="-5400000">
        <a:off x="462045" y="3539844"/>
        <a:ext cx="6309426" cy="387154"/>
      </dsp:txXfrm>
    </dsp:sp>
    <dsp:sp modelId="{61BA68BF-E782-4204-B468-35547C0426B4}">
      <dsp:nvSpPr>
        <dsp:cNvPr id="0" name=""/>
        <dsp:cNvSpPr/>
      </dsp:nvSpPr>
      <dsp:spPr>
        <a:xfrm rot="5400000">
          <a:off x="-99009" y="4203822"/>
          <a:ext cx="660065" cy="4620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300" kern="1200" dirty="0" smtClean="0"/>
            <a:t>8</a:t>
          </a:r>
          <a:endParaRPr lang="en-CA" sz="1300" kern="1200" dirty="0"/>
        </a:p>
      </dsp:txBody>
      <dsp:txXfrm rot="-5400000">
        <a:off x="2" y="4335835"/>
        <a:ext cx="462045" cy="198020"/>
      </dsp:txXfrm>
    </dsp:sp>
    <dsp:sp modelId="{C4624519-A468-447A-89A3-A6756A1168E0}">
      <dsp:nvSpPr>
        <dsp:cNvPr id="0" name=""/>
        <dsp:cNvSpPr/>
      </dsp:nvSpPr>
      <dsp:spPr>
        <a:xfrm rot="5400000">
          <a:off x="3412709" y="1154149"/>
          <a:ext cx="429042" cy="63303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200" kern="1200" smtClean="0"/>
            <a:t>Re-initialize timers and events.</a:t>
          </a:r>
          <a:endParaRPr lang="en-CA" sz="2200" kern="1200"/>
        </a:p>
      </dsp:txBody>
      <dsp:txXfrm rot="-5400000">
        <a:off x="462045" y="4125757"/>
        <a:ext cx="6309426" cy="387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022A-3983-4527-9D1D-B23D38D95423}" type="datetimeFigureOut">
              <a:rPr lang="en-CA" smtClean="0"/>
              <a:t>15/11/2012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066A-B9BC-4F3E-9428-B3D6C1A50649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022A-3983-4527-9D1D-B23D38D95423}" type="datetimeFigureOut">
              <a:rPr lang="en-CA" smtClean="0"/>
              <a:t>15/11/2012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066A-B9BC-4F3E-9428-B3D6C1A5064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022A-3983-4527-9D1D-B23D38D95423}" type="datetimeFigureOut">
              <a:rPr lang="en-CA" smtClean="0"/>
              <a:t>15/11/2012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066A-B9BC-4F3E-9428-B3D6C1A5064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022A-3983-4527-9D1D-B23D38D95423}" type="datetimeFigureOut">
              <a:rPr lang="en-CA" smtClean="0"/>
              <a:t>15/11/2012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066A-B9BC-4F3E-9428-B3D6C1A5064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022A-3983-4527-9D1D-B23D38D95423}" type="datetimeFigureOut">
              <a:rPr lang="en-CA" smtClean="0"/>
              <a:t>15/11/2012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066A-B9BC-4F3E-9428-B3D6C1A50649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022A-3983-4527-9D1D-B23D38D95423}" type="datetimeFigureOut">
              <a:rPr lang="en-CA" smtClean="0"/>
              <a:t>15/11/2012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066A-B9BC-4F3E-9428-B3D6C1A5064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022A-3983-4527-9D1D-B23D38D95423}" type="datetimeFigureOut">
              <a:rPr lang="en-CA" smtClean="0"/>
              <a:t>15/11/2012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066A-B9BC-4F3E-9428-B3D6C1A5064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022A-3983-4527-9D1D-B23D38D95423}" type="datetimeFigureOut">
              <a:rPr lang="en-CA" smtClean="0"/>
              <a:t>15/11/2012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066A-B9BC-4F3E-9428-B3D6C1A5064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022A-3983-4527-9D1D-B23D38D95423}" type="datetimeFigureOut">
              <a:rPr lang="en-CA" smtClean="0"/>
              <a:t>15/11/2012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066A-B9BC-4F3E-9428-B3D6C1A5064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022A-3983-4527-9D1D-B23D38D95423}" type="datetimeFigureOut">
              <a:rPr lang="en-CA" smtClean="0"/>
              <a:t>15/11/2012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066A-B9BC-4F3E-9428-B3D6C1A5064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022A-3983-4527-9D1D-B23D38D95423}" type="datetimeFigureOut">
              <a:rPr lang="en-CA" smtClean="0"/>
              <a:t>15/11/2012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BFC066A-B9BC-4F3E-9428-B3D6C1A50649}" type="slidenum">
              <a:rPr lang="en-CA" smtClean="0"/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925022A-3983-4527-9D1D-B23D38D95423}" type="datetimeFigureOut">
              <a:rPr lang="en-CA" smtClean="0"/>
              <a:t>15/11/2012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BFC066A-B9BC-4F3E-9428-B3D6C1A50649}" type="slidenum">
              <a:rPr lang="en-CA" smtClean="0"/>
              <a:t>‹#›</a:t>
            </a:fld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averecycles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>
            <a:noAutofit/>
          </a:bodyPr>
          <a:lstStyle/>
          <a:p>
            <a:r>
              <a:rPr lang="en-CA" sz="18000" b="1" dirty="0" err="1" smtClean="0"/>
              <a:t>nginx</a:t>
            </a:r>
            <a:endParaRPr lang="en-CA" sz="1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717032"/>
            <a:ext cx="7854696" cy="1752600"/>
          </a:xfrm>
        </p:spPr>
        <p:txBody>
          <a:bodyPr>
            <a:noAutofit/>
          </a:bodyPr>
          <a:lstStyle/>
          <a:p>
            <a:r>
              <a:rPr lang="en-CA" sz="2800" dirty="0" smtClean="0"/>
              <a:t>Gerry Cao</a:t>
            </a:r>
          </a:p>
          <a:p>
            <a:r>
              <a:rPr lang="en-CA" sz="2800" dirty="0" err="1" smtClean="0"/>
              <a:t>Zeyu</a:t>
            </a:r>
            <a:r>
              <a:rPr lang="en-CA" sz="2800" dirty="0" smtClean="0"/>
              <a:t> </a:t>
            </a:r>
            <a:r>
              <a:rPr lang="en-CA" sz="2800" dirty="0" err="1" smtClean="0"/>
              <a:t>Zhong</a:t>
            </a:r>
            <a:endParaRPr lang="en-CA" sz="2800" dirty="0" smtClean="0"/>
          </a:p>
          <a:p>
            <a:r>
              <a:rPr lang="en-CA" sz="2800" dirty="0" err="1" smtClean="0"/>
              <a:t>Tian</a:t>
            </a:r>
            <a:r>
              <a:rPr lang="en-CA" sz="2800" dirty="0" smtClean="0"/>
              <a:t> </a:t>
            </a:r>
            <a:r>
              <a:rPr lang="en-CA" sz="2800" dirty="0" err="1" smtClean="0"/>
              <a:t>Cai</a:t>
            </a:r>
            <a:endParaRPr lang="en-CA" sz="2800" dirty="0"/>
          </a:p>
          <a:p>
            <a:r>
              <a:rPr lang="en-CA" sz="2800" dirty="0" err="1" smtClean="0"/>
              <a:t>Meng</a:t>
            </a:r>
            <a:r>
              <a:rPr lang="en-CA" sz="2800" dirty="0" smtClean="0"/>
              <a:t> Lei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83717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722344"/>
          </a:xfrm>
        </p:spPr>
        <p:txBody>
          <a:bodyPr>
            <a:normAutofit/>
          </a:bodyPr>
          <a:lstStyle/>
          <a:p>
            <a:r>
              <a:rPr lang="en-CA" sz="4000" dirty="0" smtClean="0"/>
              <a:t>A major challenge for new web services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4" y="2852936"/>
            <a:ext cx="8229600" cy="34563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dirty="0" smtClean="0">
                <a:solidFill>
                  <a:srgbClr val="0070C0"/>
                </a:solidFill>
                <a:latin typeface="Arial Rounded MT Bold" pitchFamily="34" charset="0"/>
              </a:rPr>
              <a:t>Thousands to millions of simultaneous users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rgbClr val="0070C0"/>
                </a:solidFill>
                <a:latin typeface="Arial Rounded MT Bold" pitchFamily="34" charset="0"/>
              </a:rPr>
              <a:t>Continuously growing </a:t>
            </a:r>
            <a:r>
              <a:rPr lang="en-CA" dirty="0" smtClean="0">
                <a:solidFill>
                  <a:srgbClr val="0070C0"/>
                </a:solidFill>
                <a:latin typeface="Arial Rounded MT Bold" pitchFamily="34" charset="0"/>
              </a:rPr>
              <a:t>concurrency</a:t>
            </a:r>
          </a:p>
          <a:p>
            <a:pPr lvl="1">
              <a:lnSpc>
                <a:spcPct val="150000"/>
              </a:lnSpc>
            </a:pPr>
            <a:r>
              <a:rPr lang="en-CA" dirty="0" smtClean="0">
                <a:solidFill>
                  <a:srgbClr val="0070C0"/>
                </a:solidFill>
                <a:latin typeface="Arial Rounded MT Bold" pitchFamily="34" charset="0"/>
              </a:rPr>
              <a:t>modern browsers open 4 to 6 </a:t>
            </a:r>
            <a:r>
              <a:rPr lang="en-CA" dirty="0">
                <a:solidFill>
                  <a:srgbClr val="0070C0"/>
                </a:solidFill>
                <a:latin typeface="Arial Rounded MT Bold" pitchFamily="34" charset="0"/>
              </a:rPr>
              <a:t>simultaneous connections to a website to improve </a:t>
            </a:r>
            <a:r>
              <a:rPr lang="en-CA" dirty="0" smtClean="0">
                <a:solidFill>
                  <a:srgbClr val="0070C0"/>
                </a:solidFill>
                <a:latin typeface="Arial Rounded MT Bold" pitchFamily="34" charset="0"/>
              </a:rPr>
              <a:t>load speed</a:t>
            </a:r>
            <a:endParaRPr lang="en-CA" dirty="0">
              <a:solidFill>
                <a:srgbClr val="0070C0"/>
              </a:solidFill>
              <a:latin typeface="Arial Rounded MT Bold" pitchFamily="34" charset="0"/>
            </a:endParaRP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rgbClr val="0070C0"/>
                </a:solidFill>
                <a:latin typeface="Arial Rounded MT Bold" pitchFamily="34" charset="0"/>
              </a:rPr>
              <a:t>Persistent connection</a:t>
            </a:r>
          </a:p>
          <a:p>
            <a:pPr>
              <a:lnSpc>
                <a:spcPct val="150000"/>
              </a:lnSpc>
            </a:pPr>
            <a:endParaRPr lang="en-CA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2195" y="1844824"/>
            <a:ext cx="8229600" cy="722344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3800" b="1" dirty="0" smtClean="0">
                <a:solidFill>
                  <a:srgbClr val="C00000"/>
                </a:solidFill>
              </a:rPr>
              <a:t>Concurrency</a:t>
            </a:r>
            <a:endParaRPr lang="en-CA" sz="3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7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Issues with high </a:t>
            </a:r>
            <a:r>
              <a:rPr lang="en-CA" dirty="0"/>
              <a:t>c</a:t>
            </a:r>
            <a:r>
              <a:rPr lang="en-CA" dirty="0" smtClean="0"/>
              <a:t>oncurrency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3672408"/>
          </a:xfrm>
        </p:spPr>
        <p:txBody>
          <a:bodyPr/>
          <a:lstStyle/>
          <a:p>
            <a:endParaRPr lang="en-CA" sz="2400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pPr>
              <a:lnSpc>
                <a:spcPct val="150000"/>
              </a:lnSpc>
            </a:pPr>
            <a:r>
              <a:rPr lang="en-CA" sz="2400" dirty="0" smtClean="0">
                <a:solidFill>
                  <a:srgbClr val="0070C0"/>
                </a:solidFill>
                <a:latin typeface="Arial Rounded MT Bold" pitchFamily="34" charset="0"/>
              </a:rPr>
              <a:t>Memory </a:t>
            </a:r>
            <a:r>
              <a:rPr lang="en-CA" sz="2400" dirty="0">
                <a:solidFill>
                  <a:srgbClr val="0070C0"/>
                </a:solidFill>
                <a:latin typeface="Arial Rounded MT Bold" pitchFamily="34" charset="0"/>
              </a:rPr>
              <a:t>allocated </a:t>
            </a:r>
            <a:r>
              <a:rPr lang="en-CA" sz="2400" dirty="0" smtClean="0">
                <a:solidFill>
                  <a:srgbClr val="0070C0"/>
                </a:solidFill>
                <a:latin typeface="Arial Rounded MT Bold" pitchFamily="34" charset="0"/>
              </a:rPr>
              <a:t>by the </a:t>
            </a:r>
            <a:r>
              <a:rPr lang="en-CA" sz="2400" dirty="0">
                <a:solidFill>
                  <a:srgbClr val="0070C0"/>
                </a:solidFill>
                <a:latin typeface="Arial Rounded MT Bold" pitchFamily="34" charset="0"/>
              </a:rPr>
              <a:t>web </a:t>
            </a:r>
            <a:r>
              <a:rPr lang="en-CA" sz="2400" dirty="0" smtClean="0">
                <a:solidFill>
                  <a:srgbClr val="0070C0"/>
                </a:solidFill>
                <a:latin typeface="Arial Rounded MT Bold" pitchFamily="34" charset="0"/>
              </a:rPr>
              <a:t>server</a:t>
            </a:r>
            <a:r>
              <a:rPr lang="en-CA" sz="2400" dirty="0">
                <a:solidFill>
                  <a:srgbClr val="0070C0"/>
                </a:solidFill>
                <a:latin typeface="Arial Rounded MT Bold" pitchFamily="34" charset="0"/>
              </a:rPr>
              <a:t> </a:t>
            </a:r>
            <a:r>
              <a:rPr lang="en-CA" sz="2400" dirty="0" smtClean="0">
                <a:solidFill>
                  <a:srgbClr val="0070C0"/>
                </a:solidFill>
                <a:latin typeface="Arial Rounded MT Bold" pitchFamily="34" charset="0"/>
              </a:rPr>
              <a:t>to each connected client</a:t>
            </a:r>
          </a:p>
          <a:p>
            <a:pPr>
              <a:lnSpc>
                <a:spcPct val="150000"/>
              </a:lnSpc>
            </a:pPr>
            <a:r>
              <a:rPr lang="en-CA" sz="2400" dirty="0" smtClean="0">
                <a:solidFill>
                  <a:srgbClr val="0070C0"/>
                </a:solidFill>
                <a:latin typeface="Arial Rounded MT Bold" pitchFamily="34" charset="0"/>
              </a:rPr>
              <a:t>A new process or thread for </a:t>
            </a:r>
            <a:r>
              <a:rPr lang="en-CA" sz="2400" dirty="0">
                <a:solidFill>
                  <a:srgbClr val="0070C0"/>
                </a:solidFill>
                <a:latin typeface="Arial Rounded MT Bold" pitchFamily="34" charset="0"/>
              </a:rPr>
              <a:t>each </a:t>
            </a:r>
            <a:r>
              <a:rPr lang="en-CA" sz="2400" dirty="0" smtClean="0">
                <a:solidFill>
                  <a:srgbClr val="0070C0"/>
                </a:solidFill>
                <a:latin typeface="Arial Rounded MT Bold" pitchFamily="34" charset="0"/>
              </a:rPr>
              <a:t>web request </a:t>
            </a:r>
            <a:r>
              <a:rPr lang="en-CA" sz="2400" dirty="0">
                <a:solidFill>
                  <a:srgbClr val="0070C0"/>
                </a:solidFill>
                <a:latin typeface="Arial Rounded MT Bold" pitchFamily="34" charset="0"/>
              </a:rPr>
              <a:t>(increased memory and CPU usage per connection)</a:t>
            </a:r>
          </a:p>
        </p:txBody>
      </p:sp>
    </p:spTree>
    <p:extLst>
      <p:ext uri="{BB962C8B-B14F-4D97-AF65-F5344CB8AC3E}">
        <p14:creationId xmlns:p14="http://schemas.microsoft.com/office/powerpoint/2010/main" val="411823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2210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It’s time for web servers to handle tens of thousands of clients </a:t>
            </a:r>
            <a:r>
              <a:rPr lang="en-CA" dirty="0" smtClean="0"/>
              <a:t>simultaneously</a:t>
            </a:r>
            <a:br>
              <a:rPr lang="en-CA" dirty="0" smtClean="0"/>
            </a:br>
            <a:r>
              <a:rPr lang="en-CA" dirty="0"/>
              <a:t>	</a:t>
            </a:r>
            <a:r>
              <a:rPr lang="en-CA" dirty="0" smtClean="0"/>
              <a:t>				- Daniel </a:t>
            </a:r>
            <a:r>
              <a:rPr lang="en-CA" dirty="0" err="1" smtClean="0"/>
              <a:t>Kegel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228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772816"/>
            <a:ext cx="741682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CA" sz="6700" b="1" dirty="0" err="1" smtClean="0"/>
              <a:t>nginx</a:t>
            </a:r>
            <a:r>
              <a:rPr lang="en-CA" sz="6700" b="1" dirty="0" smtClean="0"/>
              <a:t>:</a:t>
            </a:r>
            <a:r>
              <a:rPr lang="en-CA" dirty="0"/>
              <a:t/>
            </a:r>
            <a:br>
              <a:rPr lang="en-CA" dirty="0"/>
            </a:br>
            <a:r>
              <a:rPr lang="en-CA" sz="4400" dirty="0"/>
              <a:t>A</a:t>
            </a:r>
            <a:r>
              <a:rPr lang="en-CA" sz="4400" dirty="0" smtClean="0"/>
              <a:t> free open source web server</a:t>
            </a:r>
            <a:endParaRPr lang="en-CA" sz="4400" dirty="0"/>
          </a:p>
        </p:txBody>
      </p:sp>
      <p:pic>
        <p:nvPicPr>
          <p:cNvPr id="2050" name="Picture 2" descr="http://wiki.nginx.org/local/nginx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567" y="3789040"/>
            <a:ext cx="5472608" cy="140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0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5400" b="1" dirty="0" smtClean="0"/>
              <a:t>What </a:t>
            </a:r>
            <a:r>
              <a:rPr lang="en-CA" sz="5400" b="1" dirty="0" err="1" smtClean="0"/>
              <a:t>nginx</a:t>
            </a:r>
            <a:r>
              <a:rPr lang="en-CA" sz="5400" b="1" dirty="0" smtClean="0"/>
              <a:t> helps accomplish: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sz="2800" dirty="0" smtClean="0">
                <a:solidFill>
                  <a:srgbClr val="0070C0"/>
                </a:solidFill>
                <a:latin typeface="Arial Rounded MT Bold" pitchFamily="34" charset="0"/>
              </a:rPr>
              <a:t>Conveniently offload concurrency</a:t>
            </a:r>
          </a:p>
          <a:p>
            <a:pPr>
              <a:lnSpc>
                <a:spcPct val="150000"/>
              </a:lnSpc>
            </a:pPr>
            <a:r>
              <a:rPr lang="en-CA" sz="2800" dirty="0" smtClean="0">
                <a:solidFill>
                  <a:srgbClr val="0070C0"/>
                </a:solidFill>
                <a:latin typeface="Arial Rounded MT Bold" pitchFamily="34" charset="0"/>
              </a:rPr>
              <a:t>Memory </a:t>
            </a:r>
            <a:r>
              <a:rPr lang="en-CA" sz="2800" dirty="0">
                <a:solidFill>
                  <a:srgbClr val="0070C0"/>
                </a:solidFill>
                <a:latin typeface="Arial Rounded MT Bold" pitchFamily="34" charset="0"/>
              </a:rPr>
              <a:t>and CPU usage remain </a:t>
            </a:r>
            <a:r>
              <a:rPr lang="en-CA" sz="2800" dirty="0" smtClean="0">
                <a:solidFill>
                  <a:srgbClr val="0070C0"/>
                </a:solidFill>
                <a:latin typeface="Arial Rounded MT Bold" pitchFamily="34" charset="0"/>
              </a:rPr>
              <a:t>manageable</a:t>
            </a:r>
          </a:p>
          <a:p>
            <a:pPr>
              <a:lnSpc>
                <a:spcPct val="150000"/>
              </a:lnSpc>
            </a:pPr>
            <a:r>
              <a:rPr lang="en-CA" sz="2800" dirty="0" smtClean="0">
                <a:solidFill>
                  <a:srgbClr val="0070C0"/>
                </a:solidFill>
                <a:latin typeface="Arial Rounded MT Bold" pitchFamily="34" charset="0"/>
              </a:rPr>
              <a:t>Delivers </a:t>
            </a:r>
            <a:r>
              <a:rPr lang="en-CA" sz="2800" dirty="0">
                <a:solidFill>
                  <a:srgbClr val="0070C0"/>
                </a:solidFill>
                <a:latin typeface="Arial Rounded MT Bold" pitchFamily="34" charset="0"/>
              </a:rPr>
              <a:t>tens of thousands of concurrent </a:t>
            </a:r>
            <a:r>
              <a:rPr lang="en-CA" sz="2800" dirty="0" smtClean="0">
                <a:solidFill>
                  <a:srgbClr val="0070C0"/>
                </a:solidFill>
                <a:latin typeface="Arial Rounded MT Bold" pitchFamily="34" charset="0"/>
              </a:rPr>
              <a:t>connections with typical hardware</a:t>
            </a:r>
            <a:endParaRPr lang="en-CA" sz="28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47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800" b="1" dirty="0" smtClean="0"/>
              <a:t>How </a:t>
            </a:r>
            <a:r>
              <a:rPr lang="en-CA" sz="4800" b="1" dirty="0" err="1" smtClean="0"/>
              <a:t>nginx</a:t>
            </a:r>
            <a:r>
              <a:rPr lang="en-CA" sz="4800" b="1" dirty="0" smtClean="0"/>
              <a:t> accomplish those?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778417"/>
              </p:ext>
            </p:extLst>
          </p:nvPr>
        </p:nvGraphicFramePr>
        <p:xfrm>
          <a:off x="1331640" y="2996952"/>
          <a:ext cx="6912768" cy="3183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899592" y="2132856"/>
            <a:ext cx="7632848" cy="4320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779912" y="2276872"/>
            <a:ext cx="1563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nginx</a:t>
            </a:r>
            <a:endParaRPr lang="en-CA" sz="48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5490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5400" dirty="0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Event based (Event-Driven)</a:t>
            </a:r>
            <a:endParaRPr lang="en-CA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CA" sz="3000" dirty="0" smtClean="0">
                <a:solidFill>
                  <a:srgbClr val="0070C0"/>
                </a:solidFill>
                <a:latin typeface="Arial Rounded MT Bold" pitchFamily="34" charset="0"/>
              </a:rPr>
              <a:t>Why is Even based server efficient?</a:t>
            </a:r>
          </a:p>
          <a:p>
            <a:pPr lvl="1">
              <a:lnSpc>
                <a:spcPct val="200000"/>
              </a:lnSpc>
            </a:pPr>
            <a:r>
              <a:rPr lang="en-CA" sz="3000" dirty="0">
                <a:solidFill>
                  <a:srgbClr val="0070C0"/>
                </a:solidFill>
                <a:latin typeface="Arial Rounded MT Bold" pitchFamily="34" charset="0"/>
              </a:rPr>
              <a:t>P</a:t>
            </a:r>
            <a:r>
              <a:rPr lang="en-CA" sz="3000" dirty="0" smtClean="0">
                <a:solidFill>
                  <a:srgbClr val="0070C0"/>
                </a:solidFill>
                <a:latin typeface="Arial Rounded MT Bold" pitchFamily="34" charset="0"/>
              </a:rPr>
              <a:t>izza shop example (</a:t>
            </a:r>
            <a:r>
              <a:rPr lang="en-CA" sz="2700" dirty="0" smtClean="0">
                <a:solidFill>
                  <a:srgbClr val="0070C0"/>
                </a:solidFill>
                <a:latin typeface="Arial Rounded MT Bold" pitchFamily="34" charset="0"/>
              </a:rPr>
              <a:t>an </a:t>
            </a:r>
            <a:r>
              <a:rPr lang="en-CA" sz="2700" dirty="0">
                <a:solidFill>
                  <a:srgbClr val="0070C0"/>
                </a:solidFill>
                <a:latin typeface="Arial Rounded MT Bold" pitchFamily="34" charset="0"/>
              </a:rPr>
              <a:t>example from </a:t>
            </a:r>
            <a:r>
              <a:rPr lang="en-CA" sz="2700" dirty="0">
                <a:solidFill>
                  <a:srgbClr val="0070C0"/>
                </a:solidFill>
                <a:latin typeface="Arial Rounded MT Bold" pitchFamily="34" charset="0"/>
                <a:hlinkClick r:id="rId2"/>
              </a:rPr>
              <a:t>http://</a:t>
            </a:r>
            <a:r>
              <a:rPr lang="en-CA" sz="2700" dirty="0" smtClean="0">
                <a:solidFill>
                  <a:srgbClr val="0070C0"/>
                </a:solidFill>
                <a:latin typeface="Arial Rounded MT Bold" pitchFamily="34" charset="0"/>
                <a:hlinkClick r:id="rId2"/>
              </a:rPr>
              <a:t>daverecycles.com</a:t>
            </a:r>
            <a:r>
              <a:rPr lang="en-CA" sz="2700" dirty="0" smtClean="0">
                <a:solidFill>
                  <a:srgbClr val="0070C0"/>
                </a:solidFill>
                <a:latin typeface="Arial Rounded MT Bold" pitchFamily="34" charset="0"/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en-CA" sz="2700" dirty="0" err="1" smtClean="0">
                <a:solidFill>
                  <a:srgbClr val="0070C0"/>
                </a:solidFill>
                <a:latin typeface="Arial Rounded MT Bold" pitchFamily="34" charset="0"/>
              </a:rPr>
              <a:t>AsynchronousCallback</a:t>
            </a:r>
            <a:endParaRPr lang="en-CA" sz="2700" dirty="0" smtClean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11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800" b="1" dirty="0" err="1"/>
              <a:t>n</a:t>
            </a:r>
            <a:r>
              <a:rPr lang="en-CA" sz="4800" b="1" dirty="0" err="1" smtClean="0"/>
              <a:t>ginx</a:t>
            </a:r>
            <a:r>
              <a:rPr lang="en-CA" sz="4800" b="1" dirty="0" smtClean="0"/>
              <a:t> Internals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CA" sz="3000" dirty="0" smtClean="0">
                <a:solidFill>
                  <a:srgbClr val="0070C0"/>
                </a:solidFill>
                <a:latin typeface="Arial Rounded MT Bold" pitchFamily="34" charset="0"/>
              </a:rPr>
              <a:t>The workers model accepts new </a:t>
            </a:r>
            <a:r>
              <a:rPr lang="en-CA" sz="3000" dirty="0">
                <a:solidFill>
                  <a:srgbClr val="0070C0"/>
                </a:solidFill>
                <a:latin typeface="Arial Rounded MT Bold" pitchFamily="34" charset="0"/>
              </a:rPr>
              <a:t>requests from a shared socket and execute a highly efficient</a:t>
            </a:r>
            <a:r>
              <a:rPr lang="en-CA" sz="3000" b="1" dirty="0">
                <a:solidFill>
                  <a:srgbClr val="0070C0"/>
                </a:solidFill>
                <a:latin typeface="Arial Rounded MT Bold" pitchFamily="34" charset="0"/>
              </a:rPr>
              <a:t> </a:t>
            </a:r>
            <a:r>
              <a:rPr lang="en-CA" sz="3000" b="1" u="sng" dirty="0">
                <a:solidFill>
                  <a:srgbClr val="0070C0"/>
                </a:solidFill>
                <a:latin typeface="Arial Rounded MT Bold" pitchFamily="34" charset="0"/>
              </a:rPr>
              <a:t>run-loop</a:t>
            </a:r>
            <a:r>
              <a:rPr lang="en-CA" sz="3000" dirty="0">
                <a:solidFill>
                  <a:srgbClr val="0070C0"/>
                </a:solidFill>
                <a:latin typeface="Arial Rounded MT Bold" pitchFamily="34" charset="0"/>
              </a:rPr>
              <a:t> inside each </a:t>
            </a:r>
            <a:r>
              <a:rPr lang="en-CA" sz="3000" dirty="0" smtClean="0">
                <a:solidFill>
                  <a:srgbClr val="0070C0"/>
                </a:solidFill>
                <a:latin typeface="Arial Rounded MT Bold" pitchFamily="34" charset="0"/>
              </a:rPr>
              <a:t>worker</a:t>
            </a:r>
          </a:p>
          <a:p>
            <a:endParaRPr lang="en-CA" sz="2400" dirty="0" smtClean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4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en-CA" sz="4800" b="1" dirty="0" err="1"/>
              <a:t>n</a:t>
            </a:r>
            <a:r>
              <a:rPr lang="en-CA" sz="4800" b="1" dirty="0" err="1" smtClean="0"/>
              <a:t>ginx</a:t>
            </a:r>
            <a:r>
              <a:rPr lang="en-CA" sz="4800" b="1" dirty="0" smtClean="0"/>
              <a:t> Internals - Worker</a:t>
            </a:r>
            <a:endParaRPr lang="en-CA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255999781"/>
              </p:ext>
            </p:extLst>
          </p:nvPr>
        </p:nvGraphicFramePr>
        <p:xfrm>
          <a:off x="683568" y="1772816"/>
          <a:ext cx="6792416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Left Arrow 13"/>
          <p:cNvSpPr/>
          <p:nvPr/>
        </p:nvSpPr>
        <p:spPr>
          <a:xfrm>
            <a:off x="7668344" y="414908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Left Arrow 14"/>
          <p:cNvSpPr/>
          <p:nvPr/>
        </p:nvSpPr>
        <p:spPr>
          <a:xfrm>
            <a:off x="7650982" y="477815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Left Arrow 15"/>
          <p:cNvSpPr/>
          <p:nvPr/>
        </p:nvSpPr>
        <p:spPr>
          <a:xfrm>
            <a:off x="7650982" y="537321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216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 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>
                <a:solidFill>
                  <a:srgbClr val="0070C0"/>
                </a:solidFill>
                <a:latin typeface="Arial Rounded MT Bold" pitchFamily="34" charset="0"/>
              </a:rPr>
              <a:t>Modular </a:t>
            </a:r>
            <a:r>
              <a:rPr lang="en-CA" sz="2800" dirty="0">
                <a:solidFill>
                  <a:srgbClr val="0070C0"/>
                </a:solidFill>
                <a:latin typeface="Arial Rounded MT Bold" pitchFamily="34" charset="0"/>
              </a:rPr>
              <a:t>a</a:t>
            </a:r>
            <a:r>
              <a:rPr lang="en-CA" sz="2800" dirty="0" smtClean="0">
                <a:solidFill>
                  <a:srgbClr val="0070C0"/>
                </a:solidFill>
                <a:latin typeface="Arial Rounded MT Bold" pitchFamily="34" charset="0"/>
              </a:rPr>
              <a:t>rchitecture </a:t>
            </a:r>
            <a:r>
              <a:rPr lang="en-CA" sz="2800" dirty="0" smtClean="0">
                <a:solidFill>
                  <a:srgbClr val="0070C0"/>
                </a:solidFill>
                <a:latin typeface="Arial Rounded MT Bold" pitchFamily="34" charset="0"/>
              </a:rPr>
              <a:t>allows extending </a:t>
            </a:r>
            <a:r>
              <a:rPr lang="en-CA" sz="2800" dirty="0" smtClean="0">
                <a:solidFill>
                  <a:srgbClr val="0070C0"/>
                </a:solidFill>
                <a:latin typeface="Arial Rounded MT Bold" pitchFamily="34" charset="0"/>
              </a:rPr>
              <a:t>the web server without modifying the core</a:t>
            </a:r>
          </a:p>
          <a:p>
            <a:r>
              <a:rPr lang="en-CA" sz="2800" dirty="0" smtClean="0">
                <a:solidFill>
                  <a:srgbClr val="0070C0"/>
                </a:solidFill>
                <a:latin typeface="Arial Rounded MT Bold" pitchFamily="34" charset="0"/>
              </a:rPr>
              <a:t>Core</a:t>
            </a:r>
            <a:endParaRPr lang="en-CA" sz="2800" dirty="0">
              <a:solidFill>
                <a:srgbClr val="0070C0"/>
              </a:solidFill>
              <a:latin typeface="Arial Rounded MT Bold" pitchFamily="34" charset="0"/>
            </a:endParaRPr>
          </a:p>
          <a:p>
            <a:pPr lvl="1"/>
            <a:r>
              <a:rPr lang="en-CA" dirty="0">
                <a:solidFill>
                  <a:srgbClr val="0070C0"/>
                </a:solidFill>
                <a:latin typeface="Arial Rounded MT Bold" pitchFamily="34" charset="0"/>
              </a:rPr>
              <a:t>maintaining a tight run-loop</a:t>
            </a:r>
          </a:p>
          <a:p>
            <a:pPr lvl="1"/>
            <a:r>
              <a:rPr lang="en-CA" dirty="0">
                <a:solidFill>
                  <a:srgbClr val="0070C0"/>
                </a:solidFill>
                <a:latin typeface="Arial Rounded MT Bold" pitchFamily="34" charset="0"/>
              </a:rPr>
              <a:t>executing appropriate sections of modules' code on each stage of request </a:t>
            </a:r>
            <a:r>
              <a:rPr lang="en-CA" dirty="0" smtClean="0">
                <a:solidFill>
                  <a:srgbClr val="0070C0"/>
                </a:solidFill>
                <a:latin typeface="Arial Rounded MT Bold" pitchFamily="34" charset="0"/>
              </a:rPr>
              <a:t>processing</a:t>
            </a:r>
            <a:endParaRPr lang="en-CA" sz="2800" dirty="0" smtClean="0">
              <a:solidFill>
                <a:srgbClr val="0070C0"/>
              </a:solidFill>
              <a:latin typeface="Arial Rounded MT Bold" pitchFamily="34" charset="0"/>
            </a:endParaRPr>
          </a:p>
          <a:p>
            <a:r>
              <a:rPr lang="en-CA" sz="2800" dirty="0" smtClean="0">
                <a:solidFill>
                  <a:srgbClr val="0070C0"/>
                </a:solidFill>
                <a:latin typeface="Arial Rounded MT Bold" pitchFamily="34" charset="0"/>
              </a:rPr>
              <a:t>A number of modules</a:t>
            </a:r>
          </a:p>
          <a:p>
            <a:pPr lvl="1"/>
            <a:r>
              <a:rPr lang="en-CA" dirty="0" smtClean="0">
                <a:solidFill>
                  <a:srgbClr val="0070C0"/>
                </a:solidFill>
                <a:latin typeface="Arial Rounded MT Bold" pitchFamily="34" charset="0"/>
              </a:rPr>
              <a:t>Constitute most of the presentation and application layer functionality</a:t>
            </a:r>
          </a:p>
          <a:p>
            <a:endParaRPr lang="en-CA" dirty="0" smtClean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algn="ctr"/>
            <a:r>
              <a:rPr lang="en-CA" dirty="0"/>
              <a:t>McDonald’s </a:t>
            </a:r>
            <a:r>
              <a:rPr lang="en-CA" dirty="0" smtClean="0"/>
              <a:t>Website in </a:t>
            </a:r>
            <a:r>
              <a:rPr lang="en-CA" dirty="0"/>
              <a:t>1996</a:t>
            </a:r>
          </a:p>
        </p:txBody>
      </p:sp>
      <p:pic>
        <p:nvPicPr>
          <p:cNvPr id="4" name="Content Placeholder 3" descr="McDonald's Crappy sit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6552728" cy="4437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48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938368"/>
          </a:xfrm>
        </p:spPr>
        <p:txBody>
          <a:bodyPr/>
          <a:lstStyle/>
          <a:p>
            <a:r>
              <a:rPr lang="en-CA" dirty="0" smtClean="0"/>
              <a:t>Architecture of </a:t>
            </a:r>
            <a:r>
              <a:rPr lang="en-CA" dirty="0" err="1" smtClean="0"/>
              <a:t>nginx</a:t>
            </a:r>
            <a:endParaRPr lang="en-CA" dirty="0"/>
          </a:p>
        </p:txBody>
      </p:sp>
      <p:pic>
        <p:nvPicPr>
          <p:cNvPr id="1026" name="Picture 2" descr="http://www.aosabook.org/images/nginx/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3" y="1772816"/>
            <a:ext cx="7225903" cy="449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algn="ctr"/>
            <a:r>
              <a:rPr lang="en-CA" dirty="0" smtClean="0"/>
              <a:t>Apple Website in </a:t>
            </a:r>
            <a:r>
              <a:rPr lang="en-CA" dirty="0"/>
              <a:t>1997</a:t>
            </a:r>
          </a:p>
        </p:txBody>
      </p:sp>
      <p:pic>
        <p:nvPicPr>
          <p:cNvPr id="5" name="Picture 4" descr="http://www.woohaaa.com/wp-content/uploads/2010/05/apple_website_1997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8840"/>
            <a:ext cx="6840760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02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algn="ctr"/>
            <a:r>
              <a:rPr lang="en-CA" dirty="0" smtClean="0"/>
              <a:t>MSN Website </a:t>
            </a:r>
            <a:r>
              <a:rPr lang="en-CA" dirty="0"/>
              <a:t>in 1994</a:t>
            </a:r>
          </a:p>
        </p:txBody>
      </p:sp>
      <p:pic>
        <p:nvPicPr>
          <p:cNvPr id="4" name="Picture 3" descr="msn Old Websites Design   Wayback Machin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81701"/>
            <a:ext cx="6768752" cy="453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40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 err="1" smtClean="0"/>
              <a:t>Myspace</a:t>
            </a:r>
            <a:r>
              <a:rPr lang="en-CA" dirty="0" smtClean="0"/>
              <a:t> Website </a:t>
            </a:r>
            <a:r>
              <a:rPr lang="en-CA" dirty="0"/>
              <a:t>in </a:t>
            </a:r>
            <a:r>
              <a:rPr lang="en-CA" dirty="0" smtClean="0"/>
              <a:t>1996</a:t>
            </a:r>
            <a:endParaRPr lang="en-CA" dirty="0"/>
          </a:p>
        </p:txBody>
      </p:sp>
      <p:pic>
        <p:nvPicPr>
          <p:cNvPr id="4" name="Picture 3" descr="myspace Old Websites Design   Wayback Machin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12" y="1857685"/>
            <a:ext cx="6984776" cy="4392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91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Old Websites: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CA" dirty="0" smtClean="0">
                <a:solidFill>
                  <a:srgbClr val="0070C0"/>
                </a:solidFill>
                <a:latin typeface="Arial Rounded MT Bold" pitchFamily="34" charset="0"/>
              </a:rPr>
              <a:t>Simple </a:t>
            </a:r>
            <a:r>
              <a:rPr lang="en-CA" dirty="0">
                <a:solidFill>
                  <a:srgbClr val="0070C0"/>
                </a:solidFill>
                <a:latin typeface="Arial Rounded MT Bold" pitchFamily="34" charset="0"/>
              </a:rPr>
              <a:t>HTML </a:t>
            </a:r>
            <a:r>
              <a:rPr lang="en-CA" dirty="0" smtClean="0">
                <a:solidFill>
                  <a:srgbClr val="0070C0"/>
                </a:solidFill>
                <a:latin typeface="Arial Rounded MT Bold" pitchFamily="34" charset="0"/>
              </a:rPr>
              <a:t>that produces clickable text</a:t>
            </a:r>
          </a:p>
          <a:p>
            <a:pPr>
              <a:lnSpc>
                <a:spcPct val="200000"/>
              </a:lnSpc>
            </a:pPr>
            <a:r>
              <a:rPr lang="en-CA" dirty="0">
                <a:solidFill>
                  <a:srgbClr val="0070C0"/>
                </a:solidFill>
                <a:latin typeface="Arial Rounded MT Bold" pitchFamily="34" charset="0"/>
              </a:rPr>
              <a:t>B</a:t>
            </a:r>
            <a:r>
              <a:rPr lang="en-CA" dirty="0" smtClean="0">
                <a:solidFill>
                  <a:srgbClr val="0070C0"/>
                </a:solidFill>
                <a:latin typeface="Arial Rounded MT Bold" pitchFamily="34" charset="0"/>
              </a:rPr>
              <a:t>ased </a:t>
            </a:r>
            <a:r>
              <a:rPr lang="en-CA" dirty="0">
                <a:solidFill>
                  <a:srgbClr val="0070C0"/>
                </a:solidFill>
                <a:latin typeface="Arial Rounded MT Bold" pitchFamily="34" charset="0"/>
              </a:rPr>
              <a:t>on NCSA and </a:t>
            </a:r>
            <a:r>
              <a:rPr lang="en-CA" dirty="0" smtClean="0">
                <a:solidFill>
                  <a:srgbClr val="0070C0"/>
                </a:solidFill>
                <a:latin typeface="Arial Rounded MT Bold" pitchFamily="34" charset="0"/>
              </a:rPr>
              <a:t>Apache </a:t>
            </a:r>
            <a:r>
              <a:rPr lang="en-CA" dirty="0">
                <a:solidFill>
                  <a:srgbClr val="0070C0"/>
                </a:solidFill>
                <a:latin typeface="Arial Rounded MT Bold" pitchFamily="34" charset="0"/>
              </a:rPr>
              <a:t>web </a:t>
            </a:r>
            <a:r>
              <a:rPr lang="en-CA" dirty="0" smtClean="0">
                <a:solidFill>
                  <a:srgbClr val="0070C0"/>
                </a:solidFill>
                <a:latin typeface="Arial Rounded MT Bold" pitchFamily="34" charset="0"/>
              </a:rPr>
              <a:t>servers</a:t>
            </a:r>
          </a:p>
          <a:p>
            <a:pPr>
              <a:lnSpc>
                <a:spcPct val="200000"/>
              </a:lnSpc>
            </a:pPr>
            <a:r>
              <a:rPr lang="en-CA" dirty="0" smtClean="0">
                <a:solidFill>
                  <a:srgbClr val="0070C0"/>
                </a:solidFill>
                <a:latin typeface="Arial Rounded MT Bold" pitchFamily="34" charset="0"/>
              </a:rPr>
              <a:t>Few # of clients</a:t>
            </a:r>
          </a:p>
          <a:p>
            <a:pPr>
              <a:lnSpc>
                <a:spcPct val="200000"/>
              </a:lnSpc>
            </a:pPr>
            <a:r>
              <a:rPr lang="en-CA" dirty="0" smtClean="0">
                <a:solidFill>
                  <a:srgbClr val="0070C0"/>
                </a:solidFill>
                <a:latin typeface="Arial Rounded MT Bold" pitchFamily="34" charset="0"/>
              </a:rPr>
              <a:t>Slow clients (ADSL, dial-up)</a:t>
            </a:r>
          </a:p>
          <a:p>
            <a:endParaRPr lang="en-C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73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 err="1" smtClean="0"/>
              <a:t>Groupon</a:t>
            </a:r>
            <a:r>
              <a:rPr lang="en-CA" dirty="0" smtClean="0"/>
              <a:t> Current Website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8840"/>
            <a:ext cx="6850732" cy="42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46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Yahoo! Current Website</a:t>
            </a: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7344816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7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New Websites: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CA" dirty="0">
                <a:solidFill>
                  <a:srgbClr val="0070C0"/>
                </a:solidFill>
                <a:latin typeface="Arial Rounded MT Bold" pitchFamily="34" charset="0"/>
              </a:rPr>
              <a:t>A</a:t>
            </a:r>
            <a:r>
              <a:rPr lang="en-CA" dirty="0" smtClean="0">
                <a:solidFill>
                  <a:srgbClr val="0070C0"/>
                </a:solidFill>
                <a:latin typeface="Arial Rounded MT Bold" pitchFamily="34" charset="0"/>
              </a:rPr>
              <a:t>lways-on </a:t>
            </a:r>
            <a:r>
              <a:rPr lang="en-CA" dirty="0">
                <a:solidFill>
                  <a:srgbClr val="0070C0"/>
                </a:solidFill>
                <a:latin typeface="Arial Rounded MT Bold" pitchFamily="34" charset="0"/>
              </a:rPr>
              <a:t>communication </a:t>
            </a:r>
            <a:r>
              <a:rPr lang="en-CA" dirty="0" smtClean="0">
                <a:solidFill>
                  <a:srgbClr val="0070C0"/>
                </a:solidFill>
                <a:latin typeface="Arial Rounded MT Bold" pitchFamily="34" charset="0"/>
              </a:rPr>
              <a:t>medium</a:t>
            </a:r>
          </a:p>
          <a:p>
            <a:pPr>
              <a:lnSpc>
                <a:spcPct val="200000"/>
              </a:lnSpc>
            </a:pPr>
            <a:r>
              <a:rPr lang="en-CA" dirty="0">
                <a:solidFill>
                  <a:srgbClr val="0070C0"/>
                </a:solidFill>
                <a:latin typeface="Arial Rounded MT Bold" pitchFamily="34" charset="0"/>
              </a:rPr>
              <a:t>M</a:t>
            </a:r>
            <a:r>
              <a:rPr lang="en-CA" dirty="0" smtClean="0">
                <a:solidFill>
                  <a:srgbClr val="0070C0"/>
                </a:solidFill>
                <a:latin typeface="Arial Rounded MT Bold" pitchFamily="34" charset="0"/>
              </a:rPr>
              <a:t>ore </a:t>
            </a:r>
            <a:r>
              <a:rPr lang="en-CA" dirty="0">
                <a:solidFill>
                  <a:srgbClr val="0070C0"/>
                </a:solidFill>
                <a:latin typeface="Arial Rounded MT Bold" pitchFamily="34" charset="0"/>
              </a:rPr>
              <a:t>than 2 billion users </a:t>
            </a:r>
            <a:r>
              <a:rPr lang="en-CA" dirty="0" smtClean="0">
                <a:solidFill>
                  <a:srgbClr val="0070C0"/>
                </a:solidFill>
                <a:latin typeface="Arial Rounded MT Bold" pitchFamily="34" charset="0"/>
              </a:rPr>
              <a:t>worldwide</a:t>
            </a:r>
            <a:endParaRPr lang="en-CA" dirty="0">
              <a:solidFill>
                <a:srgbClr val="0070C0"/>
              </a:solidFill>
              <a:latin typeface="Arial Rounded MT Bold" pitchFamily="34" charset="0"/>
            </a:endParaRPr>
          </a:p>
          <a:p>
            <a:pPr>
              <a:lnSpc>
                <a:spcPct val="200000"/>
              </a:lnSpc>
            </a:pPr>
            <a:r>
              <a:rPr lang="en-CA" dirty="0" smtClean="0">
                <a:solidFill>
                  <a:srgbClr val="0070C0"/>
                </a:solidFill>
                <a:latin typeface="Arial Rounded MT Bold" pitchFamily="34" charset="0"/>
              </a:rPr>
              <a:t>Proliferation of PCs, mobile devices and tablets</a:t>
            </a:r>
          </a:p>
          <a:p>
            <a:pPr>
              <a:lnSpc>
                <a:spcPct val="200000"/>
              </a:lnSpc>
            </a:pPr>
            <a:r>
              <a:rPr lang="en-CA" dirty="0" smtClean="0">
                <a:solidFill>
                  <a:srgbClr val="0070C0"/>
                </a:solidFill>
                <a:latin typeface="Arial Rounded MT Bold" pitchFamily="34" charset="0"/>
              </a:rPr>
              <a:t>High complexity</a:t>
            </a:r>
          </a:p>
          <a:p>
            <a:endParaRPr lang="en-C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3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437</TotalTime>
  <Words>339</Words>
  <Application>Microsoft Office PowerPoint</Application>
  <PresentationFormat>On-screen Show (4:3)</PresentationFormat>
  <Paragraphs>73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nginx</vt:lpstr>
      <vt:lpstr>McDonald’s Website in 1996</vt:lpstr>
      <vt:lpstr>Apple Website in 1997</vt:lpstr>
      <vt:lpstr>MSN Website in 1994</vt:lpstr>
      <vt:lpstr>Myspace Website in 1996</vt:lpstr>
      <vt:lpstr>Old Websites:</vt:lpstr>
      <vt:lpstr>Groupon Current Website</vt:lpstr>
      <vt:lpstr>Yahoo! Current Website</vt:lpstr>
      <vt:lpstr>New Websites:</vt:lpstr>
      <vt:lpstr>A major challenge for new web services</vt:lpstr>
      <vt:lpstr>Issues with high concurrency</vt:lpstr>
      <vt:lpstr>It’s time for web servers to handle tens of thousands of clients simultaneously      - Daniel Kegel </vt:lpstr>
      <vt:lpstr>nginx: A free open source web server</vt:lpstr>
      <vt:lpstr>What nginx helps accomplish:</vt:lpstr>
      <vt:lpstr>How nginx accomplish those?</vt:lpstr>
      <vt:lpstr>Event based (Event-Driven)</vt:lpstr>
      <vt:lpstr>nginx Internals</vt:lpstr>
      <vt:lpstr>nginx Internals - Worker</vt:lpstr>
      <vt:lpstr>Code Structure</vt:lpstr>
      <vt:lpstr>Architecture of nginx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nginx</dc:title>
  <dc:creator>Tian Cai</dc:creator>
  <cp:lastModifiedBy>Tian Cai</cp:lastModifiedBy>
  <cp:revision>88</cp:revision>
  <dcterms:created xsi:type="dcterms:W3CDTF">2012-11-14T07:38:21Z</dcterms:created>
  <dcterms:modified xsi:type="dcterms:W3CDTF">2012-11-15T21:54:43Z</dcterms:modified>
</cp:coreProperties>
</file>