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is a note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speaker note on </a:t>
            </a:r>
            <a:r>
              <a:rPr lang="en-US" baseline="0" smtClean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Hello</a:t>
            </a:r>
            <a:r>
              <a:rPr lang="en-US" smtClean="0"/>
              <a:t>, world.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KSAS-IT</cp:lastModifiedBy>
  <cp:revision>3</cp:revision>
  <dcterms:created xsi:type="dcterms:W3CDTF">2017-06-05T14:10:58Z</dcterms:created>
  <dcterms:modified xsi:type="dcterms:W3CDTF">2018-02-17T16:21:08Z</dcterms:modified>
</cp:coreProperties>
</file>