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20" y="685799"/>
            <a:ext cx="9511990" cy="2971801"/>
          </a:xfrm>
        </p:spPr>
        <p:txBody>
          <a:bodyPr anchor="b">
            <a:normAutofit/>
          </a:bodyPr>
          <a:lstStyle>
            <a:lvl1pPr algn="l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Martin Skarzynski</cp:lastModifiedBy>
  <cp:revision>2</cp:revision>
  <dcterms:created xsi:type="dcterms:W3CDTF">2014-09-12T02:12:56Z</dcterms:created>
  <dcterms:modified xsi:type="dcterms:W3CDTF">2018-04-17T00:56:49Z</dcterms:modified>
</cp:coreProperties>
</file>