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81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654" y="1964267"/>
            <a:ext cx="10669471" cy="2421464"/>
          </a:xfrm>
        </p:spPr>
        <p:txBody>
          <a:bodyPr anchor="b">
            <a:noAutofit/>
          </a:bodyPr>
          <a:lstStyle>
            <a:lvl1pPr algn="r">
              <a:defRPr sz="8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rchive.ics.uci.edu/ml/datasets/breast+cancer+wisconsin+(original)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rchive.ics.uci.edu/ml/machine-learning-databases/breast-cancer-wisconsin/wdbc.name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Wisconsin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Cancer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Martin</a:t>
            </a:r>
            <a:r>
              <a:rPr/>
              <a:t> </a:t>
            </a:r>
            <a:r>
              <a:rPr/>
              <a:t>Skarzynski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April</a:t>
            </a:r>
            <a:r>
              <a:rPr/>
              <a:t> </a:t>
            </a:r>
            <a:r>
              <a:rPr/>
              <a:t>24,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Presenting the </a:t>
            </a:r>
            <a:r>
              <a:rPr i="1"/>
              <a:t>Wisconsin Breast Cancer</a:t>
            </a:r>
            <a:r>
              <a:rPr/>
              <a:t> dataset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obtained the Cervical Cancer dataset from </a:t>
            </a:r>
            <a:r>
              <a:rPr>
                <a:hlinkClick r:id="rId2"/>
              </a:rPr>
              <a:t>the UCI Machine Learning Repository</a:t>
            </a:r>
          </a:p>
          <a:p>
            <a:pPr lvl="1"/>
            <a:r>
              <a:rPr/>
              <a:t>Number of observations: </a:t>
            </a:r>
            <a:r>
              <a:rPr sz="1800">
                <a:latin typeface="Courier"/>
              </a:rPr>
              <a:t>569</a:t>
            </a:r>
          </a:p>
          <a:p>
            <a:pPr lvl="1"/>
            <a:r>
              <a:rPr/>
              <a:t>Number of features: </a:t>
            </a:r>
            <a:r>
              <a:rPr sz="1800">
                <a:latin typeface="Courier"/>
              </a:rPr>
              <a:t>32</a:t>
            </a:r>
          </a:p>
          <a:p>
            <a:pPr lvl="1"/>
            <a:r>
              <a:rPr/>
              <a:t>Number of target variables: </a:t>
            </a:r>
            <a:r>
              <a:rPr sz="1800">
                <a:latin typeface="Courier"/>
              </a:rPr>
              <a:t>1</a:t>
            </a:r>
          </a:p>
          <a:p>
            <a:pPr lvl="1"/>
            <a:r>
              <a:rPr/>
              <a:t>All of the variables are already numeric, but there are some missing values.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first read in the data using the </a:t>
            </a:r>
            <a:r>
              <a:rPr sz="1800">
                <a:latin typeface="Courier"/>
              </a:rPr>
              <a:t>pandas</a:t>
            </a:r>
            <a:r>
              <a:rPr/>
              <a:t> library from the </a:t>
            </a:r>
            <a:r>
              <a:rPr>
                <a:hlinkClick r:id="rId2"/>
              </a:rPr>
              <a:t>dataset url</a:t>
            </a:r>
            <a:r>
              <a:rPr/>
              <a:t>.</a:t>
            </a:r>
          </a:p>
          <a:p>
            <a:pPr lvl="1"/>
            <a:r>
              <a:rPr/>
              <a:t>I then selected the target variables, </a:t>
            </a:r>
            <a:r>
              <a:rPr sz="1800">
                <a:latin typeface="Courier"/>
              </a:rPr>
              <a:t>Diagnosis</a:t>
            </a:r>
            <a:r>
              <a:rPr/>
              <a:t>, and made sure the other targets were not include among my predictor variables.</a:t>
            </a:r>
          </a:p>
          <a:p>
            <a:pPr lvl="1"/>
            <a:r>
              <a:rPr/>
              <a:t>Next, I compared the number of positive (M=Malignant) to negative (B=Benign) cases in the </a:t>
            </a:r>
            <a:r>
              <a:rPr sz="1800">
                <a:latin typeface="Courier"/>
              </a:rPr>
              <a:t>Diagnosis</a:t>
            </a:r>
            <a:r>
              <a:rPr/>
              <a:t>.</a:t>
            </a:r>
          </a:p>
          <a:p>
            <a:pPr lvl="1"/>
            <a:r>
              <a:rPr/>
              <a:t>After confirming that the data are ready for modeling, I separated the data into test and train subsets using the </a:t>
            </a:r>
            <a:r>
              <a:rPr sz="1800">
                <a:latin typeface="Courier"/>
              </a:rPr>
              <a:t>train_test_split()</a:t>
            </a:r>
            <a:r>
              <a:rPr/>
              <a:t> function from the </a:t>
            </a:r>
            <a:r>
              <a:rPr sz="1800">
                <a:latin typeface="Courier"/>
              </a:rPr>
              <a:t>scikit-learn</a:t>
            </a:r>
            <a:r>
              <a:rPr/>
              <a:t> library using a </a:t>
            </a:r>
            <a:r>
              <a:rPr sz="1800">
                <a:latin typeface="Courier"/>
              </a:rPr>
              <a:t>test_size</a:t>
            </a:r>
            <a:r>
              <a:rPr/>
              <a:t> of 0.2 (or 20% of the data).</a:t>
            </a:r>
          </a:p>
          <a:p>
            <a:pPr lvl="1"/>
            <a:r>
              <a:rPr/>
              <a:t>Algorithms tested were:</a:t>
            </a:r>
          </a:p>
          <a:p>
            <a:pPr lvl="2"/>
            <a:r>
              <a:rPr/>
              <a:t>Logistic Regression with Principal Component Analysis (PCA),</a:t>
            </a:r>
          </a:p>
          <a:p>
            <a:pPr lvl="2"/>
            <a:r>
              <a:rPr/>
              <a:t>Linear and RBF Support Vector Machine (SVM),</a:t>
            </a:r>
          </a:p>
          <a:p>
            <a:pPr lvl="2"/>
            <a:r>
              <a:rPr/>
              <a:t>Decision Tree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K-fold cross-validation was used to assess the Logistic Regression models</a:t>
            </a:r>
          </a:p>
          <a:p>
            <a:pPr lvl="1"/>
            <a:r>
              <a:rPr/>
              <a:t>The modeling was described using</a:t>
            </a:r>
          </a:p>
          <a:p>
            <a:pPr lvl="2"/>
            <a:r>
              <a:rPr/>
              <a:t>Learning and Validation Curves,</a:t>
            </a:r>
          </a:p>
          <a:p>
            <a:pPr lvl="2"/>
            <a:r>
              <a:rPr/>
              <a:t>a Confusion Matrix, and</a:t>
            </a:r>
          </a:p>
          <a:p>
            <a:pPr lvl="2"/>
            <a:r>
              <a:rPr/>
              <a:t>a Receiver Operating Characteristic curve</a:t>
            </a:r>
          </a:p>
          <a:p>
            <a:pPr lvl="1"/>
            <a:r>
              <a:rPr/>
              <a:t>In the first step of the analysis, the logistic regression had a high prediction accuracy (roughly 96%)</a:t>
            </a:r>
          </a:p>
          <a:p>
            <a:pPr lvl="1"/>
            <a:r>
              <a:rPr/>
              <a:t>The SVM is the best performing method in the final analysis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best performing model has a high level of prediction accuracy (roughly 99%)</a:t>
            </a:r>
          </a:p>
          <a:p>
            <a:pPr lvl="1"/>
            <a:r>
              <a:rPr/>
              <a:t>With further refinement on a larger dataset can be a very useful tool to inform business decisions related to credit.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Wisconsin Breast Cancer</dc:title>
  <dc:creator>Martin Skarzynski</dc:creator>
  <cp:keywords/>
  <dcterms:created xsi:type="dcterms:W3CDTF">2018-04-25T00:33:26Z</dcterms:created>
  <dcterms:modified xsi:type="dcterms:W3CDTF">2018-04-25T00:33:26Z</dcterms:modified>
</cp:coreProperties>
</file>