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8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1964267"/>
            <a:ext cx="10669471" cy="2421464"/>
          </a:xfrm>
        </p:spPr>
        <p:txBody>
          <a:bodyPr anchor="b">
            <a:no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32" y="1964267"/>
            <a:ext cx="11597268" cy="242146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FA4-CDFF-CE4E-84B8-12AA095B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9807-434F-C545-9440-A179354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3764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Martin Skarzynski</cp:lastModifiedBy>
  <cp:revision>5</cp:revision>
  <dcterms:created xsi:type="dcterms:W3CDTF">2014-09-12T02:08:24Z</dcterms:created>
  <dcterms:modified xsi:type="dcterms:W3CDTF">2018-04-17T20:16:29Z</dcterms:modified>
</cp:coreProperties>
</file>