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59" r:id="rId15"/>
    <p:sldId id="269" r:id="rId16"/>
    <p:sldId id="263" r:id="rId17"/>
    <p:sldId id="264" r:id="rId18"/>
    <p:sldId id="261" r:id="rId19"/>
    <p:sldId id="265" r:id="rId20"/>
    <p:sldId id="266" r:id="rId21"/>
    <p:sldId id="262" r:id="rId22"/>
    <p:sldId id="267" r:id="rId23"/>
    <p:sldId id="268" r:id="rId24"/>
    <p:sldId id="270" r:id="rId25"/>
    <p:sldId id="284" r:id="rId26"/>
    <p:sldId id="260" r:id="rId27"/>
    <p:sldId id="285" r:id="rId28"/>
    <p:sldId id="257" r:id="rId29"/>
    <p:sldId id="258" r:id="rId30"/>
    <p:sldId id="283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9900"/>
    <a:srgbClr val="9900FF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8246-0614-4A03-B074-7EE0F1FBB85D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1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5403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2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3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3886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5403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1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3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9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8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7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1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8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B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94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32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3168893"/>
            <a:ext cx="914162" cy="9141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5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75" y="2793643"/>
            <a:ext cx="653369" cy="1302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03" y="2286000"/>
            <a:ext cx="914162" cy="9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7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75" y="2793643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8" idx="2"/>
          </p:cNvCxnSpPr>
          <p:nvPr/>
        </p:nvCxnSpPr>
        <p:spPr>
          <a:xfrm flipH="1">
            <a:off x="1449376" y="2174796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00563" y="1066800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0640" y="1066800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2245" y="1066800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6600" y="1066800"/>
            <a:ext cx="7184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D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460217" y="2174796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53025" y="2183287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445833" y="2183287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9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8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3879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09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8720" y="45720"/>
            <a:ext cx="6766560" cy="6766560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5403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3879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3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5410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362200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7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2696050"/>
            <a:ext cx="914162" cy="914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4261246"/>
            <a:ext cx="914162" cy="91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38" y="5785246"/>
            <a:ext cx="914162" cy="91416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3879217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5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55</Words>
  <Application>Microsoft Office PowerPoint</Application>
  <PresentationFormat>On-screen Show (4:3)</PresentationFormat>
  <Paragraphs>55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</dc:creator>
  <cp:lastModifiedBy>Jamil</cp:lastModifiedBy>
  <cp:revision>14</cp:revision>
  <dcterms:created xsi:type="dcterms:W3CDTF">2012-08-27T19:30:03Z</dcterms:created>
  <dcterms:modified xsi:type="dcterms:W3CDTF">2014-02-21T15:16:59Z</dcterms:modified>
</cp:coreProperties>
</file>