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9" r:id="rId15"/>
    <p:sldId id="269" r:id="rId16"/>
    <p:sldId id="263" r:id="rId17"/>
    <p:sldId id="264" r:id="rId18"/>
    <p:sldId id="261" r:id="rId19"/>
    <p:sldId id="265" r:id="rId20"/>
    <p:sldId id="266" r:id="rId21"/>
    <p:sldId id="262" r:id="rId22"/>
    <p:sldId id="267" r:id="rId23"/>
    <p:sldId id="268" r:id="rId24"/>
    <p:sldId id="270" r:id="rId25"/>
    <p:sldId id="284" r:id="rId26"/>
    <p:sldId id="260" r:id="rId27"/>
    <p:sldId id="257" r:id="rId28"/>
    <p:sldId id="258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9900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8246-0614-4A03-B074-7EE0F1FBB85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1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3886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B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3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03" y="2286000"/>
            <a:ext cx="914162" cy="9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5410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Office PowerPoint</Application>
  <PresentationFormat>On-screen Show (4:3)</PresentationFormat>
  <Paragraphs>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</dc:creator>
  <cp:lastModifiedBy>Jamil</cp:lastModifiedBy>
  <cp:revision>11</cp:revision>
  <dcterms:created xsi:type="dcterms:W3CDTF">2012-08-27T19:30:03Z</dcterms:created>
  <dcterms:modified xsi:type="dcterms:W3CDTF">2012-08-30T18:28:01Z</dcterms:modified>
</cp:coreProperties>
</file>