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59" r:id="rId15"/>
    <p:sldId id="269" r:id="rId16"/>
    <p:sldId id="263" r:id="rId17"/>
    <p:sldId id="264" r:id="rId18"/>
    <p:sldId id="261" r:id="rId19"/>
    <p:sldId id="265" r:id="rId20"/>
    <p:sldId id="266" r:id="rId21"/>
    <p:sldId id="262" r:id="rId22"/>
    <p:sldId id="267" r:id="rId23"/>
    <p:sldId id="268" r:id="rId24"/>
    <p:sldId id="270" r:id="rId25"/>
    <p:sldId id="284" r:id="rId26"/>
    <p:sldId id="260" r:id="rId27"/>
    <p:sldId id="285" r:id="rId28"/>
    <p:sldId id="257" r:id="rId29"/>
    <p:sldId id="258" r:id="rId30"/>
    <p:sldId id="28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  <a:srgbClr val="9900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75" autoAdjust="0"/>
  </p:normalViewPr>
  <p:slideViewPr>
    <p:cSldViewPr>
      <p:cViewPr varScale="1">
        <p:scale>
          <a:sx n="60" d="100"/>
          <a:sy n="60" d="100"/>
        </p:scale>
        <p:origin x="-96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8556-0A6D-4BD0-A01D-FFED1F2F5CC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CF6F0-EC73-443F-A64F-E1CD4D49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1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3886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3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9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7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8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B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9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3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  <p:pic>
        <p:nvPicPr>
          <p:cNvPr id="1028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65" y="2768481"/>
            <a:ext cx="1613285" cy="13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10" y="2753425"/>
            <a:ext cx="1613285" cy="139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1704070" cy="167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7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8" idx="2"/>
          </p:cNvCxnSpPr>
          <p:nvPr/>
        </p:nvCxnSpPr>
        <p:spPr>
          <a:xfrm flipH="1">
            <a:off x="1449376" y="2174796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00563" y="1066800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0640" y="1066800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2245" y="1066800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1066800"/>
            <a:ext cx="718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460217" y="2174796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53025" y="2183287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45833" y="2183287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9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8720" y="45720"/>
            <a:ext cx="6766560" cy="6766560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5410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7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55</Words>
  <Application>Microsoft Office PowerPoint</Application>
  <PresentationFormat>On-screen Show (4:3)</PresentationFormat>
  <Paragraphs>55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</dc:creator>
  <cp:lastModifiedBy>Delgado Lab</cp:lastModifiedBy>
  <cp:revision>26</cp:revision>
  <dcterms:created xsi:type="dcterms:W3CDTF">2012-08-27T19:30:03Z</dcterms:created>
  <dcterms:modified xsi:type="dcterms:W3CDTF">2016-10-14T18:18:35Z</dcterms:modified>
</cp:coreProperties>
</file>