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59" r:id="rId15"/>
    <p:sldId id="269" r:id="rId16"/>
    <p:sldId id="263" r:id="rId17"/>
    <p:sldId id="264" r:id="rId18"/>
    <p:sldId id="261" r:id="rId19"/>
    <p:sldId id="265" r:id="rId20"/>
    <p:sldId id="266" r:id="rId21"/>
    <p:sldId id="262" r:id="rId22"/>
    <p:sldId id="267" r:id="rId23"/>
    <p:sldId id="268" r:id="rId24"/>
    <p:sldId id="270" r:id="rId25"/>
    <p:sldId id="284" r:id="rId26"/>
    <p:sldId id="260" r:id="rId27"/>
    <p:sldId id="285" r:id="rId28"/>
    <p:sldId id="257" r:id="rId29"/>
    <p:sldId id="258" r:id="rId30"/>
    <p:sldId id="283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9900"/>
    <a:srgbClr val="9900FF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112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8556-0A6D-4BD0-A01D-FFED1F2F5CCF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CF6F0-EC73-443F-A64F-E1CD4D49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8246-0614-4A03-B074-7EE0F1FBB85D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00194-96E8-4A75-B6FA-FB151D9C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10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20469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41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5403217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564" y="5597604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564" y="38100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098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2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362200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51396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27" y="40005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3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3886200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51396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836" y="40005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5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5403217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462706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38706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6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2417"/>
            <a:ext cx="653369" cy="1302383"/>
          </a:xfrm>
          <a:prstGeom prst="rect">
            <a:avLst/>
          </a:prstGeom>
        </p:spPr>
      </p:pic>
      <p:pic>
        <p:nvPicPr>
          <p:cNvPr id="4" name="Picture 3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73" y="2793944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1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  <p:pic>
        <p:nvPicPr>
          <p:cNvPr id="5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812417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3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  <p:pic>
        <p:nvPicPr>
          <p:cNvPr id="5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743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39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  <p:pic>
        <p:nvPicPr>
          <p:cNvPr id="5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511" y="2983560"/>
            <a:ext cx="1219200" cy="120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8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  <p:pic>
        <p:nvPicPr>
          <p:cNvPr id="5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67" y="2826272"/>
            <a:ext cx="1209924" cy="122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7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  <p:pic>
        <p:nvPicPr>
          <p:cNvPr id="5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895599"/>
            <a:ext cx="1295400" cy="130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21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2362200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45" y="53340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27396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8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B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  <p:pic>
        <p:nvPicPr>
          <p:cNvPr id="5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981251"/>
            <a:ext cx="1443039" cy="13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94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31" y="2812417"/>
            <a:ext cx="653369" cy="1302383"/>
          </a:xfrm>
          <a:prstGeom prst="rect">
            <a:avLst/>
          </a:prstGeom>
        </p:spPr>
      </p:pic>
      <p:pic>
        <p:nvPicPr>
          <p:cNvPr id="5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812416"/>
            <a:ext cx="1371600" cy="130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40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812417"/>
            <a:ext cx="653369" cy="1302383"/>
          </a:xfrm>
          <a:prstGeom prst="rect">
            <a:avLst/>
          </a:prstGeom>
        </p:spPr>
      </p:pic>
      <p:pic>
        <p:nvPicPr>
          <p:cNvPr id="5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2996451"/>
            <a:ext cx="1447801" cy="13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932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514651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981251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31" y="2812417"/>
            <a:ext cx="653369" cy="1302383"/>
          </a:xfrm>
          <a:prstGeom prst="rect">
            <a:avLst/>
          </a:prstGeom>
        </p:spPr>
      </p:pic>
      <p:pic>
        <p:nvPicPr>
          <p:cNvPr id="5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81251"/>
            <a:ext cx="1377386" cy="12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5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75" y="2793643"/>
            <a:ext cx="653369" cy="1302383"/>
          </a:xfrm>
          <a:prstGeom prst="rect">
            <a:avLst/>
          </a:prstGeom>
        </p:spPr>
      </p:pic>
      <p:pic>
        <p:nvPicPr>
          <p:cNvPr id="1028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65" y="2768481"/>
            <a:ext cx="1613285" cy="138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10" y="2753425"/>
            <a:ext cx="1613285" cy="139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09" y="2674763"/>
            <a:ext cx="1704070" cy="14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57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75" y="2793643"/>
            <a:ext cx="653369" cy="1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91" y="3886200"/>
            <a:ext cx="1212273" cy="120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91" y="5257799"/>
            <a:ext cx="1239982" cy="120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4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8" idx="2"/>
          </p:cNvCxnSpPr>
          <p:nvPr/>
        </p:nvCxnSpPr>
        <p:spPr>
          <a:xfrm flipH="1">
            <a:off x="1449376" y="2174796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00563" y="1066800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0640" y="1066800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2245" y="1066800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6600" y="1066800"/>
            <a:ext cx="7184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D</a:t>
            </a:r>
            <a:endParaRPr lang="en-US" sz="6600" b="1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460217" y="2174796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53025" y="2183287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445833" y="2183287"/>
            <a:ext cx="1" cy="376880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94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8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3879217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28305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564" y="3938706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09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330438" y="0"/>
            <a:ext cx="8458200" cy="6858000"/>
          </a:xfrm>
          <a:prstGeom prst="triangl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88720" y="45720"/>
            <a:ext cx="6766560" cy="6766560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1" y="5403217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03217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636" y="40005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7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2362200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37541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005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64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3879217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51396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45895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3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31" y="5410200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72234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005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5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2362200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62706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005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7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8200" y="3041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2508408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073604"/>
            <a:ext cx="659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597604"/>
            <a:ext cx="631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38200" y="4565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6089808"/>
            <a:ext cx="731520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1" y="3879217"/>
            <a:ext cx="653369" cy="1302383"/>
          </a:xfrm>
          <a:prstGeom prst="rect">
            <a:avLst/>
          </a:prstGeom>
        </p:spPr>
      </p:pic>
      <p:pic>
        <p:nvPicPr>
          <p:cNvPr id="11" name="Picture 10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51396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03306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Delgado Lab\AppData\Local\Microsoft\Windows\Temporary Internet Files\Content.IE5\YAINXL46\Ba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1219200" cy="12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5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55</Words>
  <Application>Microsoft Office PowerPoint</Application>
  <PresentationFormat>On-screen Show (4:3)</PresentationFormat>
  <Paragraphs>55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</dc:creator>
  <cp:lastModifiedBy>Delgado Lab</cp:lastModifiedBy>
  <cp:revision>21</cp:revision>
  <dcterms:created xsi:type="dcterms:W3CDTF">2012-08-27T19:30:03Z</dcterms:created>
  <dcterms:modified xsi:type="dcterms:W3CDTF">2016-10-14T15:47:12Z</dcterms:modified>
</cp:coreProperties>
</file>