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00"/>
    <a:srgbClr val="007DD1"/>
    <a:srgbClr val="E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396D6-48A2-4640-BA06-3B520BE3C3D6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7D3813A-3FE9-491C-8559-8CB476DB5F46}">
      <dgm:prSet phldrT="[Texte]"/>
      <dgm:spPr/>
      <dgm:t>
        <a:bodyPr/>
        <a:lstStyle/>
        <a:p>
          <a:r>
            <a:rPr lang="fr-BE" dirty="0"/>
            <a:t>Motors and </a:t>
          </a:r>
          <a:r>
            <a:rPr lang="fr-BE" dirty="0" err="1"/>
            <a:t>Electronic</a:t>
          </a:r>
          <a:r>
            <a:rPr lang="fr-BE" dirty="0"/>
            <a:t> Speed Controller</a:t>
          </a:r>
          <a:endParaRPr lang="en-GB" dirty="0"/>
        </a:p>
      </dgm:t>
    </dgm:pt>
    <dgm:pt modelId="{3BCD7442-1EEA-499E-B0EB-71265FEA6344}" type="parTrans" cxnId="{967017E1-0FCE-43AD-85BD-C5F6A82EA7C4}">
      <dgm:prSet/>
      <dgm:spPr/>
      <dgm:t>
        <a:bodyPr/>
        <a:lstStyle/>
        <a:p>
          <a:endParaRPr lang="en-GB"/>
        </a:p>
      </dgm:t>
    </dgm:pt>
    <dgm:pt modelId="{C9AE176E-466A-455D-986B-F02ED9F24C88}" type="sibTrans" cxnId="{967017E1-0FCE-43AD-85BD-C5F6A82EA7C4}">
      <dgm:prSet/>
      <dgm:spPr/>
      <dgm:t>
        <a:bodyPr/>
        <a:lstStyle/>
        <a:p>
          <a:endParaRPr lang="en-GB"/>
        </a:p>
      </dgm:t>
    </dgm:pt>
    <dgm:pt modelId="{76BBBA78-11C7-4D96-A70B-7E24FBB3F6FB}">
      <dgm:prSet phldrT="[Texte]"/>
      <dgm:spPr/>
      <dgm:t>
        <a:bodyPr/>
        <a:lstStyle/>
        <a:p>
          <a:r>
            <a:rPr lang="fr-BE" dirty="0"/>
            <a:t>Battery Pack</a:t>
          </a:r>
          <a:endParaRPr lang="en-GB" dirty="0"/>
        </a:p>
      </dgm:t>
    </dgm:pt>
    <dgm:pt modelId="{11B1572E-F4D0-4FB3-82C0-346F7674BFAE}" type="parTrans" cxnId="{54E31C1A-5E73-49F0-A21A-DD702CD23160}">
      <dgm:prSet/>
      <dgm:spPr/>
      <dgm:t>
        <a:bodyPr/>
        <a:lstStyle/>
        <a:p>
          <a:endParaRPr lang="en-GB"/>
        </a:p>
      </dgm:t>
    </dgm:pt>
    <dgm:pt modelId="{6A2B4913-ABAC-411A-87E7-729A06DFE1F4}" type="sibTrans" cxnId="{54E31C1A-5E73-49F0-A21A-DD702CD23160}">
      <dgm:prSet/>
      <dgm:spPr/>
      <dgm:t>
        <a:bodyPr/>
        <a:lstStyle/>
        <a:p>
          <a:endParaRPr lang="en-GB"/>
        </a:p>
      </dgm:t>
    </dgm:pt>
    <dgm:pt modelId="{87076396-B84A-4621-89FD-6914EAEE8ADE}">
      <dgm:prSet phldrT="[Texte]"/>
      <dgm:spPr/>
      <dgm:t>
        <a:bodyPr/>
        <a:lstStyle/>
        <a:p>
          <a:r>
            <a:rPr lang="fr-BE" dirty="0" err="1"/>
            <a:t>Payload</a:t>
          </a:r>
          <a:r>
            <a:rPr lang="fr-BE" dirty="0"/>
            <a:t> : camera</a:t>
          </a:r>
          <a:endParaRPr lang="en-GB" dirty="0"/>
        </a:p>
      </dgm:t>
    </dgm:pt>
    <dgm:pt modelId="{4E6EC68C-FA65-42DA-A5A4-669E4A78D6D3}" type="parTrans" cxnId="{F4330381-AE53-43FA-BDE6-B228E528EFAB}">
      <dgm:prSet/>
      <dgm:spPr/>
      <dgm:t>
        <a:bodyPr/>
        <a:lstStyle/>
        <a:p>
          <a:endParaRPr lang="en-GB"/>
        </a:p>
      </dgm:t>
    </dgm:pt>
    <dgm:pt modelId="{BC7B9E66-5E33-4B23-A41D-E71402235DAA}" type="sibTrans" cxnId="{F4330381-AE53-43FA-BDE6-B228E528EFAB}">
      <dgm:prSet/>
      <dgm:spPr/>
      <dgm:t>
        <a:bodyPr/>
        <a:lstStyle/>
        <a:p>
          <a:endParaRPr lang="en-GB"/>
        </a:p>
      </dgm:t>
    </dgm:pt>
    <dgm:pt modelId="{4BC1BEC6-35D3-4709-9F8E-525E6BAF3D44}">
      <dgm:prSet phldrT="[Texte]"/>
      <dgm:spPr/>
      <dgm:t>
        <a:bodyPr/>
        <a:lstStyle/>
        <a:p>
          <a:r>
            <a:rPr lang="fr-BE" dirty="0" err="1"/>
            <a:t>Sensor</a:t>
          </a:r>
          <a:r>
            <a:rPr lang="fr-BE" dirty="0"/>
            <a:t> </a:t>
          </a:r>
          <a:r>
            <a:rPr lang="fr-BE" dirty="0" err="1"/>
            <a:t>systems</a:t>
          </a:r>
          <a:endParaRPr lang="fr-BE" dirty="0"/>
        </a:p>
        <a:p>
          <a:r>
            <a:rPr lang="fr-BE" dirty="0"/>
            <a:t>And</a:t>
          </a:r>
        </a:p>
        <a:p>
          <a:r>
            <a:rPr lang="fr-BE" dirty="0"/>
            <a:t>communication</a:t>
          </a:r>
          <a:endParaRPr lang="en-GB" dirty="0"/>
        </a:p>
      </dgm:t>
    </dgm:pt>
    <dgm:pt modelId="{FBE5337D-2B1F-4F9B-AC03-60EC1FB22EA9}" type="parTrans" cxnId="{ACE64782-90A4-4088-BFF7-CDAC85B34623}">
      <dgm:prSet/>
      <dgm:spPr/>
      <dgm:t>
        <a:bodyPr/>
        <a:lstStyle/>
        <a:p>
          <a:endParaRPr lang="en-GB"/>
        </a:p>
      </dgm:t>
    </dgm:pt>
    <dgm:pt modelId="{8933DD09-E5DD-4565-A518-3395E50EDEE9}" type="sibTrans" cxnId="{ACE64782-90A4-4088-BFF7-CDAC85B34623}">
      <dgm:prSet/>
      <dgm:spPr/>
      <dgm:t>
        <a:bodyPr/>
        <a:lstStyle/>
        <a:p>
          <a:endParaRPr lang="en-GB"/>
        </a:p>
      </dgm:t>
    </dgm:pt>
    <dgm:pt modelId="{39214764-B169-4722-86CF-C2F190EFA671}">
      <dgm:prSet phldrT="[Texte]"/>
      <dgm:spPr/>
      <dgm:t>
        <a:bodyPr/>
        <a:lstStyle/>
        <a:p>
          <a:r>
            <a:rPr lang="fr-BE" dirty="0"/>
            <a:t>Flight Control system</a:t>
          </a:r>
          <a:endParaRPr lang="en-GB" dirty="0"/>
        </a:p>
      </dgm:t>
    </dgm:pt>
    <dgm:pt modelId="{3F9EBBFD-B0A1-4911-92F1-76D885FB431B}" type="parTrans" cxnId="{B185AA23-0503-4E3A-9160-A03D13F859E4}">
      <dgm:prSet/>
      <dgm:spPr/>
      <dgm:t>
        <a:bodyPr/>
        <a:lstStyle/>
        <a:p>
          <a:endParaRPr lang="en-GB"/>
        </a:p>
      </dgm:t>
    </dgm:pt>
    <dgm:pt modelId="{2000B655-CBB8-4AB4-9BC6-8D24BCD539F9}" type="sibTrans" cxnId="{B185AA23-0503-4E3A-9160-A03D13F859E4}">
      <dgm:prSet/>
      <dgm:spPr/>
      <dgm:t>
        <a:bodyPr/>
        <a:lstStyle/>
        <a:p>
          <a:endParaRPr lang="en-GB"/>
        </a:p>
      </dgm:t>
    </dgm:pt>
    <dgm:pt modelId="{687686D0-A6D9-420A-8250-CDF3A9B3FA12}">
      <dgm:prSet phldrT="[Texte]"/>
      <dgm:spPr>
        <a:solidFill>
          <a:srgbClr val="7030A0"/>
        </a:solidFill>
      </dgm:spPr>
      <dgm:t>
        <a:bodyPr/>
        <a:lstStyle/>
        <a:p>
          <a:r>
            <a:rPr lang="fr-BE" dirty="0"/>
            <a:t>Structure</a:t>
          </a:r>
          <a:endParaRPr lang="en-GB" dirty="0"/>
        </a:p>
      </dgm:t>
    </dgm:pt>
    <dgm:pt modelId="{AC18C5B0-79AE-4AE8-8A8A-C0541DC7967B}" type="parTrans" cxnId="{9B91099E-EA07-4FC3-9424-367CBCAB03CA}">
      <dgm:prSet/>
      <dgm:spPr/>
      <dgm:t>
        <a:bodyPr/>
        <a:lstStyle/>
        <a:p>
          <a:endParaRPr lang="en-GB"/>
        </a:p>
      </dgm:t>
    </dgm:pt>
    <dgm:pt modelId="{3247A571-843E-4B23-A139-D96E51F4A66E}" type="sibTrans" cxnId="{9B91099E-EA07-4FC3-9424-367CBCAB03CA}">
      <dgm:prSet/>
      <dgm:spPr/>
      <dgm:t>
        <a:bodyPr/>
        <a:lstStyle/>
        <a:p>
          <a:endParaRPr lang="en-GB"/>
        </a:p>
      </dgm:t>
    </dgm:pt>
    <dgm:pt modelId="{C48D63E9-997D-4B39-B158-50C88F1A7320}" type="pres">
      <dgm:prSet presAssocID="{E09396D6-48A2-4640-BA06-3B520BE3C3D6}" presName="cycle" presStyleCnt="0">
        <dgm:presLayoutVars>
          <dgm:dir/>
          <dgm:resizeHandles val="exact"/>
        </dgm:presLayoutVars>
      </dgm:prSet>
      <dgm:spPr/>
    </dgm:pt>
    <dgm:pt modelId="{3A51F908-6D80-449B-BF12-4565B6251199}" type="pres">
      <dgm:prSet presAssocID="{87D3813A-3FE9-491C-8559-8CB476DB5F46}" presName="node" presStyleLbl="node1" presStyleIdx="0" presStyleCnt="6">
        <dgm:presLayoutVars>
          <dgm:bulletEnabled val="1"/>
        </dgm:presLayoutVars>
      </dgm:prSet>
      <dgm:spPr/>
    </dgm:pt>
    <dgm:pt modelId="{B97F4D6E-FDB1-4315-A92F-7E0E6E10ECD0}" type="pres">
      <dgm:prSet presAssocID="{87D3813A-3FE9-491C-8559-8CB476DB5F46}" presName="spNode" presStyleCnt="0"/>
      <dgm:spPr/>
    </dgm:pt>
    <dgm:pt modelId="{42E17ECD-8D49-4D89-80EC-E7FF7571B671}" type="pres">
      <dgm:prSet presAssocID="{C9AE176E-466A-455D-986B-F02ED9F24C88}" presName="sibTrans" presStyleLbl="sibTrans1D1" presStyleIdx="0" presStyleCnt="6"/>
      <dgm:spPr/>
    </dgm:pt>
    <dgm:pt modelId="{F6A777C5-F8F0-4C77-B459-FA658DD9763F}" type="pres">
      <dgm:prSet presAssocID="{76BBBA78-11C7-4D96-A70B-7E24FBB3F6FB}" presName="node" presStyleLbl="node1" presStyleIdx="1" presStyleCnt="6">
        <dgm:presLayoutVars>
          <dgm:bulletEnabled val="1"/>
        </dgm:presLayoutVars>
      </dgm:prSet>
      <dgm:spPr/>
    </dgm:pt>
    <dgm:pt modelId="{93E2FAA3-8000-4D94-8C35-8CE8A2DC04FD}" type="pres">
      <dgm:prSet presAssocID="{76BBBA78-11C7-4D96-A70B-7E24FBB3F6FB}" presName="spNode" presStyleCnt="0"/>
      <dgm:spPr/>
    </dgm:pt>
    <dgm:pt modelId="{1A98D206-B9BE-4404-824A-650BBA85A929}" type="pres">
      <dgm:prSet presAssocID="{6A2B4913-ABAC-411A-87E7-729A06DFE1F4}" presName="sibTrans" presStyleLbl="sibTrans1D1" presStyleIdx="1" presStyleCnt="6"/>
      <dgm:spPr/>
    </dgm:pt>
    <dgm:pt modelId="{D3F57BDE-E04C-41C7-8D9F-5D8A6CB64CC0}" type="pres">
      <dgm:prSet presAssocID="{87076396-B84A-4621-89FD-6914EAEE8ADE}" presName="node" presStyleLbl="node1" presStyleIdx="2" presStyleCnt="6">
        <dgm:presLayoutVars>
          <dgm:bulletEnabled val="1"/>
        </dgm:presLayoutVars>
      </dgm:prSet>
      <dgm:spPr/>
    </dgm:pt>
    <dgm:pt modelId="{2C62DE9D-2108-49A9-A03A-610AE8F51D78}" type="pres">
      <dgm:prSet presAssocID="{87076396-B84A-4621-89FD-6914EAEE8ADE}" presName="spNode" presStyleCnt="0"/>
      <dgm:spPr/>
    </dgm:pt>
    <dgm:pt modelId="{1E690FB2-F77E-430D-9D0C-3578A39CCCED}" type="pres">
      <dgm:prSet presAssocID="{BC7B9E66-5E33-4B23-A41D-E71402235DAA}" presName="sibTrans" presStyleLbl="sibTrans1D1" presStyleIdx="2" presStyleCnt="6"/>
      <dgm:spPr/>
    </dgm:pt>
    <dgm:pt modelId="{FBA9E7F9-A7CC-4F66-AAA4-31972FA4A8A0}" type="pres">
      <dgm:prSet presAssocID="{4BC1BEC6-35D3-4709-9F8E-525E6BAF3D44}" presName="node" presStyleLbl="node1" presStyleIdx="3" presStyleCnt="6">
        <dgm:presLayoutVars>
          <dgm:bulletEnabled val="1"/>
        </dgm:presLayoutVars>
      </dgm:prSet>
      <dgm:spPr/>
    </dgm:pt>
    <dgm:pt modelId="{E9387346-0382-464C-AA13-7D835F2B4246}" type="pres">
      <dgm:prSet presAssocID="{4BC1BEC6-35D3-4709-9F8E-525E6BAF3D44}" presName="spNode" presStyleCnt="0"/>
      <dgm:spPr/>
    </dgm:pt>
    <dgm:pt modelId="{F52FD4D7-04CF-4504-B679-21574A2AAF2D}" type="pres">
      <dgm:prSet presAssocID="{8933DD09-E5DD-4565-A518-3395E50EDEE9}" presName="sibTrans" presStyleLbl="sibTrans1D1" presStyleIdx="3" presStyleCnt="6"/>
      <dgm:spPr/>
    </dgm:pt>
    <dgm:pt modelId="{48587804-3EDC-41E8-BE9C-6F5C1E3EC501}" type="pres">
      <dgm:prSet presAssocID="{39214764-B169-4722-86CF-C2F190EFA671}" presName="node" presStyleLbl="node1" presStyleIdx="4" presStyleCnt="6">
        <dgm:presLayoutVars>
          <dgm:bulletEnabled val="1"/>
        </dgm:presLayoutVars>
      </dgm:prSet>
      <dgm:spPr/>
    </dgm:pt>
    <dgm:pt modelId="{F6A625AE-E212-49C2-A3C5-74513F7552A1}" type="pres">
      <dgm:prSet presAssocID="{39214764-B169-4722-86CF-C2F190EFA671}" presName="spNode" presStyleCnt="0"/>
      <dgm:spPr/>
    </dgm:pt>
    <dgm:pt modelId="{F13EC0BE-4776-4AF4-A7AA-AF42C98B15D0}" type="pres">
      <dgm:prSet presAssocID="{2000B655-CBB8-4AB4-9BC6-8D24BCD539F9}" presName="sibTrans" presStyleLbl="sibTrans1D1" presStyleIdx="4" presStyleCnt="6"/>
      <dgm:spPr/>
    </dgm:pt>
    <dgm:pt modelId="{2C4ED241-C3BB-4B4C-A4BD-945A12C53008}" type="pres">
      <dgm:prSet presAssocID="{687686D0-A6D9-420A-8250-CDF3A9B3FA12}" presName="node" presStyleLbl="node1" presStyleIdx="5" presStyleCnt="6">
        <dgm:presLayoutVars>
          <dgm:bulletEnabled val="1"/>
        </dgm:presLayoutVars>
      </dgm:prSet>
      <dgm:spPr/>
    </dgm:pt>
    <dgm:pt modelId="{80D3574A-8835-4B8E-BAB9-7D59BB7B7FFE}" type="pres">
      <dgm:prSet presAssocID="{687686D0-A6D9-420A-8250-CDF3A9B3FA12}" presName="spNode" presStyleCnt="0"/>
      <dgm:spPr/>
    </dgm:pt>
    <dgm:pt modelId="{D3975AAE-CE56-469E-A223-13CCC51AA6FE}" type="pres">
      <dgm:prSet presAssocID="{3247A571-843E-4B23-A139-D96E51F4A66E}" presName="sibTrans" presStyleLbl="sibTrans1D1" presStyleIdx="5" presStyleCnt="6"/>
      <dgm:spPr/>
    </dgm:pt>
  </dgm:ptLst>
  <dgm:cxnLst>
    <dgm:cxn modelId="{4D4A6209-9E11-4810-948E-880EE92A6450}" type="presOf" srcId="{39214764-B169-4722-86CF-C2F190EFA671}" destId="{48587804-3EDC-41E8-BE9C-6F5C1E3EC501}" srcOrd="0" destOrd="0" presId="urn:microsoft.com/office/officeart/2005/8/layout/cycle6"/>
    <dgm:cxn modelId="{54E31C1A-5E73-49F0-A21A-DD702CD23160}" srcId="{E09396D6-48A2-4640-BA06-3B520BE3C3D6}" destId="{76BBBA78-11C7-4D96-A70B-7E24FBB3F6FB}" srcOrd="1" destOrd="0" parTransId="{11B1572E-F4D0-4FB3-82C0-346F7674BFAE}" sibTransId="{6A2B4913-ABAC-411A-87E7-729A06DFE1F4}"/>
    <dgm:cxn modelId="{B185AA23-0503-4E3A-9160-A03D13F859E4}" srcId="{E09396D6-48A2-4640-BA06-3B520BE3C3D6}" destId="{39214764-B169-4722-86CF-C2F190EFA671}" srcOrd="4" destOrd="0" parTransId="{3F9EBBFD-B0A1-4911-92F1-76D885FB431B}" sibTransId="{2000B655-CBB8-4AB4-9BC6-8D24BCD539F9}"/>
    <dgm:cxn modelId="{462BF33C-E725-497F-97DB-D8353167AA1E}" type="presOf" srcId="{87D3813A-3FE9-491C-8559-8CB476DB5F46}" destId="{3A51F908-6D80-449B-BF12-4565B6251199}" srcOrd="0" destOrd="0" presId="urn:microsoft.com/office/officeart/2005/8/layout/cycle6"/>
    <dgm:cxn modelId="{0C2C813E-8D33-47E0-9A5F-2BA87EA6DB28}" type="presOf" srcId="{8933DD09-E5DD-4565-A518-3395E50EDEE9}" destId="{F52FD4D7-04CF-4504-B679-21574A2AAF2D}" srcOrd="0" destOrd="0" presId="urn:microsoft.com/office/officeart/2005/8/layout/cycle6"/>
    <dgm:cxn modelId="{7E8D7C46-6E29-4F9D-85DC-B94921A85D0D}" type="presOf" srcId="{4BC1BEC6-35D3-4709-9F8E-525E6BAF3D44}" destId="{FBA9E7F9-A7CC-4F66-AAA4-31972FA4A8A0}" srcOrd="0" destOrd="0" presId="urn:microsoft.com/office/officeart/2005/8/layout/cycle6"/>
    <dgm:cxn modelId="{418E1848-30D8-4D35-9D4E-D6410FB7ED21}" type="presOf" srcId="{2000B655-CBB8-4AB4-9BC6-8D24BCD539F9}" destId="{F13EC0BE-4776-4AF4-A7AA-AF42C98B15D0}" srcOrd="0" destOrd="0" presId="urn:microsoft.com/office/officeart/2005/8/layout/cycle6"/>
    <dgm:cxn modelId="{F4330381-AE53-43FA-BDE6-B228E528EFAB}" srcId="{E09396D6-48A2-4640-BA06-3B520BE3C3D6}" destId="{87076396-B84A-4621-89FD-6914EAEE8ADE}" srcOrd="2" destOrd="0" parTransId="{4E6EC68C-FA65-42DA-A5A4-669E4A78D6D3}" sibTransId="{BC7B9E66-5E33-4B23-A41D-E71402235DAA}"/>
    <dgm:cxn modelId="{ACE64782-90A4-4088-BFF7-CDAC85B34623}" srcId="{E09396D6-48A2-4640-BA06-3B520BE3C3D6}" destId="{4BC1BEC6-35D3-4709-9F8E-525E6BAF3D44}" srcOrd="3" destOrd="0" parTransId="{FBE5337D-2B1F-4F9B-AC03-60EC1FB22EA9}" sibTransId="{8933DD09-E5DD-4565-A518-3395E50EDEE9}"/>
    <dgm:cxn modelId="{9B91099E-EA07-4FC3-9424-367CBCAB03CA}" srcId="{E09396D6-48A2-4640-BA06-3B520BE3C3D6}" destId="{687686D0-A6D9-420A-8250-CDF3A9B3FA12}" srcOrd="5" destOrd="0" parTransId="{AC18C5B0-79AE-4AE8-8A8A-C0541DC7967B}" sibTransId="{3247A571-843E-4B23-A139-D96E51F4A66E}"/>
    <dgm:cxn modelId="{02DF6CC1-A9F6-4D95-A97C-E0538B53ED5C}" type="presOf" srcId="{3247A571-843E-4B23-A139-D96E51F4A66E}" destId="{D3975AAE-CE56-469E-A223-13CCC51AA6FE}" srcOrd="0" destOrd="0" presId="urn:microsoft.com/office/officeart/2005/8/layout/cycle6"/>
    <dgm:cxn modelId="{C3A755D1-309A-459F-840D-99D41793C37B}" type="presOf" srcId="{E09396D6-48A2-4640-BA06-3B520BE3C3D6}" destId="{C48D63E9-997D-4B39-B158-50C88F1A7320}" srcOrd="0" destOrd="0" presId="urn:microsoft.com/office/officeart/2005/8/layout/cycle6"/>
    <dgm:cxn modelId="{8C6457D2-E612-41DD-8A7E-3493DDB415C1}" type="presOf" srcId="{BC7B9E66-5E33-4B23-A41D-E71402235DAA}" destId="{1E690FB2-F77E-430D-9D0C-3578A39CCCED}" srcOrd="0" destOrd="0" presId="urn:microsoft.com/office/officeart/2005/8/layout/cycle6"/>
    <dgm:cxn modelId="{4D60FDD2-1234-40E8-85A4-5A5EAEFA67FD}" type="presOf" srcId="{6A2B4913-ABAC-411A-87E7-729A06DFE1F4}" destId="{1A98D206-B9BE-4404-824A-650BBA85A929}" srcOrd="0" destOrd="0" presId="urn:microsoft.com/office/officeart/2005/8/layout/cycle6"/>
    <dgm:cxn modelId="{A56CADD4-614E-4330-9CD9-3EFF6567425E}" type="presOf" srcId="{87076396-B84A-4621-89FD-6914EAEE8ADE}" destId="{D3F57BDE-E04C-41C7-8D9F-5D8A6CB64CC0}" srcOrd="0" destOrd="0" presId="urn:microsoft.com/office/officeart/2005/8/layout/cycle6"/>
    <dgm:cxn modelId="{967017E1-0FCE-43AD-85BD-C5F6A82EA7C4}" srcId="{E09396D6-48A2-4640-BA06-3B520BE3C3D6}" destId="{87D3813A-3FE9-491C-8559-8CB476DB5F46}" srcOrd="0" destOrd="0" parTransId="{3BCD7442-1EEA-499E-B0EB-71265FEA6344}" sibTransId="{C9AE176E-466A-455D-986B-F02ED9F24C88}"/>
    <dgm:cxn modelId="{B441C4E2-1239-4EF5-BEF8-1B0CDE894D22}" type="presOf" srcId="{76BBBA78-11C7-4D96-A70B-7E24FBB3F6FB}" destId="{F6A777C5-F8F0-4C77-B459-FA658DD9763F}" srcOrd="0" destOrd="0" presId="urn:microsoft.com/office/officeart/2005/8/layout/cycle6"/>
    <dgm:cxn modelId="{B24907E9-99B4-418D-A31F-A11A8B42F020}" type="presOf" srcId="{C9AE176E-466A-455D-986B-F02ED9F24C88}" destId="{42E17ECD-8D49-4D89-80EC-E7FF7571B671}" srcOrd="0" destOrd="0" presId="urn:microsoft.com/office/officeart/2005/8/layout/cycle6"/>
    <dgm:cxn modelId="{CA5784FE-C5FE-4575-A3B6-483A9B6D1C9D}" type="presOf" srcId="{687686D0-A6D9-420A-8250-CDF3A9B3FA12}" destId="{2C4ED241-C3BB-4B4C-A4BD-945A12C53008}" srcOrd="0" destOrd="0" presId="urn:microsoft.com/office/officeart/2005/8/layout/cycle6"/>
    <dgm:cxn modelId="{344FB83F-BFBF-4418-A8C3-02AECEE5B6BF}" type="presParOf" srcId="{C48D63E9-997D-4B39-B158-50C88F1A7320}" destId="{3A51F908-6D80-449B-BF12-4565B6251199}" srcOrd="0" destOrd="0" presId="urn:microsoft.com/office/officeart/2005/8/layout/cycle6"/>
    <dgm:cxn modelId="{D7FBDC45-8F79-4737-BAAC-BBCA81BBD379}" type="presParOf" srcId="{C48D63E9-997D-4B39-B158-50C88F1A7320}" destId="{B97F4D6E-FDB1-4315-A92F-7E0E6E10ECD0}" srcOrd="1" destOrd="0" presId="urn:microsoft.com/office/officeart/2005/8/layout/cycle6"/>
    <dgm:cxn modelId="{2DFE812A-8969-489D-9C60-152FCB2F7194}" type="presParOf" srcId="{C48D63E9-997D-4B39-B158-50C88F1A7320}" destId="{42E17ECD-8D49-4D89-80EC-E7FF7571B671}" srcOrd="2" destOrd="0" presId="urn:microsoft.com/office/officeart/2005/8/layout/cycle6"/>
    <dgm:cxn modelId="{85FEDAA7-3404-4FE7-A9A1-715E886214AE}" type="presParOf" srcId="{C48D63E9-997D-4B39-B158-50C88F1A7320}" destId="{F6A777C5-F8F0-4C77-B459-FA658DD9763F}" srcOrd="3" destOrd="0" presId="urn:microsoft.com/office/officeart/2005/8/layout/cycle6"/>
    <dgm:cxn modelId="{5D5B56AE-AC93-4762-90B4-7855FA2E3373}" type="presParOf" srcId="{C48D63E9-997D-4B39-B158-50C88F1A7320}" destId="{93E2FAA3-8000-4D94-8C35-8CE8A2DC04FD}" srcOrd="4" destOrd="0" presId="urn:microsoft.com/office/officeart/2005/8/layout/cycle6"/>
    <dgm:cxn modelId="{80B5E435-9FF5-44B7-AE2E-769BE526BE73}" type="presParOf" srcId="{C48D63E9-997D-4B39-B158-50C88F1A7320}" destId="{1A98D206-B9BE-4404-824A-650BBA85A929}" srcOrd="5" destOrd="0" presId="urn:microsoft.com/office/officeart/2005/8/layout/cycle6"/>
    <dgm:cxn modelId="{A442EE43-D183-43FE-80FF-0447AE8B0DD6}" type="presParOf" srcId="{C48D63E9-997D-4B39-B158-50C88F1A7320}" destId="{D3F57BDE-E04C-41C7-8D9F-5D8A6CB64CC0}" srcOrd="6" destOrd="0" presId="urn:microsoft.com/office/officeart/2005/8/layout/cycle6"/>
    <dgm:cxn modelId="{BA8E0780-036C-44CA-BA9F-40337B275F93}" type="presParOf" srcId="{C48D63E9-997D-4B39-B158-50C88F1A7320}" destId="{2C62DE9D-2108-49A9-A03A-610AE8F51D78}" srcOrd="7" destOrd="0" presId="urn:microsoft.com/office/officeart/2005/8/layout/cycle6"/>
    <dgm:cxn modelId="{3FAC3B64-628B-4B1F-9D3B-7DB1C027FDB9}" type="presParOf" srcId="{C48D63E9-997D-4B39-B158-50C88F1A7320}" destId="{1E690FB2-F77E-430D-9D0C-3578A39CCCED}" srcOrd="8" destOrd="0" presId="urn:microsoft.com/office/officeart/2005/8/layout/cycle6"/>
    <dgm:cxn modelId="{120E2424-F6D2-4131-95A4-9F4C6409A044}" type="presParOf" srcId="{C48D63E9-997D-4B39-B158-50C88F1A7320}" destId="{FBA9E7F9-A7CC-4F66-AAA4-31972FA4A8A0}" srcOrd="9" destOrd="0" presId="urn:microsoft.com/office/officeart/2005/8/layout/cycle6"/>
    <dgm:cxn modelId="{0C93C0A4-F4A8-4431-A986-B1EAA7DE4280}" type="presParOf" srcId="{C48D63E9-997D-4B39-B158-50C88F1A7320}" destId="{E9387346-0382-464C-AA13-7D835F2B4246}" srcOrd="10" destOrd="0" presId="urn:microsoft.com/office/officeart/2005/8/layout/cycle6"/>
    <dgm:cxn modelId="{FA83E832-91BE-4B02-81FE-747D9221362B}" type="presParOf" srcId="{C48D63E9-997D-4B39-B158-50C88F1A7320}" destId="{F52FD4D7-04CF-4504-B679-21574A2AAF2D}" srcOrd="11" destOrd="0" presId="urn:microsoft.com/office/officeart/2005/8/layout/cycle6"/>
    <dgm:cxn modelId="{C2BAD427-AB80-412A-89AB-F96B7E326612}" type="presParOf" srcId="{C48D63E9-997D-4B39-B158-50C88F1A7320}" destId="{48587804-3EDC-41E8-BE9C-6F5C1E3EC501}" srcOrd="12" destOrd="0" presId="urn:microsoft.com/office/officeart/2005/8/layout/cycle6"/>
    <dgm:cxn modelId="{1EC73450-14B9-461E-B934-623FE61CF205}" type="presParOf" srcId="{C48D63E9-997D-4B39-B158-50C88F1A7320}" destId="{F6A625AE-E212-49C2-A3C5-74513F7552A1}" srcOrd="13" destOrd="0" presId="urn:microsoft.com/office/officeart/2005/8/layout/cycle6"/>
    <dgm:cxn modelId="{E83FC881-22B9-4449-B1DC-54CBDFF92E30}" type="presParOf" srcId="{C48D63E9-997D-4B39-B158-50C88F1A7320}" destId="{F13EC0BE-4776-4AF4-A7AA-AF42C98B15D0}" srcOrd="14" destOrd="0" presId="urn:microsoft.com/office/officeart/2005/8/layout/cycle6"/>
    <dgm:cxn modelId="{82399806-9662-45B8-B274-8238CE00F81E}" type="presParOf" srcId="{C48D63E9-997D-4B39-B158-50C88F1A7320}" destId="{2C4ED241-C3BB-4B4C-A4BD-945A12C53008}" srcOrd="15" destOrd="0" presId="urn:microsoft.com/office/officeart/2005/8/layout/cycle6"/>
    <dgm:cxn modelId="{754461A8-C27B-445F-ADAC-669C66A313D9}" type="presParOf" srcId="{C48D63E9-997D-4B39-B158-50C88F1A7320}" destId="{80D3574A-8835-4B8E-BAB9-7D59BB7B7FFE}" srcOrd="16" destOrd="0" presId="urn:microsoft.com/office/officeart/2005/8/layout/cycle6"/>
    <dgm:cxn modelId="{20D589E8-CC0D-4EEC-9C5C-018402EF864D}" type="presParOf" srcId="{C48D63E9-997D-4B39-B158-50C88F1A7320}" destId="{D3975AAE-CE56-469E-A223-13CCC51AA6FE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1F908-6D80-449B-BF12-4565B6251199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Motors and </a:t>
          </a:r>
          <a:r>
            <a:rPr lang="fr-BE" sz="1400" kern="1200" dirty="0" err="1"/>
            <a:t>Electronic</a:t>
          </a:r>
          <a:r>
            <a:rPr lang="fr-BE" sz="1400" kern="1200" dirty="0"/>
            <a:t> Speed Controller</a:t>
          </a:r>
          <a:endParaRPr lang="en-GB" sz="1400" kern="1200" dirty="0"/>
        </a:p>
      </dsp:txBody>
      <dsp:txXfrm>
        <a:off x="3381021" y="48899"/>
        <a:ext cx="1365957" cy="855477"/>
      </dsp:txXfrm>
    </dsp:sp>
    <dsp:sp modelId="{42E17ECD-8D49-4D89-80EC-E7FF7571B671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2971264" y="125696"/>
              </a:moveTo>
              <a:arcTo wR="2232695" hR="2232695" stAng="17359031" swAng="150041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777C5-F8F0-4C77-B459-FA658DD9763F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Battery Pack</a:t>
          </a:r>
          <a:endParaRPr lang="en-GB" sz="1400" kern="1200" dirty="0"/>
        </a:p>
      </dsp:txBody>
      <dsp:txXfrm>
        <a:off x="5314591" y="1165247"/>
        <a:ext cx="1365957" cy="855477"/>
      </dsp:txXfrm>
    </dsp:sp>
    <dsp:sp modelId="{1A98D206-B9BE-4404-824A-650BBA85A92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374658" y="1602679"/>
              </a:moveTo>
              <a:arcTo wR="2232695" hR="2232695" stAng="20616588" swAng="1966824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57BDE-E04C-41C7-8D9F-5D8A6CB64CC0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 err="1"/>
            <a:t>Payload</a:t>
          </a:r>
          <a:r>
            <a:rPr lang="fr-BE" sz="1400" kern="1200" dirty="0"/>
            <a:t> : camera</a:t>
          </a:r>
          <a:endParaRPr lang="en-GB" sz="1400" kern="1200" dirty="0"/>
        </a:p>
      </dsp:txBody>
      <dsp:txXfrm>
        <a:off x="5314591" y="3397942"/>
        <a:ext cx="1365957" cy="855477"/>
      </dsp:txXfrm>
    </dsp:sp>
    <dsp:sp modelId="{1E690FB2-F77E-430D-9D0C-3578A39CCCED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792713" y="3829964"/>
              </a:moveTo>
              <a:arcTo wR="2232695" hR="2232695" stAng="2740559" swAng="150041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9E7F9-A7CC-4F66-AAA4-31972FA4A8A0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 err="1"/>
            <a:t>Sensor</a:t>
          </a:r>
          <a:r>
            <a:rPr lang="fr-BE" sz="1400" kern="1200" dirty="0"/>
            <a:t> </a:t>
          </a:r>
          <a:r>
            <a:rPr lang="fr-BE" sz="1400" kern="1200" dirty="0" err="1"/>
            <a:t>systems</a:t>
          </a:r>
          <a:endParaRPr lang="fr-B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And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communication</a:t>
          </a:r>
          <a:endParaRPr lang="en-GB" sz="1400" kern="1200" dirty="0"/>
        </a:p>
      </dsp:txBody>
      <dsp:txXfrm>
        <a:off x="3381021" y="4514289"/>
        <a:ext cx="1365957" cy="855477"/>
      </dsp:txXfrm>
    </dsp:sp>
    <dsp:sp modelId="{F52FD4D7-04CF-4504-B679-21574A2AAF2D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494125" y="4339693"/>
              </a:moveTo>
              <a:arcTo wR="2232695" hR="2232695" stAng="6559031" swAng="150041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87804-3EDC-41E8-BE9C-6F5C1E3EC501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Flight Control system</a:t>
          </a:r>
          <a:endParaRPr lang="en-GB" sz="1400" kern="1200" dirty="0"/>
        </a:p>
      </dsp:txBody>
      <dsp:txXfrm>
        <a:off x="1447450" y="3397942"/>
        <a:ext cx="1365957" cy="855477"/>
      </dsp:txXfrm>
    </dsp:sp>
    <dsp:sp modelId="{F13EC0BE-4776-4AF4-A7AA-AF42C98B15D0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90731" y="2862710"/>
              </a:moveTo>
              <a:arcTo wR="2232695" hR="2232695" stAng="9816588" swAng="1966824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D241-C3BB-4B4C-A4BD-945A12C53008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Structure</a:t>
          </a:r>
          <a:endParaRPr lang="en-GB" sz="1400" kern="1200" dirty="0"/>
        </a:p>
      </dsp:txBody>
      <dsp:txXfrm>
        <a:off x="1447450" y="1165247"/>
        <a:ext cx="1365957" cy="855477"/>
      </dsp:txXfrm>
    </dsp:sp>
    <dsp:sp modelId="{D3975AAE-CE56-469E-A223-13CCC51AA6FE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672677" y="635425"/>
              </a:moveTo>
              <a:arcTo wR="2232695" hR="2232695" stAng="13540559" swAng="150041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17EFBF3-C89C-4220-87C6-2FB2693184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1CAFC0-606F-4042-9EF8-A27288B890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BAF60-FDC7-4786-B9FC-E880314432C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2CDB82-4B22-40CD-8608-9AA192B77D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D30400-4656-44AE-80A6-9CEEAA410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3279F-07E0-42F0-BA0B-596FFCFA89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28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3A0B2-B059-4C87-A232-CF70D95B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8D0233-DF71-43A0-BEE0-E59CCEBC3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80EE52-F6CA-49C0-B0C5-71C07AA1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52D75-6150-4C40-B6EB-E8CB184D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CDBA3-2928-4A42-B516-54D28E38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25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7B3A9-F6A3-4C8B-802E-F79C78CC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90663E-E7D0-435F-81E6-546A4BFC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44D61-E07E-4259-B3D2-0AF2E5C3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5419E-7683-45F6-85A6-BBBA7BF7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D19F4-7BD1-4694-B27C-E24AC965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74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8E55CC-A41E-4EDC-BC5A-444A65F44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35D6D7-A20E-4D0C-9C37-C115A882E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5CDE0-605D-46A8-9FCF-2C00F1DE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2AD796-16E2-4A55-915C-1B1204BE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2E352-FF3D-4B05-BB48-701DCBAF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7F705-83E7-49CA-B57A-104399BB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51AE0-55BC-41B6-8141-A3DBB6AB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F926B-30D7-492B-BA3A-CF60F38A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A88ED-EC93-4A66-B940-77E6C52D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A6C2A-AF2B-43D4-87F9-8EDC21C2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AC918-7870-4AAD-AE0E-382885E8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0B64C4-566A-4FA9-9DE6-6F372908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A63A7A-7CB4-477E-B837-90925F0A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CD7F16-F74F-4BBF-8363-16CAA336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535B5-CE4F-49FC-BAA0-53FDD4A9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3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74180-0E7C-4200-B12A-9BA34C21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D2604-0D8A-4EF6-B1D8-897207F23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2A12E1-5986-4AA3-B36E-912A127E9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3B9E0-0C1F-4569-90A4-E6BCC719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994C0-2006-4826-A35B-81455DF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F85A85-4052-4F35-A629-82334A39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BDBBE-29E6-4E4D-BE67-BDF17C6B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F1DF8D-8464-4989-9D51-48BAE963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1DA83F-B5FC-4ABB-B61B-E697AA6C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39D992-47F2-4736-BDE7-F93B2EB43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DF5A66-F172-467D-8C70-CF7DE81A3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B2C8CC-DF18-4BED-B28A-0034CF6D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5BC1DA-FC5F-447A-A369-57E53199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D25C83-A791-451F-A7C4-AA99DC73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4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0A193-9FAF-4A60-BD64-AF82CFEA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600F5B-4861-4B50-A847-247B55E5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B7A804-AE25-48D9-A46E-8297D38B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B3D06A-6594-4A44-9A0D-C7CBF66D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25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804C5C-D466-421A-BEE8-08898040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FF33C7-3BEC-40CB-9749-65E15B23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DC2013-1B79-45F7-9429-0D9050E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8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50552-49FD-48BE-A577-3812F99B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909C7-D9FA-490B-95AA-55423E0C8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2A3022-EDE9-42E6-B261-F457BFF0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709EC3-1A15-4A0B-AD39-74693037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D186A9-D45D-4323-B93F-09BD1E31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19ACBD-773C-4BA5-AF53-F5F57D24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4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B7231-EE2A-46ED-A59E-3B665337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A79B4C-5AF3-4A28-A283-F8F15DA19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8C4F4-DE9A-45DC-B750-7979633C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478F2-2DCE-409E-9743-39AB2C69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5E4DC3-D49E-42C7-A0CF-D41C56FD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BDD2E8-40DB-44E1-BBFE-F16A6293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F00B46-2829-4591-B908-8A165A81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39122-FED1-4BAA-9CE5-E04631E9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8C9B1D-8261-4148-B9C2-2E73FF23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E47A-3273-4438-80C4-4A05C8C7201C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ED6F5-FE53-4B1F-B9C0-D288AB6B8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07FFB-5839-470D-AC65-E40E41771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06E5-D899-4898-A368-E0A1159BE703}" type="slidenum">
              <a:rPr lang="en-GB" smtClean="0"/>
              <a:t>‹N°›</a:t>
            </a:fld>
            <a:endParaRPr lang="en-GB"/>
          </a:p>
        </p:txBody>
      </p:sp>
      <p:pic>
        <p:nvPicPr>
          <p:cNvPr id="1026" name="Picture 2" descr="Nos clients ⋆ Ambient Formations">
            <a:extLst>
              <a:ext uri="{FF2B5EF4-FFF2-40B4-BE49-F238E27FC236}">
                <a16:creationId xmlns:a16="http://schemas.microsoft.com/office/drawing/2014/main" id="{32A3E6B8-0AD1-4F75-9ABD-38F54BC097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0" y="55522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8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62BB6-AB08-4369-9C7A-27ADA578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398" y="1992591"/>
            <a:ext cx="9144000" cy="899927"/>
          </a:xfrm>
        </p:spPr>
        <p:txBody>
          <a:bodyPr>
            <a:normAutofit fontScale="90000"/>
          </a:bodyPr>
          <a:lstStyle/>
          <a:p>
            <a:r>
              <a:rPr lang="fr-BE" sz="7300" b="1" dirty="0">
                <a:solidFill>
                  <a:srgbClr val="E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fr-B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rojet </a:t>
            </a:r>
            <a:r>
              <a:rPr lang="fr-BE" sz="7300" b="1" dirty="0">
                <a:solidFill>
                  <a:srgbClr val="007DD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fr-B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rone</a:t>
            </a:r>
            <a:r>
              <a:rPr lang="fr-BE" sz="73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BE" sz="7300" b="1" dirty="0" err="1">
                <a:solidFill>
                  <a:srgbClr val="FFEB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fr-BE" sz="73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lten</a:t>
            </a:r>
            <a:endParaRPr lang="en-GB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7E1138-78D1-45C4-B3C0-0FB38BAF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Design et simulation d’un drone pour la mapping</a:t>
            </a:r>
            <a:r>
              <a:rPr lang="en-GB" dirty="0"/>
              <a:t> de site </a:t>
            </a:r>
            <a:r>
              <a:rPr lang="en-GB" dirty="0" err="1"/>
              <a:t>industriel</a:t>
            </a:r>
            <a:r>
              <a:rPr lang="en-GB" dirty="0"/>
              <a:t>.</a:t>
            </a:r>
          </a:p>
          <a:p>
            <a:r>
              <a:rPr lang="fr-BE" dirty="0"/>
              <a:t>Valentin </a:t>
            </a:r>
            <a:r>
              <a:rPr lang="fr-BE" dirty="0" err="1"/>
              <a:t>Druart</a:t>
            </a:r>
            <a:endParaRPr lang="fr-BE" dirty="0"/>
          </a:p>
          <a:p>
            <a:r>
              <a:rPr lang="fr-BE" dirty="0"/>
              <a:t>Florent </a:t>
            </a:r>
            <a:r>
              <a:rPr lang="fr-BE" dirty="0" err="1"/>
              <a:t>Dransart</a:t>
            </a:r>
            <a:endParaRPr lang="fr-BE" dirty="0"/>
          </a:p>
          <a:p>
            <a:r>
              <a:rPr lang="fr-BE" dirty="0"/>
              <a:t>Adrien Delhaye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22A2292-27EC-477F-8778-0E1F622B3E2E}"/>
              </a:ext>
            </a:extLst>
          </p:cNvPr>
          <p:cNvCxnSpPr>
            <a:cxnSpLocks/>
          </p:cNvCxnSpPr>
          <p:nvPr/>
        </p:nvCxnSpPr>
        <p:spPr>
          <a:xfrm>
            <a:off x="2423604" y="3109404"/>
            <a:ext cx="731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4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Flight Controller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705"/>
            <a:ext cx="10515600" cy="4575175"/>
          </a:xfrm>
        </p:spPr>
        <p:txBody>
          <a:bodyPr>
            <a:normAutofit/>
          </a:bodyPr>
          <a:lstStyle/>
          <a:p>
            <a:pPr lvl="1">
              <a:buClr>
                <a:srgbClr val="FF9900"/>
              </a:buClr>
            </a:pPr>
            <a:r>
              <a:rPr lang="fr-BE" dirty="0"/>
              <a:t>Flight </a:t>
            </a:r>
            <a:r>
              <a:rPr lang="fr-BE" dirty="0" err="1"/>
              <a:t>controller</a:t>
            </a:r>
            <a:r>
              <a:rPr lang="fr-BE" dirty="0"/>
              <a:t> manage the ESC :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2">
              <a:buClr>
                <a:srgbClr val="FF9900"/>
              </a:buClr>
            </a:pPr>
            <a:r>
              <a:rPr lang="fr-BE" dirty="0" err="1"/>
              <a:t>Take</a:t>
            </a:r>
            <a:r>
              <a:rPr lang="fr-BE" dirty="0"/>
              <a:t> the </a:t>
            </a:r>
            <a:r>
              <a:rPr lang="fr-BE" dirty="0" err="1"/>
              <a:t>wireless</a:t>
            </a:r>
            <a:r>
              <a:rPr lang="fr-BE" dirty="0"/>
              <a:t> input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remote</a:t>
            </a:r>
            <a:r>
              <a:rPr lang="fr-BE" dirty="0"/>
              <a:t> control (or computer) and </a:t>
            </a:r>
            <a:r>
              <a:rPr lang="fr-BE" dirty="0" err="1"/>
              <a:t>convert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to the </a:t>
            </a:r>
            <a:r>
              <a:rPr lang="fr-BE" dirty="0" err="1"/>
              <a:t>appropriate</a:t>
            </a:r>
            <a:r>
              <a:rPr lang="fr-BE" dirty="0"/>
              <a:t> signal for the ESC</a:t>
            </a:r>
          </a:p>
          <a:p>
            <a:pPr lvl="2">
              <a:buClr>
                <a:srgbClr val="FF9900"/>
              </a:buClr>
            </a:pPr>
            <a:endParaRPr lang="fr-BE" dirty="0"/>
          </a:p>
          <a:p>
            <a:pPr lvl="2">
              <a:buClr>
                <a:srgbClr val="FF9900"/>
              </a:buClr>
            </a:pPr>
            <a:r>
              <a:rPr lang="fr-BE" dirty="0" err="1"/>
              <a:t>Take</a:t>
            </a:r>
            <a:r>
              <a:rPr lang="fr-BE" dirty="0"/>
              <a:t> the </a:t>
            </a:r>
            <a:r>
              <a:rPr lang="fr-BE" dirty="0" err="1"/>
              <a:t>accelerometer</a:t>
            </a:r>
            <a:r>
              <a:rPr lang="fr-BE" dirty="0"/>
              <a:t> and gyroscope values and transmit the </a:t>
            </a:r>
            <a:r>
              <a:rPr lang="fr-BE" dirty="0" err="1"/>
              <a:t>appropriate</a:t>
            </a:r>
            <a:r>
              <a:rPr lang="fr-BE" dirty="0"/>
              <a:t> signal to the ESC for </a:t>
            </a:r>
            <a:r>
              <a:rPr lang="fr-BE" dirty="0" err="1"/>
              <a:t>stability</a:t>
            </a:r>
            <a:r>
              <a:rPr lang="fr-BE" dirty="0"/>
              <a:t> of the drone (</a:t>
            </a:r>
            <a:r>
              <a:rPr lang="fr-BE" dirty="0" err="1"/>
              <a:t>even</a:t>
            </a:r>
            <a:r>
              <a:rPr lang="fr-BE" dirty="0"/>
              <a:t> if </a:t>
            </a:r>
            <a:r>
              <a:rPr lang="fr-BE" dirty="0" err="1"/>
              <a:t>nothing</a:t>
            </a:r>
            <a:r>
              <a:rPr lang="fr-BE" dirty="0"/>
              <a:t> </a:t>
            </a:r>
            <a:r>
              <a:rPr lang="fr-BE" dirty="0" err="1"/>
              <a:t>comes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remote</a:t>
            </a:r>
            <a:r>
              <a:rPr lang="fr-BE" dirty="0"/>
              <a:t> control).</a:t>
            </a:r>
          </a:p>
          <a:p>
            <a:pPr lvl="2">
              <a:buClr>
                <a:srgbClr val="FF9900"/>
              </a:buClr>
            </a:pPr>
            <a:endParaRPr lang="fr-BE" dirty="0"/>
          </a:p>
          <a:p>
            <a:pPr lvl="2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0227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Structure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922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FF9900"/>
              </a:buClr>
            </a:pPr>
            <a:r>
              <a:rPr lang="fr-BE" dirty="0"/>
              <a:t>The structure must </a:t>
            </a:r>
            <a:r>
              <a:rPr lang="fr-BE" dirty="0" err="1"/>
              <a:t>be</a:t>
            </a:r>
            <a:r>
              <a:rPr lang="fr-BE" dirty="0"/>
              <a:t> design to support the </a:t>
            </a:r>
            <a:r>
              <a:rPr lang="fr-BE" dirty="0" err="1"/>
              <a:t>motors</a:t>
            </a:r>
            <a:r>
              <a:rPr lang="fr-BE" dirty="0"/>
              <a:t> (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account</a:t>
            </a:r>
            <a:r>
              <a:rPr lang="fr-BE" dirty="0"/>
              <a:t> the distance of the </a:t>
            </a:r>
            <a:r>
              <a:rPr lang="fr-BE" dirty="0" err="1"/>
              <a:t>motors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center of the drone)</a:t>
            </a:r>
          </a:p>
          <a:p>
            <a:pPr>
              <a:buClr>
                <a:srgbClr val="FF9900"/>
              </a:buClr>
            </a:pPr>
            <a:r>
              <a:rPr lang="fr-BE" dirty="0"/>
              <a:t>To support all the </a:t>
            </a:r>
            <a:r>
              <a:rPr lang="fr-BE" dirty="0" err="1"/>
              <a:t>battery</a:t>
            </a:r>
            <a:r>
              <a:rPr lang="fr-BE" dirty="0"/>
              <a:t> pack and the </a:t>
            </a:r>
            <a:r>
              <a:rPr lang="fr-BE" dirty="0" err="1"/>
              <a:t>controller</a:t>
            </a:r>
            <a:endParaRPr lang="fr-BE" dirty="0"/>
          </a:p>
          <a:p>
            <a:pPr>
              <a:buClr>
                <a:srgbClr val="FF9900"/>
              </a:buClr>
            </a:pPr>
            <a:r>
              <a:rPr lang="fr-BE" dirty="0"/>
              <a:t>To support the camera and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allowsd</a:t>
            </a:r>
            <a:r>
              <a:rPr lang="fr-BE" dirty="0"/>
              <a:t> the camera to move</a:t>
            </a:r>
          </a:p>
          <a:p>
            <a:pPr>
              <a:buClr>
                <a:srgbClr val="FF9900"/>
              </a:buClr>
            </a:pPr>
            <a:r>
              <a:rPr lang="fr-BE" dirty="0"/>
              <a:t>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strong</a:t>
            </a:r>
            <a:r>
              <a:rPr lang="fr-BE" dirty="0"/>
              <a:t> </a:t>
            </a:r>
            <a:r>
              <a:rPr lang="fr-BE" dirty="0" err="1"/>
              <a:t>enough</a:t>
            </a:r>
            <a:r>
              <a:rPr lang="fr-BE" dirty="0"/>
              <a:t> to </a:t>
            </a:r>
            <a:r>
              <a:rPr lang="fr-BE" dirty="0" err="1"/>
              <a:t>handle</a:t>
            </a:r>
            <a:r>
              <a:rPr lang="fr-BE" dirty="0"/>
              <a:t> chocs but </a:t>
            </a:r>
            <a:r>
              <a:rPr lang="fr-BE" dirty="0" err="1"/>
              <a:t>also</a:t>
            </a:r>
            <a:r>
              <a:rPr lang="fr-BE" dirty="0"/>
              <a:t> as light as </a:t>
            </a:r>
            <a:r>
              <a:rPr lang="fr-BE" dirty="0" err="1"/>
              <a:t>poissible</a:t>
            </a:r>
            <a:r>
              <a:rPr lang="fr-BE" dirty="0"/>
              <a:t>.</a:t>
            </a:r>
          </a:p>
          <a:p>
            <a:pPr>
              <a:buClr>
                <a:srgbClr val="FF9900"/>
              </a:buClr>
            </a:pPr>
            <a:r>
              <a:rPr lang="fr-BE" dirty="0"/>
              <a:t>Multiple </a:t>
            </a:r>
            <a:r>
              <a:rPr lang="fr-BE" dirty="0" err="1"/>
              <a:t>pieces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4823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CF3D4F-DA9D-4FD0-9BA5-13CA06E63658}"/>
              </a:ext>
            </a:extLst>
          </p:cNvPr>
          <p:cNvSpPr/>
          <p:nvPr/>
        </p:nvSpPr>
        <p:spPr>
          <a:xfrm>
            <a:off x="812800" y="4457916"/>
            <a:ext cx="9849374" cy="746621"/>
          </a:xfrm>
          <a:prstGeom prst="roundRect">
            <a:avLst/>
          </a:prstGeom>
          <a:noFill/>
          <a:ln>
            <a:solidFill>
              <a:srgbClr val="FFE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8236F39-DE80-484A-916B-5689EEAF78B8}"/>
              </a:ext>
            </a:extLst>
          </p:cNvPr>
          <p:cNvSpPr/>
          <p:nvPr/>
        </p:nvSpPr>
        <p:spPr>
          <a:xfrm>
            <a:off x="812800" y="3591120"/>
            <a:ext cx="9849374" cy="746621"/>
          </a:xfrm>
          <a:prstGeom prst="roundRect">
            <a:avLst/>
          </a:prstGeom>
          <a:noFill/>
          <a:ln>
            <a:solidFill>
              <a:srgbClr val="007D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DA0378-30C0-4A96-9FF0-4A6590A9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31" y="201484"/>
            <a:ext cx="10515600" cy="1325563"/>
          </a:xfrm>
        </p:spPr>
        <p:txBody>
          <a:bodyPr/>
          <a:lstStyle/>
          <a:p>
            <a:r>
              <a:rPr lang="fr-BE" dirty="0"/>
              <a:t>Objectif</a:t>
            </a:r>
            <a:endParaRPr lang="en-GB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78E14E4-6C0E-4BFB-8DD4-E67A2679666F}"/>
              </a:ext>
            </a:extLst>
          </p:cNvPr>
          <p:cNvSpPr/>
          <p:nvPr/>
        </p:nvSpPr>
        <p:spPr>
          <a:xfrm>
            <a:off x="838200" y="2722227"/>
            <a:ext cx="9849374" cy="7466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80EE1-E449-4496-8070-AB054B59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853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BE" b="1" dirty="0"/>
              <a:t>Réaliser un drone télécommandé pour le mapping de site industriel.</a:t>
            </a:r>
          </a:p>
          <a:p>
            <a:pPr marL="0" indent="0">
              <a:buNone/>
            </a:pPr>
            <a:endParaRPr lang="fr-BE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Déterminer les différents éléments nécessaire à la création d’un drone.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BE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Simuler les différentes signaux et comportement des éléments du drone.</a:t>
            </a:r>
          </a:p>
          <a:p>
            <a:pPr marL="0" indent="0">
              <a:buNone/>
            </a:pPr>
            <a:endParaRPr lang="fr-BE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BE" sz="2400" dirty="0"/>
              <a:t>Effectuer le dimensionnement d’un prototype (virtuel).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38FFB1E2-40D6-43E7-AC52-B4E5E10A2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391672"/>
              </p:ext>
            </p:extLst>
          </p:nvPr>
        </p:nvGraphicFramePr>
        <p:xfrm>
          <a:off x="2032000" y="13068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F8F71EB-7E7B-4B5A-8B38-AE3DDA19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Cahier des Charges</a:t>
            </a:r>
            <a:endParaRPr lang="en-GB" dirty="0"/>
          </a:p>
        </p:txBody>
      </p:sp>
      <p:pic>
        <p:nvPicPr>
          <p:cNvPr id="2050" name="Picture 2" descr="Drone, Quadcopter PNG">
            <a:extLst>
              <a:ext uri="{FF2B5EF4-FFF2-40B4-BE49-F238E27FC236}">
                <a16:creationId xmlns:a16="http://schemas.microsoft.com/office/drawing/2014/main" id="{22E460E7-39A5-4FA1-B0D5-8E83C25B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298" y="3041071"/>
            <a:ext cx="3135404" cy="19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4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F968B-BF99-49A0-926D-EB80385C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</a:t>
            </a:r>
            <a:r>
              <a:rPr lang="fr-BE" dirty="0" err="1"/>
              <a:t>elements</a:t>
            </a:r>
            <a:r>
              <a:rPr lang="fr-BE" dirty="0"/>
              <a:t> </a:t>
            </a:r>
            <a:r>
              <a:rPr lang="fr-BE" dirty="0" err="1"/>
              <a:t>needed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43962-A850-44A1-AD2E-E491953A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1800" dirty="0"/>
              <a:t>4 </a:t>
            </a:r>
            <a:r>
              <a:rPr lang="fr-BE" sz="1800" dirty="0" err="1"/>
              <a:t>brushless</a:t>
            </a:r>
            <a:r>
              <a:rPr lang="fr-BE" sz="1800" dirty="0"/>
              <a:t> </a:t>
            </a:r>
            <a:r>
              <a:rPr lang="fr-BE" sz="1800" dirty="0" err="1"/>
              <a:t>motors</a:t>
            </a:r>
            <a:endParaRPr lang="fr-BE" sz="1800" dirty="0"/>
          </a:p>
          <a:p>
            <a:r>
              <a:rPr lang="fr-BE" sz="1800" dirty="0"/>
              <a:t>4 ESC (</a:t>
            </a:r>
            <a:r>
              <a:rPr lang="fr-BE" sz="1800" dirty="0" err="1"/>
              <a:t>Electronic</a:t>
            </a:r>
            <a:r>
              <a:rPr lang="fr-BE" sz="1800" dirty="0"/>
              <a:t> speed Controller)</a:t>
            </a:r>
          </a:p>
          <a:p>
            <a:r>
              <a:rPr lang="fr-BE" sz="1800" dirty="0"/>
              <a:t>1 </a:t>
            </a:r>
            <a:r>
              <a:rPr lang="fr-BE" sz="1800" dirty="0" err="1"/>
              <a:t>battery</a:t>
            </a:r>
            <a:endParaRPr lang="fr-BE" sz="1800" dirty="0"/>
          </a:p>
          <a:p>
            <a:r>
              <a:rPr lang="fr-BE" sz="1800" dirty="0"/>
              <a:t>1 power distribution </a:t>
            </a:r>
            <a:r>
              <a:rPr lang="fr-BE" sz="1800" dirty="0" err="1"/>
              <a:t>board</a:t>
            </a:r>
            <a:r>
              <a:rPr lang="fr-BE" sz="1800" dirty="0"/>
              <a:t> (manage power </a:t>
            </a:r>
            <a:r>
              <a:rPr lang="fr-BE" sz="1800" dirty="0" err="1"/>
              <a:t>between</a:t>
            </a:r>
            <a:r>
              <a:rPr lang="fr-BE" sz="1800" dirty="0"/>
              <a:t> </a:t>
            </a:r>
            <a:r>
              <a:rPr lang="fr-BE" sz="1800" dirty="0" err="1"/>
              <a:t>motors</a:t>
            </a:r>
            <a:r>
              <a:rPr lang="fr-BE" sz="1800" dirty="0"/>
              <a:t> and </a:t>
            </a:r>
            <a:r>
              <a:rPr lang="fr-BE" sz="1800" dirty="0" err="1"/>
              <a:t>controller</a:t>
            </a:r>
            <a:r>
              <a:rPr lang="fr-BE" sz="1800" dirty="0"/>
              <a:t>)</a:t>
            </a:r>
          </a:p>
          <a:p>
            <a:r>
              <a:rPr lang="fr-BE" sz="1800" dirty="0"/>
              <a:t>1 Micro Controller (flight </a:t>
            </a:r>
            <a:r>
              <a:rPr lang="fr-BE" sz="1800" dirty="0" err="1"/>
              <a:t>controller</a:t>
            </a:r>
            <a:r>
              <a:rPr lang="fr-BE" sz="1800" dirty="0"/>
              <a:t>)</a:t>
            </a:r>
          </a:p>
          <a:p>
            <a:r>
              <a:rPr lang="fr-BE" sz="1800" dirty="0"/>
              <a:t>Camera</a:t>
            </a:r>
          </a:p>
          <a:p>
            <a:r>
              <a:rPr lang="fr-BE" sz="1800" dirty="0"/>
              <a:t>VTX </a:t>
            </a:r>
            <a:r>
              <a:rPr lang="fr-BE" sz="1800" dirty="0" err="1"/>
              <a:t>transmitter</a:t>
            </a:r>
            <a:r>
              <a:rPr lang="fr-BE" sz="1800" dirty="0"/>
              <a:t> (to </a:t>
            </a:r>
            <a:r>
              <a:rPr lang="fr-BE" sz="1800" dirty="0" err="1"/>
              <a:t>transmitt</a:t>
            </a:r>
            <a:r>
              <a:rPr lang="fr-BE" sz="1800" dirty="0"/>
              <a:t> the </a:t>
            </a:r>
            <a:r>
              <a:rPr lang="fr-BE" sz="1800" dirty="0" err="1"/>
              <a:t>feed</a:t>
            </a:r>
            <a:r>
              <a:rPr lang="fr-BE" sz="1800" dirty="0"/>
              <a:t> of the camera </a:t>
            </a:r>
            <a:r>
              <a:rPr lang="fr-BE" sz="1800" dirty="0" err="1"/>
              <a:t>wirelessly</a:t>
            </a:r>
            <a:r>
              <a:rPr lang="fr-BE" sz="1800" dirty="0"/>
              <a:t>) </a:t>
            </a:r>
          </a:p>
          <a:p>
            <a:r>
              <a:rPr lang="fr-BE" sz="1800" dirty="0"/>
              <a:t>Wireless </a:t>
            </a:r>
            <a:r>
              <a:rPr lang="fr-BE" sz="1800" dirty="0" err="1"/>
              <a:t>receiver</a:t>
            </a:r>
            <a:r>
              <a:rPr lang="fr-BE" sz="1800" dirty="0"/>
              <a:t> (if not </a:t>
            </a:r>
            <a:r>
              <a:rPr lang="fr-BE" sz="1800" dirty="0" err="1"/>
              <a:t>include</a:t>
            </a:r>
            <a:r>
              <a:rPr lang="fr-BE" sz="1800" dirty="0"/>
              <a:t> to the </a:t>
            </a:r>
            <a:r>
              <a:rPr lang="fr-BE" sz="1800" dirty="0" err="1"/>
              <a:t>board</a:t>
            </a:r>
            <a:r>
              <a:rPr lang="fr-BE" sz="1800" dirty="0"/>
              <a:t>)</a:t>
            </a:r>
          </a:p>
          <a:p>
            <a:r>
              <a:rPr lang="fr-BE" sz="1800" dirty="0"/>
              <a:t>All the structure </a:t>
            </a:r>
          </a:p>
          <a:p>
            <a:endParaRPr lang="fr-BE" sz="1800" dirty="0"/>
          </a:p>
          <a:p>
            <a:endParaRPr lang="fr-BE" sz="1800" dirty="0"/>
          </a:p>
          <a:p>
            <a:endParaRPr lang="fr-BE" sz="1800" dirty="0"/>
          </a:p>
        </p:txBody>
      </p:sp>
    </p:spTree>
    <p:extLst>
      <p:ext uri="{BB962C8B-B14F-4D97-AF65-F5344CB8AC3E}">
        <p14:creationId xmlns:p14="http://schemas.microsoft.com/office/powerpoint/2010/main" val="109001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Motors and Motors control 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fr-BE" dirty="0"/>
              <a:t>The </a:t>
            </a:r>
            <a:r>
              <a:rPr lang="fr-BE" dirty="0" err="1"/>
              <a:t>Electronic</a:t>
            </a:r>
            <a:r>
              <a:rPr lang="fr-BE" dirty="0"/>
              <a:t> Speed </a:t>
            </a:r>
            <a:r>
              <a:rPr lang="fr-BE" dirty="0" err="1"/>
              <a:t>Controler</a:t>
            </a:r>
            <a:r>
              <a:rPr lang="fr-BE" dirty="0"/>
              <a:t> (ESC)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Motor</a:t>
            </a:r>
            <a:r>
              <a:rPr lang="fr-BE" dirty="0"/>
              <a:t>-control </a:t>
            </a:r>
            <a:r>
              <a:rPr lang="fr-BE" dirty="0" err="1"/>
              <a:t>topology</a:t>
            </a:r>
            <a:r>
              <a:rPr lang="fr-BE" dirty="0"/>
              <a:t> (type of </a:t>
            </a:r>
            <a:r>
              <a:rPr lang="fr-BE" dirty="0" err="1"/>
              <a:t>motor</a:t>
            </a:r>
            <a:r>
              <a:rPr lang="fr-BE" dirty="0"/>
              <a:t>) : </a:t>
            </a:r>
            <a:r>
              <a:rPr lang="fr-BE" dirty="0" err="1"/>
              <a:t>brushless</a:t>
            </a:r>
            <a:r>
              <a:rPr lang="fr-BE" dirty="0"/>
              <a:t> </a:t>
            </a:r>
            <a:r>
              <a:rPr lang="fr-BE" dirty="0" err="1"/>
              <a:t>motor</a:t>
            </a:r>
            <a:r>
              <a:rPr lang="fr-BE" dirty="0"/>
              <a:t>?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ESC </a:t>
            </a:r>
            <a:r>
              <a:rPr lang="fr-BE" dirty="0" err="1"/>
              <a:t>efficiency</a:t>
            </a:r>
            <a:r>
              <a:rPr lang="fr-BE" dirty="0"/>
              <a:t> vs flight time vs </a:t>
            </a:r>
            <a:r>
              <a:rPr lang="fr-BE" dirty="0" err="1"/>
              <a:t>cost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Battery voltage of the drone 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Maximum speed of the ESC (in RPM)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PID control system : how to </a:t>
            </a:r>
            <a:r>
              <a:rPr lang="fr-BE" dirty="0" err="1"/>
              <a:t>choose</a:t>
            </a:r>
            <a:r>
              <a:rPr lang="fr-BE" dirty="0"/>
              <a:t> te </a:t>
            </a:r>
            <a:r>
              <a:rPr lang="fr-BE" dirty="0" err="1"/>
              <a:t>parameters</a:t>
            </a:r>
            <a:r>
              <a:rPr lang="fr-BE" dirty="0"/>
              <a:t> ?</a:t>
            </a: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647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Battery Pack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9900"/>
              </a:buClr>
            </a:pPr>
            <a:r>
              <a:rPr lang="fr-BE" dirty="0" err="1"/>
              <a:t>Choice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r>
              <a:rPr lang="fr-BE" dirty="0"/>
              <a:t> :</a:t>
            </a:r>
          </a:p>
          <a:p>
            <a:pPr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Voltage of the </a:t>
            </a:r>
            <a:r>
              <a:rPr lang="fr-BE" dirty="0" err="1"/>
              <a:t>battery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Capacity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Weight</a:t>
            </a:r>
            <a:r>
              <a:rPr lang="fr-BE" dirty="0"/>
              <a:t> of the </a:t>
            </a:r>
            <a:r>
              <a:rPr lang="fr-BE" dirty="0" err="1"/>
              <a:t>battery</a:t>
            </a: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3929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bg1"/>
                </a:solidFill>
              </a:rPr>
              <a:t>Payload</a:t>
            </a:r>
            <a:r>
              <a:rPr lang="fr-BE" b="1" dirty="0">
                <a:solidFill>
                  <a:schemeClr val="bg1"/>
                </a:solidFill>
              </a:rPr>
              <a:t> of the drone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922"/>
          </a:xfrm>
        </p:spPr>
        <p:txBody>
          <a:bodyPr/>
          <a:lstStyle/>
          <a:p>
            <a:pPr>
              <a:buClr>
                <a:srgbClr val="FF9900"/>
              </a:buClr>
            </a:pPr>
            <a:r>
              <a:rPr lang="fr-BE" dirty="0"/>
              <a:t>Camera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resolution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weight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Control of the camera (</a:t>
            </a: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telecommunication</a:t>
            </a:r>
            <a:r>
              <a:rPr lang="fr-BE" dirty="0"/>
              <a:t> for rotation,…)</a:t>
            </a:r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1A2F6FF-B7A7-4BCF-8FB3-03C09A02E91A}"/>
              </a:ext>
            </a:extLst>
          </p:cNvPr>
          <p:cNvSpPr txBox="1">
            <a:spLocks/>
          </p:cNvSpPr>
          <p:nvPr/>
        </p:nvSpPr>
        <p:spPr>
          <a:xfrm>
            <a:off x="838200" y="3851945"/>
            <a:ext cx="10515600" cy="202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900"/>
              </a:buClr>
            </a:pP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Payload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Light ?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Additional</a:t>
            </a:r>
            <a:r>
              <a:rPr lang="fr-BE" dirty="0"/>
              <a:t> </a:t>
            </a:r>
            <a:r>
              <a:rPr lang="fr-BE" dirty="0" err="1"/>
              <a:t>sensors</a:t>
            </a:r>
            <a:r>
              <a:rPr lang="fr-BE" dirty="0"/>
              <a:t> ?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…</a:t>
            </a:r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655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bg1"/>
                </a:solidFill>
              </a:rPr>
              <a:t>Sensors</a:t>
            </a:r>
            <a:r>
              <a:rPr lang="fr-BE" b="1" dirty="0">
                <a:solidFill>
                  <a:schemeClr val="bg1"/>
                </a:solidFill>
              </a:rPr>
              <a:t> System and communication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4922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F9900"/>
              </a:buClr>
            </a:pP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sensors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 err="1"/>
              <a:t>Acceleremoters</a:t>
            </a:r>
            <a:r>
              <a:rPr lang="fr-BE" dirty="0"/>
              <a:t> : </a:t>
            </a:r>
            <a:r>
              <a:rPr lang="fr-BE" dirty="0" err="1"/>
              <a:t>tilting</a:t>
            </a:r>
            <a:r>
              <a:rPr lang="fr-BE" dirty="0"/>
              <a:t> of the drone and </a:t>
            </a:r>
            <a:r>
              <a:rPr lang="fr-BE" dirty="0" err="1"/>
              <a:t>displacement</a:t>
            </a: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Gyroscope : Rotation speed and angle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 err="1"/>
              <a:t>Altimeter</a:t>
            </a:r>
            <a:r>
              <a:rPr lang="fr-BE" dirty="0"/>
              <a:t> : </a:t>
            </a:r>
            <a:r>
              <a:rPr lang="fr-BE" dirty="0" err="1"/>
              <a:t>get</a:t>
            </a:r>
            <a:r>
              <a:rPr lang="fr-BE" dirty="0"/>
              <a:t> the </a:t>
            </a:r>
            <a:r>
              <a:rPr lang="fr-BE" dirty="0" err="1"/>
              <a:t>actual</a:t>
            </a:r>
            <a:r>
              <a:rPr lang="fr-BE" dirty="0"/>
              <a:t> altitude of the drone (calibration?)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305D1C2-05E5-4090-B5CD-8D38E83C1245}"/>
              </a:ext>
            </a:extLst>
          </p:cNvPr>
          <p:cNvSpPr txBox="1">
            <a:spLocks/>
          </p:cNvSpPr>
          <p:nvPr/>
        </p:nvSpPr>
        <p:spPr>
          <a:xfrm>
            <a:off x="838200" y="3985484"/>
            <a:ext cx="10515600" cy="202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900"/>
              </a:buClr>
            </a:pPr>
            <a:r>
              <a:rPr lang="fr-BE" dirty="0" err="1"/>
              <a:t>Telecommunication</a:t>
            </a:r>
            <a:r>
              <a:rPr lang="fr-BE" dirty="0"/>
              <a:t>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Wireless communication </a:t>
            </a:r>
            <a:r>
              <a:rPr lang="fr-BE" dirty="0" err="1"/>
              <a:t>with</a:t>
            </a:r>
            <a:r>
              <a:rPr lang="fr-BE" dirty="0"/>
              <a:t> the drone system.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r>
              <a:rPr lang="fr-BE" dirty="0"/>
              <a:t>Bluetooth ? Wi-Fi ? …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Font typeface="Arial" panose="020B0604020202020204" pitchFamily="34" charset="0"/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5414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EDAF3-98F2-4011-B708-70E6E050EE69}"/>
              </a:ext>
            </a:extLst>
          </p:cNvPr>
          <p:cNvSpPr/>
          <p:nvPr/>
        </p:nvSpPr>
        <p:spPr>
          <a:xfrm>
            <a:off x="1" y="0"/>
            <a:ext cx="12192000" cy="15016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0A0EA-76A1-4396-8297-21D0250D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>
                <a:solidFill>
                  <a:schemeClr val="bg1"/>
                </a:solidFill>
              </a:rPr>
              <a:t>Flight Controller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7DA9F-57FA-4B6F-9873-45D49B48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705"/>
            <a:ext cx="10515600" cy="4575175"/>
          </a:xfrm>
        </p:spPr>
        <p:txBody>
          <a:bodyPr>
            <a:normAutofit/>
          </a:bodyPr>
          <a:lstStyle/>
          <a:p>
            <a:pPr>
              <a:buClr>
                <a:srgbClr val="FF9900"/>
              </a:buClr>
            </a:pPr>
            <a:r>
              <a:rPr lang="fr-BE" dirty="0"/>
              <a:t>Embedded </a:t>
            </a:r>
            <a:r>
              <a:rPr lang="fr-BE" dirty="0" err="1"/>
              <a:t>board</a:t>
            </a:r>
            <a:r>
              <a:rPr lang="fr-BE" dirty="0"/>
              <a:t> :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An HDMI Input for the camera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A </a:t>
            </a:r>
            <a:r>
              <a:rPr lang="fr-BE" dirty="0" err="1"/>
              <a:t>wide</a:t>
            </a:r>
            <a:r>
              <a:rPr lang="fr-BE" dirty="0"/>
              <a:t> DC Voltage range to fit </a:t>
            </a:r>
            <a:r>
              <a:rPr lang="fr-BE" dirty="0" err="1"/>
              <a:t>with</a:t>
            </a:r>
            <a:r>
              <a:rPr lang="fr-BE" dirty="0"/>
              <a:t> the </a:t>
            </a:r>
            <a:r>
              <a:rPr lang="fr-BE" dirty="0" err="1"/>
              <a:t>battery</a:t>
            </a:r>
            <a:r>
              <a:rPr lang="fr-BE" dirty="0"/>
              <a:t> power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battery</a:t>
            </a:r>
            <a:r>
              <a:rPr lang="fr-BE" dirty="0"/>
              <a:t>).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The </a:t>
            </a:r>
            <a:r>
              <a:rPr lang="fr-BE" dirty="0" err="1"/>
              <a:t>connection</a:t>
            </a:r>
            <a:r>
              <a:rPr lang="fr-BE" dirty="0"/>
              <a:t> for the </a:t>
            </a:r>
            <a:r>
              <a:rPr lang="fr-BE" dirty="0" err="1"/>
              <a:t>sensor</a:t>
            </a:r>
            <a:r>
              <a:rPr lang="fr-BE" dirty="0"/>
              <a:t> and </a:t>
            </a:r>
            <a:r>
              <a:rPr lang="fr-BE" dirty="0" err="1"/>
              <a:t>sensor</a:t>
            </a:r>
            <a:r>
              <a:rPr lang="fr-BE" dirty="0"/>
              <a:t> </a:t>
            </a:r>
            <a:r>
              <a:rPr lang="fr-BE" dirty="0" err="1"/>
              <a:t>themself</a:t>
            </a:r>
            <a:r>
              <a:rPr lang="fr-BE" dirty="0"/>
              <a:t> (GPIO, </a:t>
            </a:r>
            <a:r>
              <a:rPr lang="fr-BE" dirty="0" err="1"/>
              <a:t>UART,Accelerometer</a:t>
            </a:r>
            <a:r>
              <a:rPr lang="fr-BE" dirty="0"/>
              <a:t>, </a:t>
            </a:r>
            <a:r>
              <a:rPr lang="fr-BE" dirty="0" err="1"/>
              <a:t>Magnetometer</a:t>
            </a:r>
            <a:r>
              <a:rPr lang="fr-BE" dirty="0"/>
              <a:t>,…)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Have a </a:t>
            </a:r>
            <a:r>
              <a:rPr lang="fr-BE" dirty="0" err="1"/>
              <a:t>low</a:t>
            </a:r>
            <a:r>
              <a:rPr lang="fr-BE" dirty="0"/>
              <a:t> power </a:t>
            </a:r>
            <a:r>
              <a:rPr lang="fr-BE" dirty="0" err="1"/>
              <a:t>consumption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battery</a:t>
            </a:r>
            <a:r>
              <a:rPr lang="fr-BE" dirty="0"/>
              <a:t>)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A Wireless Communication support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hight</a:t>
            </a:r>
            <a:r>
              <a:rPr lang="fr-BE" dirty="0"/>
              <a:t>-power-long-range (Mini-</a:t>
            </a:r>
            <a:r>
              <a:rPr lang="fr-BE" dirty="0" err="1"/>
              <a:t>PCIe</a:t>
            </a:r>
            <a:r>
              <a:rPr lang="fr-BE" dirty="0"/>
              <a:t>?)</a:t>
            </a:r>
          </a:p>
          <a:p>
            <a:pPr lvl="1">
              <a:buClr>
                <a:srgbClr val="FF9900"/>
              </a:buClr>
            </a:pPr>
            <a:r>
              <a:rPr lang="fr-BE" dirty="0"/>
              <a:t>Compatible port </a:t>
            </a:r>
            <a:r>
              <a:rPr lang="fr-BE" dirty="0" err="1"/>
              <a:t>with</a:t>
            </a:r>
            <a:r>
              <a:rPr lang="fr-BE" dirty="0"/>
              <a:t> the ESC.</a:t>
            </a:r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r>
              <a:rPr lang="fr-BE" dirty="0" err="1"/>
              <a:t>Idea</a:t>
            </a:r>
            <a:r>
              <a:rPr lang="fr-BE" dirty="0"/>
              <a:t> : </a:t>
            </a:r>
            <a:r>
              <a:rPr lang="en-GB" dirty="0"/>
              <a:t>Ventana GW5510 Rugged &amp; Industrial Single Board Computer?</a:t>
            </a:r>
          </a:p>
          <a:p>
            <a:pPr marL="457200" lvl="1" indent="0">
              <a:buClr>
                <a:srgbClr val="FF9900"/>
              </a:buClr>
              <a:buNone/>
            </a:pPr>
            <a:r>
              <a:rPr lang="fr-BE" sz="1600" dirty="0">
                <a:solidFill>
                  <a:srgbClr val="00B0F0"/>
                </a:solidFill>
              </a:rPr>
              <a:t>https://www.gateworks.com/products/industrial-single-board-computers/imx6-single-board-computer-gateworks-ventana-family/gw5510-single-board-computer/</a:t>
            </a:r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lvl="1">
              <a:buClr>
                <a:srgbClr val="FF9900"/>
              </a:buClr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fr-BE" dirty="0"/>
          </a:p>
          <a:p>
            <a:pPr marL="457200" lvl="1" indent="0">
              <a:buClr>
                <a:srgbClr val="FF9900"/>
              </a:buClr>
              <a:buNone/>
            </a:pPr>
            <a:endParaRPr lang="en-GB" dirty="0"/>
          </a:p>
          <a:p>
            <a:pPr lvl="1">
              <a:buClr>
                <a:srgbClr val="FF9900"/>
              </a:buClr>
            </a:pPr>
            <a:endParaRPr lang="en-GB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3715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512</Words>
  <Application>Microsoft Office PowerPoint</Application>
  <PresentationFormat>Grand écran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Projet Drone Alten</vt:lpstr>
      <vt:lpstr>Objectif</vt:lpstr>
      <vt:lpstr>Cahier des Charges</vt:lpstr>
      <vt:lpstr>List of elements needed</vt:lpstr>
      <vt:lpstr>Motors and Motors control </vt:lpstr>
      <vt:lpstr>Battery Pack</vt:lpstr>
      <vt:lpstr>Payload of the drone</vt:lpstr>
      <vt:lpstr>Sensors System and communication</vt:lpstr>
      <vt:lpstr>Flight Controller</vt:lpstr>
      <vt:lpstr>Flight Controller</vt:lpstr>
      <vt:lpstr>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delhaye</dc:creator>
  <cp:lastModifiedBy>adrien delhaye</cp:lastModifiedBy>
  <cp:revision>42</cp:revision>
  <dcterms:created xsi:type="dcterms:W3CDTF">2020-12-10T15:36:57Z</dcterms:created>
  <dcterms:modified xsi:type="dcterms:W3CDTF">2020-12-13T18:38:27Z</dcterms:modified>
</cp:coreProperties>
</file>