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57" r:id="rId5"/>
    <p:sldId id="259" r:id="rId6"/>
    <p:sldId id="260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E6C06F-2FF6-3841-873F-96257327D34D}" v="2" dt="2025-04-10T06:51:31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3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kas Malik" userId="26f78c17a995f0e3" providerId="LiveId" clId="{FAE6C06F-2FF6-3841-873F-96257327D34D}"/>
    <pc:docChg chg="undo custSel addSld delSld modSld">
      <pc:chgData name="Vikas Malik" userId="26f78c17a995f0e3" providerId="LiveId" clId="{FAE6C06F-2FF6-3841-873F-96257327D34D}" dt="2025-04-10T06:51:55.962" v="12" actId="14100"/>
      <pc:docMkLst>
        <pc:docMk/>
      </pc:docMkLst>
      <pc:sldChg chg="addSp modSp mod">
        <pc:chgData name="Vikas Malik" userId="26f78c17a995f0e3" providerId="LiveId" clId="{FAE6C06F-2FF6-3841-873F-96257327D34D}" dt="2025-04-10T06:51:55.962" v="12" actId="14100"/>
        <pc:sldMkLst>
          <pc:docMk/>
          <pc:sldMk cId="0" sldId="263"/>
        </pc:sldMkLst>
        <pc:spChg chg="add mod">
          <ac:chgData name="Vikas Malik" userId="26f78c17a995f0e3" providerId="LiveId" clId="{FAE6C06F-2FF6-3841-873F-96257327D34D}" dt="2025-04-10T06:51:55.962" v="12" actId="14100"/>
          <ac:spMkLst>
            <pc:docMk/>
            <pc:sldMk cId="0" sldId="263"/>
            <ac:spMk id="5" creationId="{6F096038-0800-0F56-9A86-65B17C963078}"/>
          </ac:spMkLst>
        </pc:spChg>
        <pc:picChg chg="add mod">
          <ac:chgData name="Vikas Malik" userId="26f78c17a995f0e3" providerId="LiveId" clId="{FAE6C06F-2FF6-3841-873F-96257327D34D}" dt="2025-04-10T06:51:23.954" v="5" actId="1076"/>
          <ac:picMkLst>
            <pc:docMk/>
            <pc:sldMk cId="0" sldId="263"/>
            <ac:picMk id="4" creationId="{FEA3A32F-C40B-1E1F-C1BD-AC0E839CFA66}"/>
          </ac:picMkLst>
        </pc:picChg>
      </pc:sldChg>
      <pc:sldChg chg="add del">
        <pc:chgData name="Vikas Malik" userId="26f78c17a995f0e3" providerId="LiveId" clId="{FAE6C06F-2FF6-3841-873F-96257327D34D}" dt="2025-04-10T06:51:11.539" v="1" actId="2890"/>
        <pc:sldMkLst>
          <pc:docMk/>
          <pc:sldMk cId="1690038675" sldId="267"/>
        </pc:sldMkLst>
      </pc:sldChg>
    </pc:docChg>
  </pc:docChgLst>
  <pc:docChgLst>
    <pc:chgData name="Vikas Malik" userId="26f78c17a995f0e3" providerId="Windows Live" clId="Web-{707C4EFC-9133-B6AA-F69D-DA5A06039270}"/>
    <pc:docChg chg="modSld">
      <pc:chgData name="Vikas Malik" userId="26f78c17a995f0e3" providerId="Windows Live" clId="Web-{707C4EFC-9133-B6AA-F69D-DA5A06039270}" dt="2025-04-08T20:09:20.892" v="31"/>
      <pc:docMkLst>
        <pc:docMk/>
      </pc:docMkLst>
      <pc:sldChg chg="addSp delSp modSp">
        <pc:chgData name="Vikas Malik" userId="26f78c17a995f0e3" providerId="Windows Live" clId="Web-{707C4EFC-9133-B6AA-F69D-DA5A06039270}" dt="2025-04-08T20:09:20.892" v="31"/>
        <pc:sldMkLst>
          <pc:docMk/>
          <pc:sldMk cId="0" sldId="262"/>
        </pc:sldMkLst>
        <pc:spChg chg="mod">
          <ac:chgData name="Vikas Malik" userId="26f78c17a995f0e3" providerId="Windows Live" clId="Web-{707C4EFC-9133-B6AA-F69D-DA5A06039270}" dt="2025-04-08T20:08:11.811" v="25" actId="20577"/>
          <ac:spMkLst>
            <pc:docMk/>
            <pc:sldMk cId="0" sldId="262"/>
            <ac:spMk id="2" creationId="{00000000-0000-0000-0000-000000000000}"/>
          </ac:spMkLst>
        </pc:spChg>
        <pc:spChg chg="add">
          <ac:chgData name="Vikas Malik" userId="26f78c17a995f0e3" providerId="Windows Live" clId="Web-{707C4EFC-9133-B6AA-F69D-DA5A06039270}" dt="2025-04-08T20:07:52.998" v="23"/>
          <ac:spMkLst>
            <pc:docMk/>
            <pc:sldMk cId="0" sldId="262"/>
            <ac:spMk id="24" creationId="{93245F62-CCC4-49E4-B95B-EA6C1E790510}"/>
          </ac:spMkLst>
        </pc:spChg>
        <pc:spChg chg="add">
          <ac:chgData name="Vikas Malik" userId="26f78c17a995f0e3" providerId="Windows Live" clId="Web-{707C4EFC-9133-B6AA-F69D-DA5A06039270}" dt="2025-04-08T20:07:52.998" v="23"/>
          <ac:spMkLst>
            <pc:docMk/>
            <pc:sldMk cId="0" sldId="262"/>
            <ac:spMk id="26" creationId="{E6C0DD6B-6AA3-448F-9B99-8386295BC1B4}"/>
          </ac:spMkLst>
        </pc:spChg>
        <pc:picChg chg="mod modCrop">
          <ac:chgData name="Vikas Malik" userId="26f78c17a995f0e3" providerId="Windows Live" clId="Web-{707C4EFC-9133-B6AA-F69D-DA5A06039270}" dt="2025-04-08T20:09:20.892" v="31"/>
          <ac:picMkLst>
            <pc:docMk/>
            <pc:sldMk cId="0" sldId="262"/>
            <ac:picMk id="8" creationId="{78B64D8D-1A8B-327D-CA81-B917588BD735}"/>
          </ac:picMkLst>
        </pc:picChg>
      </pc:sldChg>
      <pc:sldChg chg="addSp delSp modSp">
        <pc:chgData name="Vikas Malik" userId="26f78c17a995f0e3" providerId="Windows Live" clId="Web-{707C4EFC-9133-B6AA-F69D-DA5A06039270}" dt="2025-04-08T19:59:54.341" v="8"/>
        <pc:sldMkLst>
          <pc:docMk/>
          <pc:sldMk cId="0" sldId="263"/>
        </pc:sldMkLst>
        <pc:spChg chg="mod">
          <ac:chgData name="Vikas Malik" userId="26f78c17a995f0e3" providerId="Windows Live" clId="Web-{707C4EFC-9133-B6AA-F69D-DA5A06039270}" dt="2025-04-08T19:59:54.341" v="8"/>
          <ac:spMkLst>
            <pc:docMk/>
            <pc:sldMk cId="0" sldId="263"/>
            <ac:spMk id="2" creationId="{00000000-0000-0000-0000-000000000000}"/>
          </ac:spMkLst>
        </pc:spChg>
        <pc:spChg chg="add">
          <ac:chgData name="Vikas Malik" userId="26f78c17a995f0e3" providerId="Windows Live" clId="Web-{707C4EFC-9133-B6AA-F69D-DA5A06039270}" dt="2025-04-08T19:59:54.341" v="8"/>
          <ac:spMkLst>
            <pc:docMk/>
            <pc:sldMk cId="0" sldId="263"/>
            <ac:spMk id="20" creationId="{9B7AD9F6-8CE7-4299-8FC6-328F4DCD3FF9}"/>
          </ac:spMkLst>
        </pc:spChg>
        <pc:spChg chg="add">
          <ac:chgData name="Vikas Malik" userId="26f78c17a995f0e3" providerId="Windows Live" clId="Web-{707C4EFC-9133-B6AA-F69D-DA5A06039270}" dt="2025-04-08T19:59:54.341" v="8"/>
          <ac:spMkLst>
            <pc:docMk/>
            <pc:sldMk cId="0" sldId="263"/>
            <ac:spMk id="21" creationId="{F49775AF-8896-43EE-92C6-83497D6DC56F}"/>
          </ac:spMkLst>
        </pc:spChg>
        <pc:picChg chg="add mod">
          <ac:chgData name="Vikas Malik" userId="26f78c17a995f0e3" providerId="Windows Live" clId="Web-{707C4EFC-9133-B6AA-F69D-DA5A06039270}" dt="2025-04-08T19:59:54.341" v="8"/>
          <ac:picMkLst>
            <pc:docMk/>
            <pc:sldMk cId="0" sldId="263"/>
            <ac:picMk id="3" creationId="{DC5764F8-F70F-AACE-98A2-F7EAE7F9805F}"/>
          </ac:picMkLst>
        </pc:picChg>
      </pc:sldChg>
      <pc:sldChg chg="addSp delSp modSp">
        <pc:chgData name="Vikas Malik" userId="26f78c17a995f0e3" providerId="Windows Live" clId="Web-{707C4EFC-9133-B6AA-F69D-DA5A06039270}" dt="2025-04-08T20:05:37.119" v="18"/>
        <pc:sldMkLst>
          <pc:docMk/>
          <pc:sldMk cId="2731345910" sldId="264"/>
        </pc:sldMkLst>
        <pc:spChg chg="mod">
          <ac:chgData name="Vikas Malik" userId="26f78c17a995f0e3" providerId="Windows Live" clId="Web-{707C4EFC-9133-B6AA-F69D-DA5A06039270}" dt="2025-04-08T20:05:37.119" v="18"/>
          <ac:spMkLst>
            <pc:docMk/>
            <pc:sldMk cId="2731345910" sldId="264"/>
            <ac:spMk id="2" creationId="{954F6BD3-82C6-5FC4-8374-3273E6B1CF71}"/>
          </ac:spMkLst>
        </pc:spChg>
        <pc:spChg chg="add">
          <ac:chgData name="Vikas Malik" userId="26f78c17a995f0e3" providerId="Windows Live" clId="Web-{707C4EFC-9133-B6AA-F69D-DA5A06039270}" dt="2025-04-08T20:05:37.119" v="18"/>
          <ac:spMkLst>
            <pc:docMk/>
            <pc:sldMk cId="2731345910" sldId="264"/>
            <ac:spMk id="23" creationId="{9B7AD9F6-8CE7-4299-8FC6-328F4DCD3FF9}"/>
          </ac:spMkLst>
        </pc:spChg>
        <pc:spChg chg="add">
          <ac:chgData name="Vikas Malik" userId="26f78c17a995f0e3" providerId="Windows Live" clId="Web-{707C4EFC-9133-B6AA-F69D-DA5A06039270}" dt="2025-04-08T20:05:37.119" v="18"/>
          <ac:spMkLst>
            <pc:docMk/>
            <pc:sldMk cId="2731345910" sldId="264"/>
            <ac:spMk id="25" creationId="{F49775AF-8896-43EE-92C6-83497D6DC56F}"/>
          </ac:spMkLst>
        </pc:spChg>
        <pc:picChg chg="add mod">
          <ac:chgData name="Vikas Malik" userId="26f78c17a995f0e3" providerId="Windows Live" clId="Web-{707C4EFC-9133-B6AA-F69D-DA5A06039270}" dt="2025-04-08T20:05:37.119" v="18"/>
          <ac:picMkLst>
            <pc:docMk/>
            <pc:sldMk cId="2731345910" sldId="264"/>
            <ac:picMk id="4" creationId="{A5BD538E-74E5-3FC2-7B07-A56EDABA1B71}"/>
          </ac:picMkLst>
        </pc:picChg>
      </pc:sldChg>
    </pc:docChg>
  </pc:docChgLst>
  <pc:docChgLst>
    <pc:chgData name="Vikas Malik" userId="26f78c17a995f0e3" providerId="Windows Live" clId="Web-{94026E64-062D-E4C9-27C3-DBEB9CF67B63}"/>
    <pc:docChg chg="addSld modSld sldOrd">
      <pc:chgData name="Vikas Malik" userId="26f78c17a995f0e3" providerId="Windows Live" clId="Web-{94026E64-062D-E4C9-27C3-DBEB9CF67B63}" dt="2025-04-08T18:27:37.034" v="211" actId="20577"/>
      <pc:docMkLst>
        <pc:docMk/>
      </pc:docMkLst>
      <pc:sldChg chg="modSp delAnim">
        <pc:chgData name="Vikas Malik" userId="26f78c17a995f0e3" providerId="Windows Live" clId="Web-{94026E64-062D-E4C9-27C3-DBEB9CF67B63}" dt="2025-04-08T18:24:29.387" v="200"/>
        <pc:sldMkLst>
          <pc:docMk/>
          <pc:sldMk cId="0" sldId="256"/>
        </pc:sldMkLst>
        <pc:spChg chg="mod">
          <ac:chgData name="Vikas Malik" userId="26f78c17a995f0e3" providerId="Windows Live" clId="Web-{94026E64-062D-E4C9-27C3-DBEB9CF67B63}" dt="2025-04-08T17:54:04.446" v="7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ord">
        <pc:chgData name="Vikas Malik" userId="26f78c17a995f0e3" providerId="Windows Live" clId="Web-{94026E64-062D-E4C9-27C3-DBEB9CF67B63}" dt="2025-04-08T18:27:37.034" v="211" actId="20577"/>
        <pc:sldMkLst>
          <pc:docMk/>
          <pc:sldMk cId="0" sldId="257"/>
        </pc:sldMkLst>
        <pc:graphicFrameChg chg="modGraphic">
          <ac:chgData name="Vikas Malik" userId="26f78c17a995f0e3" providerId="Windows Live" clId="Web-{94026E64-062D-E4C9-27C3-DBEB9CF67B63}" dt="2025-04-08T18:27:37.034" v="211" actId="20577"/>
          <ac:graphicFrameMkLst>
            <pc:docMk/>
            <pc:sldMk cId="0" sldId="257"/>
            <ac:graphicFrameMk id="5" creationId="{41EAF8B0-4775-D4FF-607F-AECF93B84784}"/>
          </ac:graphicFrameMkLst>
        </pc:graphicFrameChg>
      </pc:sldChg>
      <pc:sldChg chg="modSp">
        <pc:chgData name="Vikas Malik" userId="26f78c17a995f0e3" providerId="Windows Live" clId="Web-{94026E64-062D-E4C9-27C3-DBEB9CF67B63}" dt="2025-04-08T18:27:00.907" v="205" actId="20577"/>
        <pc:sldMkLst>
          <pc:docMk/>
          <pc:sldMk cId="0" sldId="258"/>
        </pc:sldMkLst>
        <pc:spChg chg="mod">
          <ac:chgData name="Vikas Malik" userId="26f78c17a995f0e3" providerId="Windows Live" clId="Web-{94026E64-062D-E4C9-27C3-DBEB9CF67B63}" dt="2025-04-08T18:27:00.907" v="205" actId="20577"/>
          <ac:spMkLst>
            <pc:docMk/>
            <pc:sldMk cId="0" sldId="258"/>
            <ac:spMk id="2" creationId="{00000000-0000-0000-0000-000000000000}"/>
          </ac:spMkLst>
        </pc:spChg>
      </pc:sldChg>
      <pc:sldChg chg="modSp">
        <pc:chgData name="Vikas Malik" userId="26f78c17a995f0e3" providerId="Windows Live" clId="Web-{94026E64-062D-E4C9-27C3-DBEB9CF67B63}" dt="2025-04-08T18:22:13.835" v="195"/>
        <pc:sldMkLst>
          <pc:docMk/>
          <pc:sldMk cId="0" sldId="262"/>
        </pc:sldMkLst>
        <pc:picChg chg="mod modCrop">
          <ac:chgData name="Vikas Malik" userId="26f78c17a995f0e3" providerId="Windows Live" clId="Web-{94026E64-062D-E4C9-27C3-DBEB9CF67B63}" dt="2025-04-08T18:22:13.835" v="195"/>
          <ac:picMkLst>
            <pc:docMk/>
            <pc:sldMk cId="0" sldId="262"/>
            <ac:picMk id="8" creationId="{78B64D8D-1A8B-327D-CA81-B917588BD735}"/>
          </ac:picMkLst>
        </pc:picChg>
      </pc:sldChg>
      <pc:sldChg chg="modSp add replId">
        <pc:chgData name="Vikas Malik" userId="26f78c17a995f0e3" providerId="Windows Live" clId="Web-{94026E64-062D-E4C9-27C3-DBEB9CF67B63}" dt="2025-04-08T17:53:15.601" v="2" actId="20577"/>
        <pc:sldMkLst>
          <pc:docMk/>
          <pc:sldMk cId="2731345910" sldId="264"/>
        </pc:sldMkLst>
        <pc:spChg chg="mod">
          <ac:chgData name="Vikas Malik" userId="26f78c17a995f0e3" providerId="Windows Live" clId="Web-{94026E64-062D-E4C9-27C3-DBEB9CF67B63}" dt="2025-04-08T17:53:15.601" v="2" actId="20577"/>
          <ac:spMkLst>
            <pc:docMk/>
            <pc:sldMk cId="2731345910" sldId="264"/>
            <ac:spMk id="2" creationId="{954F6BD3-82C6-5FC4-8374-3273E6B1CF71}"/>
          </ac:spMkLst>
        </pc:spChg>
      </pc:sldChg>
      <pc:sldChg chg="addSp delSp modSp add ord replId delAnim">
        <pc:chgData name="Vikas Malik" userId="26f78c17a995f0e3" providerId="Windows Live" clId="Web-{94026E64-062D-E4C9-27C3-DBEB9CF67B63}" dt="2025-04-08T18:26:26.375" v="204"/>
        <pc:sldMkLst>
          <pc:docMk/>
          <pc:sldMk cId="2991610289" sldId="265"/>
        </pc:sldMkLst>
        <pc:spChg chg="mod">
          <ac:chgData name="Vikas Malik" userId="26f78c17a995f0e3" providerId="Windows Live" clId="Web-{94026E64-062D-E4C9-27C3-DBEB9CF67B63}" dt="2025-04-08T17:54:59.604" v="17" actId="20577"/>
          <ac:spMkLst>
            <pc:docMk/>
            <pc:sldMk cId="2991610289" sldId="265"/>
            <ac:spMk id="2" creationId="{019F2843-94CF-185A-D08A-0E2841123213}"/>
          </ac:spMkLst>
        </pc:spChg>
        <pc:spChg chg="add mod">
          <ac:chgData name="Vikas Malik" userId="26f78c17a995f0e3" providerId="Windows Live" clId="Web-{94026E64-062D-E4C9-27C3-DBEB9CF67B63}" dt="2025-04-08T18:10:53.696" v="129" actId="1076"/>
          <ac:spMkLst>
            <pc:docMk/>
            <pc:sldMk cId="2991610289" sldId="265"/>
            <ac:spMk id="6" creationId="{BAFD4190-980D-5B3A-079C-B16E52ADDF1D}"/>
          </ac:spMkLst>
        </pc:spChg>
        <pc:spChg chg="add mod">
          <ac:chgData name="Vikas Malik" userId="26f78c17a995f0e3" providerId="Windows Live" clId="Web-{94026E64-062D-E4C9-27C3-DBEB9CF67B63}" dt="2025-04-08T18:07:34.690" v="113" actId="14100"/>
          <ac:spMkLst>
            <pc:docMk/>
            <pc:sldMk cId="2991610289" sldId="265"/>
            <ac:spMk id="8" creationId="{13214EB4-493B-3FB5-61A5-27BB3E20F1DD}"/>
          </ac:spMkLst>
        </pc:spChg>
        <pc:picChg chg="add mod">
          <ac:chgData name="Vikas Malik" userId="26f78c17a995f0e3" providerId="Windows Live" clId="Web-{94026E64-062D-E4C9-27C3-DBEB9CF67B63}" dt="2025-04-08T18:10:53.696" v="128" actId="1076"/>
          <ac:picMkLst>
            <pc:docMk/>
            <pc:sldMk cId="2991610289" sldId="265"/>
            <ac:picMk id="4" creationId="{422252E8-0657-189D-AA99-56CE2411BDEF}"/>
          </ac:picMkLst>
        </pc:picChg>
        <pc:picChg chg="add mod">
          <ac:chgData name="Vikas Malik" userId="26f78c17a995f0e3" providerId="Windows Live" clId="Web-{94026E64-062D-E4C9-27C3-DBEB9CF67B63}" dt="2025-04-08T18:10:30.758" v="127" actId="1076"/>
          <ac:picMkLst>
            <pc:docMk/>
            <pc:sldMk cId="2991610289" sldId="265"/>
            <ac:picMk id="5" creationId="{85974E54-BD69-D69C-3AC6-568CDABE04F3}"/>
          </ac:picMkLst>
        </pc:picChg>
        <pc:picChg chg="mod modCrop">
          <ac:chgData name="Vikas Malik" userId="26f78c17a995f0e3" providerId="Windows Live" clId="Web-{94026E64-062D-E4C9-27C3-DBEB9CF67B63}" dt="2025-04-08T18:26:26.375" v="204"/>
          <ac:picMkLst>
            <pc:docMk/>
            <pc:sldMk cId="2991610289" sldId="265"/>
            <ac:picMk id="7" creationId="{88E25F4B-E268-DA49-9A09-D7C97180838E}"/>
          </ac:picMkLst>
        </pc:picChg>
      </pc:sldChg>
      <pc:sldChg chg="addSp modSp add ord replId">
        <pc:chgData name="Vikas Malik" userId="26f78c17a995f0e3" providerId="Windows Live" clId="Web-{94026E64-062D-E4C9-27C3-DBEB9CF67B63}" dt="2025-04-08T18:21:17.427" v="191" actId="1076"/>
        <pc:sldMkLst>
          <pc:docMk/>
          <pc:sldMk cId="326326217" sldId="266"/>
        </pc:sldMkLst>
        <pc:spChg chg="mod">
          <ac:chgData name="Vikas Malik" userId="26f78c17a995f0e3" providerId="Windows Live" clId="Web-{94026E64-062D-E4C9-27C3-DBEB9CF67B63}" dt="2025-04-08T18:20:21.581" v="166" actId="20577"/>
          <ac:spMkLst>
            <pc:docMk/>
            <pc:sldMk cId="326326217" sldId="266"/>
            <ac:spMk id="2" creationId="{19926820-F151-D938-BC75-1457B0CDA129}"/>
          </ac:spMkLst>
        </pc:spChg>
        <pc:spChg chg="add mod">
          <ac:chgData name="Vikas Malik" userId="26f78c17a995f0e3" providerId="Windows Live" clId="Web-{94026E64-062D-E4C9-27C3-DBEB9CF67B63}" dt="2025-04-08T18:21:17.427" v="191" actId="1076"/>
          <ac:spMkLst>
            <pc:docMk/>
            <pc:sldMk cId="326326217" sldId="266"/>
            <ac:spMk id="3" creationId="{2BD6A1A6-4CDF-8483-4804-E1F8BF8E8B3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33E0A2-A19A-4992-AA55-C453D60943B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44E674-C3FA-314B-B896-9D56DBEC2092}">
      <dgm:prSet/>
      <dgm:spPr/>
      <dgm:t>
        <a:bodyPr/>
        <a:lstStyle/>
        <a:p>
          <a:r>
            <a:rPr lang="en-GB" dirty="0"/>
            <a:t>Act </a:t>
          </a:r>
          <a:r>
            <a:rPr lang="en-IN" b="0" i="0" dirty="0"/>
            <a:t>autonomously: make decisions, and take actions minimal human intervention</a:t>
          </a:r>
          <a:endParaRPr lang="en-GB" dirty="0"/>
        </a:p>
      </dgm:t>
    </dgm:pt>
    <dgm:pt modelId="{D66C0290-1A07-6A48-A539-D3F6F386897F}" type="parTrans" cxnId="{80B246F1-C243-C94A-92F1-ED71D36A8E82}">
      <dgm:prSet/>
      <dgm:spPr/>
    </dgm:pt>
    <dgm:pt modelId="{1961734F-6FFC-AD43-B947-CABE4461AB07}" type="sibTrans" cxnId="{80B246F1-C243-C94A-92F1-ED71D36A8E82}">
      <dgm:prSet/>
      <dgm:spPr/>
    </dgm:pt>
    <dgm:pt modelId="{8209F9A5-B210-D446-A219-CBC0D8D1CA8D}">
      <dgm:prSet/>
      <dgm:spPr/>
      <dgm:t>
        <a:bodyPr/>
        <a:lstStyle/>
        <a:p>
          <a:r>
            <a:rPr lang="en-GB" dirty="0"/>
            <a:t>Pursue Complex Goals </a:t>
          </a:r>
        </a:p>
      </dgm:t>
    </dgm:pt>
    <dgm:pt modelId="{062853B3-CD41-434A-831D-8EFC1C37A4A3}" type="parTrans" cxnId="{4DEEA803-7C64-9E4A-8AD2-D73DA57CB3BB}">
      <dgm:prSet/>
      <dgm:spPr/>
    </dgm:pt>
    <dgm:pt modelId="{0274E900-246C-7849-BDEB-72C5DDC2EB42}" type="sibTrans" cxnId="{4DEEA803-7C64-9E4A-8AD2-D73DA57CB3BB}">
      <dgm:prSet/>
      <dgm:spPr/>
    </dgm:pt>
    <dgm:pt modelId="{015C4333-7E74-2B43-825B-E1BFC90A628C}">
      <dgm:prSet/>
      <dgm:spPr/>
      <dgm:t>
        <a:bodyPr/>
        <a:lstStyle/>
        <a:p>
          <a:r>
            <a:rPr lang="en-GB" dirty="0"/>
            <a:t>Adapt to changing Environment</a:t>
          </a:r>
        </a:p>
      </dgm:t>
    </dgm:pt>
    <dgm:pt modelId="{79C978D6-5D1A-A146-BE54-27CB635BA1E2}" type="parTrans" cxnId="{7CDE0B0A-E0C2-7342-A2C1-9781F50E5B58}">
      <dgm:prSet/>
      <dgm:spPr/>
    </dgm:pt>
    <dgm:pt modelId="{36AD2DD9-B8CC-6642-8D85-40A7CE51BEB0}" type="sibTrans" cxnId="{7CDE0B0A-E0C2-7342-A2C1-9781F50E5B58}">
      <dgm:prSet/>
      <dgm:spPr/>
    </dgm:pt>
    <dgm:pt modelId="{D386312B-52C6-4740-B5FE-907B81205990}" type="pres">
      <dgm:prSet presAssocID="{5033E0A2-A19A-4992-AA55-C453D60943BE}" presName="linear" presStyleCnt="0">
        <dgm:presLayoutVars>
          <dgm:animLvl val="lvl"/>
          <dgm:resizeHandles val="exact"/>
        </dgm:presLayoutVars>
      </dgm:prSet>
      <dgm:spPr/>
    </dgm:pt>
    <dgm:pt modelId="{821405B9-C4ED-5F49-AD8E-CB4EA0B80C25}" type="pres">
      <dgm:prSet presAssocID="{1844E674-C3FA-314B-B896-9D56DBEC209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F170CC3-3FB1-C043-B65C-9CBA9C8D46C0}" type="pres">
      <dgm:prSet presAssocID="{1961734F-6FFC-AD43-B947-CABE4461AB07}" presName="spacer" presStyleCnt="0"/>
      <dgm:spPr/>
    </dgm:pt>
    <dgm:pt modelId="{57E0A906-7C15-0549-BB02-B534B44633E0}" type="pres">
      <dgm:prSet presAssocID="{8209F9A5-B210-D446-A219-CBC0D8D1CA8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72C3922-6FCB-D84A-8AE8-8E578E26FEF8}" type="pres">
      <dgm:prSet presAssocID="{0274E900-246C-7849-BDEB-72C5DDC2EB42}" presName="spacer" presStyleCnt="0"/>
      <dgm:spPr/>
    </dgm:pt>
    <dgm:pt modelId="{534410F7-0D05-FC43-95E8-8674D47E1E79}" type="pres">
      <dgm:prSet presAssocID="{015C4333-7E74-2B43-825B-E1BFC90A628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DEEA803-7C64-9E4A-8AD2-D73DA57CB3BB}" srcId="{5033E0A2-A19A-4992-AA55-C453D60943BE}" destId="{8209F9A5-B210-D446-A219-CBC0D8D1CA8D}" srcOrd="1" destOrd="0" parTransId="{062853B3-CD41-434A-831D-8EFC1C37A4A3}" sibTransId="{0274E900-246C-7849-BDEB-72C5DDC2EB42}"/>
    <dgm:cxn modelId="{7CDE0B0A-E0C2-7342-A2C1-9781F50E5B58}" srcId="{5033E0A2-A19A-4992-AA55-C453D60943BE}" destId="{015C4333-7E74-2B43-825B-E1BFC90A628C}" srcOrd="2" destOrd="0" parTransId="{79C978D6-5D1A-A146-BE54-27CB635BA1E2}" sibTransId="{36AD2DD9-B8CC-6642-8D85-40A7CE51BEB0}"/>
    <dgm:cxn modelId="{779B155F-CFE6-5E44-BA8F-497CD1DB1D0E}" type="presOf" srcId="{1844E674-C3FA-314B-B896-9D56DBEC2092}" destId="{821405B9-C4ED-5F49-AD8E-CB4EA0B80C25}" srcOrd="0" destOrd="0" presId="urn:microsoft.com/office/officeart/2005/8/layout/vList2"/>
    <dgm:cxn modelId="{8C3BEB8D-111B-3A47-AD6D-1ED95D80B43E}" type="presOf" srcId="{5033E0A2-A19A-4992-AA55-C453D60943BE}" destId="{D386312B-52C6-4740-B5FE-907B81205990}" srcOrd="0" destOrd="0" presId="urn:microsoft.com/office/officeart/2005/8/layout/vList2"/>
    <dgm:cxn modelId="{047775A7-DD40-394D-9544-301A05CD60BD}" type="presOf" srcId="{8209F9A5-B210-D446-A219-CBC0D8D1CA8D}" destId="{57E0A906-7C15-0549-BB02-B534B44633E0}" srcOrd="0" destOrd="0" presId="urn:microsoft.com/office/officeart/2005/8/layout/vList2"/>
    <dgm:cxn modelId="{D68538BF-6E96-C54B-A808-F3BD6973FDC9}" type="presOf" srcId="{015C4333-7E74-2B43-825B-E1BFC90A628C}" destId="{534410F7-0D05-FC43-95E8-8674D47E1E79}" srcOrd="0" destOrd="0" presId="urn:microsoft.com/office/officeart/2005/8/layout/vList2"/>
    <dgm:cxn modelId="{80B246F1-C243-C94A-92F1-ED71D36A8E82}" srcId="{5033E0A2-A19A-4992-AA55-C453D60943BE}" destId="{1844E674-C3FA-314B-B896-9D56DBEC2092}" srcOrd="0" destOrd="0" parTransId="{D66C0290-1A07-6A48-A539-D3F6F386897F}" sibTransId="{1961734F-6FFC-AD43-B947-CABE4461AB07}"/>
    <dgm:cxn modelId="{EE4CAC47-5982-1C49-A0C2-931E5625A1C4}" type="presParOf" srcId="{D386312B-52C6-4740-B5FE-907B81205990}" destId="{821405B9-C4ED-5F49-AD8E-CB4EA0B80C25}" srcOrd="0" destOrd="0" presId="urn:microsoft.com/office/officeart/2005/8/layout/vList2"/>
    <dgm:cxn modelId="{264D6E57-3BBD-D342-9199-D26F4CFC7141}" type="presParOf" srcId="{D386312B-52C6-4740-B5FE-907B81205990}" destId="{CF170CC3-3FB1-C043-B65C-9CBA9C8D46C0}" srcOrd="1" destOrd="0" presId="urn:microsoft.com/office/officeart/2005/8/layout/vList2"/>
    <dgm:cxn modelId="{D2D08BBB-2B8F-5A44-9C63-2259B8841FEC}" type="presParOf" srcId="{D386312B-52C6-4740-B5FE-907B81205990}" destId="{57E0A906-7C15-0549-BB02-B534B44633E0}" srcOrd="2" destOrd="0" presId="urn:microsoft.com/office/officeart/2005/8/layout/vList2"/>
    <dgm:cxn modelId="{0CA60639-DAE2-434C-9115-501AD635B111}" type="presParOf" srcId="{D386312B-52C6-4740-B5FE-907B81205990}" destId="{872C3922-6FCB-D84A-8AE8-8E578E26FEF8}" srcOrd="3" destOrd="0" presId="urn:microsoft.com/office/officeart/2005/8/layout/vList2"/>
    <dgm:cxn modelId="{9967FCC4-1452-6841-82CA-10D0CB4172D7}" type="presParOf" srcId="{D386312B-52C6-4740-B5FE-907B81205990}" destId="{534410F7-0D05-FC43-95E8-8674D47E1E7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E999D7-3D8D-496D-8066-841053367CC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3986FD-EF4D-4339-A761-BB1E027F1AC5}">
      <dgm:prSet/>
      <dgm:spPr/>
      <dgm:t>
        <a:bodyPr/>
        <a:lstStyle/>
        <a:p>
          <a:pPr rtl="0"/>
          <a:r>
            <a:rPr lang="en-IN" b="0" i="0" dirty="0"/>
            <a:t>Spring AI addresses the fundamental challenge of AI integration </a:t>
          </a:r>
          <a:r>
            <a:rPr lang="en-IN" b="0" i="0" dirty="0">
              <a:latin typeface="Calibri"/>
            </a:rPr>
            <a:t> </a:t>
          </a:r>
          <a:endParaRPr lang="en-US" b="0" i="0" dirty="0">
            <a:latin typeface="Calibri"/>
          </a:endParaRPr>
        </a:p>
      </dgm:t>
    </dgm:pt>
    <dgm:pt modelId="{F2C74AF8-D6BC-45A2-9549-3A5517CB068C}" type="parTrans" cxnId="{EE4AA324-70BD-4DBA-86BE-4E810246B81E}">
      <dgm:prSet/>
      <dgm:spPr/>
      <dgm:t>
        <a:bodyPr/>
        <a:lstStyle/>
        <a:p>
          <a:endParaRPr lang="en-US"/>
        </a:p>
      </dgm:t>
    </dgm:pt>
    <dgm:pt modelId="{70F90EE5-71BB-4E45-A049-DA5F49B1D17D}" type="sibTrans" cxnId="{EE4AA324-70BD-4DBA-86BE-4E810246B81E}">
      <dgm:prSet/>
      <dgm:spPr/>
      <dgm:t>
        <a:bodyPr/>
        <a:lstStyle/>
        <a:p>
          <a:endParaRPr lang="en-US"/>
        </a:p>
      </dgm:t>
    </dgm:pt>
    <dgm:pt modelId="{69CFB52F-F86B-41C8-B1FB-6C99DEB45169}">
      <dgm:prSet phldr="0"/>
      <dgm:spPr/>
      <dgm:t>
        <a:bodyPr/>
        <a:lstStyle/>
        <a:p>
          <a:r>
            <a:rPr lang="en-IN" b="0" i="0" dirty="0"/>
            <a:t>Connecting your enterprise </a:t>
          </a:r>
          <a:r>
            <a:rPr lang="en-IN" b="1" i="0" dirty="0"/>
            <a:t>Data</a:t>
          </a:r>
          <a:r>
            <a:rPr lang="en-IN" b="0" i="0" dirty="0"/>
            <a:t> and </a:t>
          </a:r>
          <a:r>
            <a:rPr lang="en-IN" b="1" i="0" dirty="0"/>
            <a:t>APIs</a:t>
          </a:r>
          <a:r>
            <a:rPr lang="en-IN" b="0" i="0" dirty="0"/>
            <a:t> with the </a:t>
          </a:r>
          <a:r>
            <a:rPr lang="en-IN" b="1" i="0" dirty="0"/>
            <a:t>AI Models</a:t>
          </a:r>
          <a:endParaRPr lang="en-US" dirty="0"/>
        </a:p>
      </dgm:t>
    </dgm:pt>
    <dgm:pt modelId="{B8244654-4A86-493E-921D-DDD2B8EC24AA}" type="parTrans" cxnId="{F2C6FF0F-8736-4036-9E8F-C6A4725EAFB4}">
      <dgm:prSet/>
      <dgm:spPr/>
    </dgm:pt>
    <dgm:pt modelId="{3A503A3E-8385-474F-99CA-628364563D3D}" type="sibTrans" cxnId="{F2C6FF0F-8736-4036-9E8F-C6A4725EAFB4}">
      <dgm:prSet/>
      <dgm:spPr/>
    </dgm:pt>
    <dgm:pt modelId="{095C84FF-7B13-7D46-8147-BB302C239657}" type="pres">
      <dgm:prSet presAssocID="{BBE999D7-3D8D-496D-8066-841053367CCE}" presName="linear" presStyleCnt="0">
        <dgm:presLayoutVars>
          <dgm:animLvl val="lvl"/>
          <dgm:resizeHandles val="exact"/>
        </dgm:presLayoutVars>
      </dgm:prSet>
      <dgm:spPr/>
    </dgm:pt>
    <dgm:pt modelId="{494147BA-FADD-D540-A12E-CF44F1579B5F}" type="pres">
      <dgm:prSet presAssocID="{9B3986FD-EF4D-4339-A761-BB1E027F1AC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1833364-8F26-41F8-B17A-A9BB6F5B0171}" type="pres">
      <dgm:prSet presAssocID="{70F90EE5-71BB-4E45-A049-DA5F49B1D17D}" presName="spacer" presStyleCnt="0"/>
      <dgm:spPr/>
    </dgm:pt>
    <dgm:pt modelId="{D728664A-AB49-4E47-ABB3-3300767CB253}" type="pres">
      <dgm:prSet presAssocID="{69CFB52F-F86B-41C8-B1FB-6C99DEB4516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F4D2800-FBAE-4FE0-912E-2E866F3CCB76}" type="presOf" srcId="{69CFB52F-F86B-41C8-B1FB-6C99DEB45169}" destId="{D728664A-AB49-4E47-ABB3-3300767CB253}" srcOrd="0" destOrd="0" presId="urn:microsoft.com/office/officeart/2005/8/layout/vList2"/>
    <dgm:cxn modelId="{12EC7003-EEB3-476C-9E76-7C6D5D59FE38}" type="presOf" srcId="{9B3986FD-EF4D-4339-A761-BB1E027F1AC5}" destId="{494147BA-FADD-D540-A12E-CF44F1579B5F}" srcOrd="0" destOrd="0" presId="urn:microsoft.com/office/officeart/2005/8/layout/vList2"/>
    <dgm:cxn modelId="{A0D09E06-A1CE-6147-B57A-4433B4104028}" type="presOf" srcId="{BBE999D7-3D8D-496D-8066-841053367CCE}" destId="{095C84FF-7B13-7D46-8147-BB302C239657}" srcOrd="0" destOrd="0" presId="urn:microsoft.com/office/officeart/2005/8/layout/vList2"/>
    <dgm:cxn modelId="{F2C6FF0F-8736-4036-9E8F-C6A4725EAFB4}" srcId="{BBE999D7-3D8D-496D-8066-841053367CCE}" destId="{69CFB52F-F86B-41C8-B1FB-6C99DEB45169}" srcOrd="1" destOrd="0" parTransId="{B8244654-4A86-493E-921D-DDD2B8EC24AA}" sibTransId="{3A503A3E-8385-474F-99CA-628364563D3D}"/>
    <dgm:cxn modelId="{EE4AA324-70BD-4DBA-86BE-4E810246B81E}" srcId="{BBE999D7-3D8D-496D-8066-841053367CCE}" destId="{9B3986FD-EF4D-4339-A761-BB1E027F1AC5}" srcOrd="0" destOrd="0" parTransId="{F2C74AF8-D6BC-45A2-9549-3A5517CB068C}" sibTransId="{70F90EE5-71BB-4E45-A049-DA5F49B1D17D}"/>
    <dgm:cxn modelId="{52329AAC-2F3E-432D-8559-419107E02DA0}" type="presParOf" srcId="{095C84FF-7B13-7D46-8147-BB302C239657}" destId="{494147BA-FADD-D540-A12E-CF44F1579B5F}" srcOrd="0" destOrd="0" presId="urn:microsoft.com/office/officeart/2005/8/layout/vList2"/>
    <dgm:cxn modelId="{5AEAEEA5-D2BE-4AAD-BACC-EB546275357A}" type="presParOf" srcId="{095C84FF-7B13-7D46-8147-BB302C239657}" destId="{41833364-8F26-41F8-B17A-A9BB6F5B0171}" srcOrd="1" destOrd="0" presId="urn:microsoft.com/office/officeart/2005/8/layout/vList2"/>
    <dgm:cxn modelId="{4AA9DBF4-9761-473C-A637-14E55874197C}" type="presParOf" srcId="{095C84FF-7B13-7D46-8147-BB302C239657}" destId="{D728664A-AB49-4E47-ABB3-3300767CB253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61E248-50BC-4162-A316-0E218E5377FA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DEDB79F-8F96-ED49-B612-484C8A310A2B}">
      <dgm:prSet/>
      <dgm:spPr/>
      <dgm:t>
        <a:bodyPr/>
        <a:lstStyle/>
        <a:p>
          <a:r>
            <a:rPr lang="en-GB" dirty="0"/>
            <a:t>Chat Completion</a:t>
          </a:r>
        </a:p>
      </dgm:t>
    </dgm:pt>
    <dgm:pt modelId="{46DCCBEC-4CA7-5946-9BE9-8523E8387B8B}" type="parTrans" cxnId="{42D31A4A-BE07-944A-B3D2-C2B488CEDDAD}">
      <dgm:prSet/>
      <dgm:spPr/>
      <dgm:t>
        <a:bodyPr/>
        <a:lstStyle/>
        <a:p>
          <a:endParaRPr lang="en-GB"/>
        </a:p>
      </dgm:t>
    </dgm:pt>
    <dgm:pt modelId="{1657E6FA-84F5-374D-BF0F-F70AABA15D74}" type="sibTrans" cxnId="{42D31A4A-BE07-944A-B3D2-C2B488CEDDAD}">
      <dgm:prSet/>
      <dgm:spPr/>
      <dgm:t>
        <a:bodyPr/>
        <a:lstStyle/>
        <a:p>
          <a:endParaRPr lang="en-GB"/>
        </a:p>
      </dgm:t>
    </dgm:pt>
    <dgm:pt modelId="{D85A4DDF-2D3E-9A45-850C-6B6C00E689B2}">
      <dgm:prSet/>
      <dgm:spPr/>
      <dgm:t>
        <a:bodyPr/>
        <a:lstStyle/>
        <a:p>
          <a:r>
            <a:rPr lang="en-GB" dirty="0"/>
            <a:t>Embedding</a:t>
          </a:r>
        </a:p>
      </dgm:t>
    </dgm:pt>
    <dgm:pt modelId="{6A6E8865-0250-2D47-A19A-EE9FAED8A3E5}" type="parTrans" cxnId="{F90C3858-DF32-9C46-B147-E189DAF652B4}">
      <dgm:prSet/>
      <dgm:spPr/>
      <dgm:t>
        <a:bodyPr/>
        <a:lstStyle/>
        <a:p>
          <a:endParaRPr lang="en-GB"/>
        </a:p>
      </dgm:t>
    </dgm:pt>
    <dgm:pt modelId="{EC2E135D-37C5-1543-B608-B5169D280E46}" type="sibTrans" cxnId="{F90C3858-DF32-9C46-B147-E189DAF652B4}">
      <dgm:prSet/>
      <dgm:spPr/>
      <dgm:t>
        <a:bodyPr/>
        <a:lstStyle/>
        <a:p>
          <a:endParaRPr lang="en-GB"/>
        </a:p>
      </dgm:t>
    </dgm:pt>
    <dgm:pt modelId="{352A9B15-9AF4-544E-B097-4302A3BE2288}">
      <dgm:prSet/>
      <dgm:spPr/>
      <dgm:t>
        <a:bodyPr/>
        <a:lstStyle/>
        <a:p>
          <a:r>
            <a:rPr lang="en-GB" dirty="0"/>
            <a:t>Text to Image</a:t>
          </a:r>
        </a:p>
      </dgm:t>
    </dgm:pt>
    <dgm:pt modelId="{9694601D-7DDF-DC4A-B022-9B3F14103509}" type="parTrans" cxnId="{A511B099-2F09-F34B-923E-77B8A3EC5969}">
      <dgm:prSet/>
      <dgm:spPr/>
      <dgm:t>
        <a:bodyPr/>
        <a:lstStyle/>
        <a:p>
          <a:endParaRPr lang="en-GB"/>
        </a:p>
      </dgm:t>
    </dgm:pt>
    <dgm:pt modelId="{E03CAD4A-23AF-8A4E-96D9-980185AB7A47}" type="sibTrans" cxnId="{A511B099-2F09-F34B-923E-77B8A3EC5969}">
      <dgm:prSet/>
      <dgm:spPr/>
      <dgm:t>
        <a:bodyPr/>
        <a:lstStyle/>
        <a:p>
          <a:endParaRPr lang="en-GB"/>
        </a:p>
      </dgm:t>
    </dgm:pt>
    <dgm:pt modelId="{66DE7256-3216-8F4B-B4D8-452D12D0E5F8}">
      <dgm:prSet/>
      <dgm:spPr/>
      <dgm:t>
        <a:bodyPr/>
        <a:lstStyle/>
        <a:p>
          <a:r>
            <a:rPr lang="en-GB" dirty="0"/>
            <a:t>Audio Transcription</a:t>
          </a:r>
        </a:p>
      </dgm:t>
    </dgm:pt>
    <dgm:pt modelId="{E0772364-75C0-7646-9F26-E5FD9F884E0B}" type="parTrans" cxnId="{73BD7447-080D-FC4D-8054-9EA1346D787D}">
      <dgm:prSet/>
      <dgm:spPr/>
      <dgm:t>
        <a:bodyPr/>
        <a:lstStyle/>
        <a:p>
          <a:endParaRPr lang="en-GB"/>
        </a:p>
      </dgm:t>
    </dgm:pt>
    <dgm:pt modelId="{172DE4DB-30B2-DE4E-9212-C1814752A5D4}" type="sibTrans" cxnId="{73BD7447-080D-FC4D-8054-9EA1346D787D}">
      <dgm:prSet/>
      <dgm:spPr/>
      <dgm:t>
        <a:bodyPr/>
        <a:lstStyle/>
        <a:p>
          <a:endParaRPr lang="en-GB"/>
        </a:p>
      </dgm:t>
    </dgm:pt>
    <dgm:pt modelId="{E9479146-4BAA-7841-80C9-04D024E208A4}">
      <dgm:prSet/>
      <dgm:spPr/>
      <dgm:t>
        <a:bodyPr/>
        <a:lstStyle/>
        <a:p>
          <a:r>
            <a:rPr lang="en-GB"/>
            <a:t>Text to Speech</a:t>
          </a:r>
        </a:p>
      </dgm:t>
    </dgm:pt>
    <dgm:pt modelId="{ECEC8A2F-C314-E140-9A82-AD13F5F95D6E}" type="parTrans" cxnId="{88FB8F02-011A-3D43-848E-6AAA4C46C024}">
      <dgm:prSet/>
      <dgm:spPr/>
      <dgm:t>
        <a:bodyPr/>
        <a:lstStyle/>
        <a:p>
          <a:endParaRPr lang="en-GB"/>
        </a:p>
      </dgm:t>
    </dgm:pt>
    <dgm:pt modelId="{178A6AFC-28B7-5141-BBB2-5FAA5B4EF3BE}" type="sibTrans" cxnId="{88FB8F02-011A-3D43-848E-6AAA4C46C024}">
      <dgm:prSet/>
      <dgm:spPr/>
      <dgm:t>
        <a:bodyPr/>
        <a:lstStyle/>
        <a:p>
          <a:endParaRPr lang="en-GB"/>
        </a:p>
      </dgm:t>
    </dgm:pt>
    <dgm:pt modelId="{E86A20B3-3AE9-2943-8D8C-C2FEB991A6A6}">
      <dgm:prSet/>
      <dgm:spPr/>
      <dgm:t>
        <a:bodyPr/>
        <a:lstStyle/>
        <a:p>
          <a:r>
            <a:rPr lang="en-GB"/>
            <a:t>Moderation</a:t>
          </a:r>
          <a:endParaRPr lang="en-GB" dirty="0"/>
        </a:p>
      </dgm:t>
    </dgm:pt>
    <dgm:pt modelId="{60A339D0-5C2C-6C47-A292-5B9B94191A73}" type="parTrans" cxnId="{FD16688B-2FBE-A147-A28E-6501E9F314F1}">
      <dgm:prSet/>
      <dgm:spPr/>
      <dgm:t>
        <a:bodyPr/>
        <a:lstStyle/>
        <a:p>
          <a:endParaRPr lang="en-GB"/>
        </a:p>
      </dgm:t>
    </dgm:pt>
    <dgm:pt modelId="{9CBD5B92-A121-6A46-A326-9C9A3EC3FBC0}" type="sibTrans" cxnId="{FD16688B-2FBE-A147-A28E-6501E9F314F1}">
      <dgm:prSet/>
      <dgm:spPr/>
      <dgm:t>
        <a:bodyPr/>
        <a:lstStyle/>
        <a:p>
          <a:endParaRPr lang="en-GB"/>
        </a:p>
      </dgm:t>
    </dgm:pt>
    <dgm:pt modelId="{40ADFF33-63A2-4448-8988-68D96BAEF7B3}" type="pres">
      <dgm:prSet presAssocID="{B761E248-50BC-4162-A316-0E218E5377FA}" presName="linear" presStyleCnt="0">
        <dgm:presLayoutVars>
          <dgm:animLvl val="lvl"/>
          <dgm:resizeHandles val="exact"/>
        </dgm:presLayoutVars>
      </dgm:prSet>
      <dgm:spPr/>
    </dgm:pt>
    <dgm:pt modelId="{E692D78C-4D39-474D-837E-3FD45A8654F4}" type="pres">
      <dgm:prSet presAssocID="{2DEDB79F-8F96-ED49-B612-484C8A310A2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ECC1D9C-122E-FC4D-AFDB-67892130D609}" type="pres">
      <dgm:prSet presAssocID="{1657E6FA-84F5-374D-BF0F-F70AABA15D74}" presName="spacer" presStyleCnt="0"/>
      <dgm:spPr/>
    </dgm:pt>
    <dgm:pt modelId="{4E799E1E-092F-E84B-804D-498C06AB9954}" type="pres">
      <dgm:prSet presAssocID="{D85A4DDF-2D3E-9A45-850C-6B6C00E689B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C81CA57-F71D-DC4D-9593-32700B3D3716}" type="pres">
      <dgm:prSet presAssocID="{EC2E135D-37C5-1543-B608-B5169D280E46}" presName="spacer" presStyleCnt="0"/>
      <dgm:spPr/>
    </dgm:pt>
    <dgm:pt modelId="{CF77A0B1-2C64-094A-A488-7000355BFDC7}" type="pres">
      <dgm:prSet presAssocID="{352A9B15-9AF4-544E-B097-4302A3BE228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A5CD330-024E-8045-87AE-8A0A405F7FE6}" type="pres">
      <dgm:prSet presAssocID="{E03CAD4A-23AF-8A4E-96D9-980185AB7A47}" presName="spacer" presStyleCnt="0"/>
      <dgm:spPr/>
    </dgm:pt>
    <dgm:pt modelId="{AC7EB595-97FF-0140-9526-026834C5486C}" type="pres">
      <dgm:prSet presAssocID="{66DE7256-3216-8F4B-B4D8-452D12D0E5F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4333AD2-3B02-3B42-A891-9E9859DD9131}" type="pres">
      <dgm:prSet presAssocID="{172DE4DB-30B2-DE4E-9212-C1814752A5D4}" presName="spacer" presStyleCnt="0"/>
      <dgm:spPr/>
    </dgm:pt>
    <dgm:pt modelId="{05010014-C53A-D64B-A880-BDD532C52490}" type="pres">
      <dgm:prSet presAssocID="{E9479146-4BAA-7841-80C9-04D024E208A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782E900-13CB-274D-B573-18D2D0F42F4D}" type="pres">
      <dgm:prSet presAssocID="{178A6AFC-28B7-5141-BBB2-5FAA5B4EF3BE}" presName="spacer" presStyleCnt="0"/>
      <dgm:spPr/>
    </dgm:pt>
    <dgm:pt modelId="{5B27E9D7-14CC-9E4B-8751-8461DA825D57}" type="pres">
      <dgm:prSet presAssocID="{E86A20B3-3AE9-2943-8D8C-C2FEB991A6A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8FB8F02-011A-3D43-848E-6AAA4C46C024}" srcId="{B761E248-50BC-4162-A316-0E218E5377FA}" destId="{E9479146-4BAA-7841-80C9-04D024E208A4}" srcOrd="4" destOrd="0" parTransId="{ECEC8A2F-C314-E140-9A82-AD13F5F95D6E}" sibTransId="{178A6AFC-28B7-5141-BBB2-5FAA5B4EF3BE}"/>
    <dgm:cxn modelId="{25188740-00A1-9D4A-A0E1-19FF93AD0151}" type="presOf" srcId="{D85A4DDF-2D3E-9A45-850C-6B6C00E689B2}" destId="{4E799E1E-092F-E84B-804D-498C06AB9954}" srcOrd="0" destOrd="0" presId="urn:microsoft.com/office/officeart/2005/8/layout/vList2"/>
    <dgm:cxn modelId="{73BD7447-080D-FC4D-8054-9EA1346D787D}" srcId="{B761E248-50BC-4162-A316-0E218E5377FA}" destId="{66DE7256-3216-8F4B-B4D8-452D12D0E5F8}" srcOrd="3" destOrd="0" parTransId="{E0772364-75C0-7646-9F26-E5FD9F884E0B}" sibTransId="{172DE4DB-30B2-DE4E-9212-C1814752A5D4}"/>
    <dgm:cxn modelId="{42D31A4A-BE07-944A-B3D2-C2B488CEDDAD}" srcId="{B761E248-50BC-4162-A316-0E218E5377FA}" destId="{2DEDB79F-8F96-ED49-B612-484C8A310A2B}" srcOrd="0" destOrd="0" parTransId="{46DCCBEC-4CA7-5946-9BE9-8523E8387B8B}" sibTransId="{1657E6FA-84F5-374D-BF0F-F70AABA15D74}"/>
    <dgm:cxn modelId="{F90C3858-DF32-9C46-B147-E189DAF652B4}" srcId="{B761E248-50BC-4162-A316-0E218E5377FA}" destId="{D85A4DDF-2D3E-9A45-850C-6B6C00E689B2}" srcOrd="1" destOrd="0" parTransId="{6A6E8865-0250-2D47-A19A-EE9FAED8A3E5}" sibTransId="{EC2E135D-37C5-1543-B608-B5169D280E46}"/>
    <dgm:cxn modelId="{FD16688B-2FBE-A147-A28E-6501E9F314F1}" srcId="{B761E248-50BC-4162-A316-0E218E5377FA}" destId="{E86A20B3-3AE9-2943-8D8C-C2FEB991A6A6}" srcOrd="5" destOrd="0" parTransId="{60A339D0-5C2C-6C47-A292-5B9B94191A73}" sibTransId="{9CBD5B92-A121-6A46-A326-9C9A3EC3FBC0}"/>
    <dgm:cxn modelId="{A511B099-2F09-F34B-923E-77B8A3EC5969}" srcId="{B761E248-50BC-4162-A316-0E218E5377FA}" destId="{352A9B15-9AF4-544E-B097-4302A3BE2288}" srcOrd="2" destOrd="0" parTransId="{9694601D-7DDF-DC4A-B022-9B3F14103509}" sibTransId="{E03CAD4A-23AF-8A4E-96D9-980185AB7A47}"/>
    <dgm:cxn modelId="{4CEA119A-FDA4-F249-93F8-1C25B4A0105D}" type="presOf" srcId="{B761E248-50BC-4162-A316-0E218E5377FA}" destId="{40ADFF33-63A2-4448-8988-68D96BAEF7B3}" srcOrd="0" destOrd="0" presId="urn:microsoft.com/office/officeart/2005/8/layout/vList2"/>
    <dgm:cxn modelId="{7858EDA6-6C75-C548-B369-8B9EB6EA5A09}" type="presOf" srcId="{352A9B15-9AF4-544E-B097-4302A3BE2288}" destId="{CF77A0B1-2C64-094A-A488-7000355BFDC7}" srcOrd="0" destOrd="0" presId="urn:microsoft.com/office/officeart/2005/8/layout/vList2"/>
    <dgm:cxn modelId="{6E5B1FB3-E7D4-8041-AE26-772C38261817}" type="presOf" srcId="{66DE7256-3216-8F4B-B4D8-452D12D0E5F8}" destId="{AC7EB595-97FF-0140-9526-026834C5486C}" srcOrd="0" destOrd="0" presId="urn:microsoft.com/office/officeart/2005/8/layout/vList2"/>
    <dgm:cxn modelId="{4518A9B9-17F6-804F-8542-B997814A6677}" type="presOf" srcId="{2DEDB79F-8F96-ED49-B612-484C8A310A2B}" destId="{E692D78C-4D39-474D-837E-3FD45A8654F4}" srcOrd="0" destOrd="0" presId="urn:microsoft.com/office/officeart/2005/8/layout/vList2"/>
    <dgm:cxn modelId="{CE7352CF-620E-6E4B-98AB-9E9CBC1E46CF}" type="presOf" srcId="{E9479146-4BAA-7841-80C9-04D024E208A4}" destId="{05010014-C53A-D64B-A880-BDD532C52490}" srcOrd="0" destOrd="0" presId="urn:microsoft.com/office/officeart/2005/8/layout/vList2"/>
    <dgm:cxn modelId="{8B8999F2-A1A3-2D4D-9A0F-C65A46C9545A}" type="presOf" srcId="{E86A20B3-3AE9-2943-8D8C-C2FEB991A6A6}" destId="{5B27E9D7-14CC-9E4B-8751-8461DA825D57}" srcOrd="0" destOrd="0" presId="urn:microsoft.com/office/officeart/2005/8/layout/vList2"/>
    <dgm:cxn modelId="{69A79EB8-502D-5F47-A33A-6A52A9F620DB}" type="presParOf" srcId="{40ADFF33-63A2-4448-8988-68D96BAEF7B3}" destId="{E692D78C-4D39-474D-837E-3FD45A8654F4}" srcOrd="0" destOrd="0" presId="urn:microsoft.com/office/officeart/2005/8/layout/vList2"/>
    <dgm:cxn modelId="{E9DECC1C-A8A5-E341-801A-E22379CE3E63}" type="presParOf" srcId="{40ADFF33-63A2-4448-8988-68D96BAEF7B3}" destId="{1ECC1D9C-122E-FC4D-AFDB-67892130D609}" srcOrd="1" destOrd="0" presId="urn:microsoft.com/office/officeart/2005/8/layout/vList2"/>
    <dgm:cxn modelId="{0DD63BDE-6246-DF4F-BE74-9CE1E5FDD65D}" type="presParOf" srcId="{40ADFF33-63A2-4448-8988-68D96BAEF7B3}" destId="{4E799E1E-092F-E84B-804D-498C06AB9954}" srcOrd="2" destOrd="0" presId="urn:microsoft.com/office/officeart/2005/8/layout/vList2"/>
    <dgm:cxn modelId="{AF9F8D63-FF46-BD49-91B3-839470DA7FAC}" type="presParOf" srcId="{40ADFF33-63A2-4448-8988-68D96BAEF7B3}" destId="{9C81CA57-F71D-DC4D-9593-32700B3D3716}" srcOrd="3" destOrd="0" presId="urn:microsoft.com/office/officeart/2005/8/layout/vList2"/>
    <dgm:cxn modelId="{E2215436-13EE-3744-BF53-A3A3E497A198}" type="presParOf" srcId="{40ADFF33-63A2-4448-8988-68D96BAEF7B3}" destId="{CF77A0B1-2C64-094A-A488-7000355BFDC7}" srcOrd="4" destOrd="0" presId="urn:microsoft.com/office/officeart/2005/8/layout/vList2"/>
    <dgm:cxn modelId="{D02D065B-19E1-6548-B006-37537C823B2E}" type="presParOf" srcId="{40ADFF33-63A2-4448-8988-68D96BAEF7B3}" destId="{4A5CD330-024E-8045-87AE-8A0A405F7FE6}" srcOrd="5" destOrd="0" presId="urn:microsoft.com/office/officeart/2005/8/layout/vList2"/>
    <dgm:cxn modelId="{46551BC1-6BA0-3445-8FC5-D3FD35E399FB}" type="presParOf" srcId="{40ADFF33-63A2-4448-8988-68D96BAEF7B3}" destId="{AC7EB595-97FF-0140-9526-026834C5486C}" srcOrd="6" destOrd="0" presId="urn:microsoft.com/office/officeart/2005/8/layout/vList2"/>
    <dgm:cxn modelId="{44867E10-DCF1-1545-929D-F64E3C7D0B1C}" type="presParOf" srcId="{40ADFF33-63A2-4448-8988-68D96BAEF7B3}" destId="{E4333AD2-3B02-3B42-A891-9E9859DD9131}" srcOrd="7" destOrd="0" presId="urn:microsoft.com/office/officeart/2005/8/layout/vList2"/>
    <dgm:cxn modelId="{D8DC5651-CF19-1740-903E-6636BA14692B}" type="presParOf" srcId="{40ADFF33-63A2-4448-8988-68D96BAEF7B3}" destId="{05010014-C53A-D64B-A880-BDD532C52490}" srcOrd="8" destOrd="0" presId="urn:microsoft.com/office/officeart/2005/8/layout/vList2"/>
    <dgm:cxn modelId="{C0594AE7-7B2A-5945-9E69-CFFECE780219}" type="presParOf" srcId="{40ADFF33-63A2-4448-8988-68D96BAEF7B3}" destId="{5782E900-13CB-274D-B573-18D2D0F42F4D}" srcOrd="9" destOrd="0" presId="urn:microsoft.com/office/officeart/2005/8/layout/vList2"/>
    <dgm:cxn modelId="{2DA4DD0C-AD1D-844D-9AC3-2F3EADC34BE3}" type="presParOf" srcId="{40ADFF33-63A2-4448-8988-68D96BAEF7B3}" destId="{5B27E9D7-14CC-9E4B-8751-8461DA825D5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20D8C5-452E-4A73-B47F-21C82275BF28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3F36520-6861-4654-B5B7-0B253FD1832D}">
      <dgm:prSet/>
      <dgm:spPr/>
      <dgm:t>
        <a:bodyPr/>
        <a:lstStyle/>
        <a:p>
          <a:r>
            <a:rPr lang="en-US" dirty="0"/>
            <a:t>Chain Workflow</a:t>
          </a:r>
        </a:p>
      </dgm:t>
    </dgm:pt>
    <dgm:pt modelId="{5649AA4F-C1F5-403D-BA71-5B163951088C}" type="parTrans" cxnId="{458C9B08-E15C-4304-9BBF-DB7D8D3D040E}">
      <dgm:prSet/>
      <dgm:spPr/>
      <dgm:t>
        <a:bodyPr/>
        <a:lstStyle/>
        <a:p>
          <a:endParaRPr lang="en-US"/>
        </a:p>
      </dgm:t>
    </dgm:pt>
    <dgm:pt modelId="{254671F0-B957-450C-9430-AE2E365E3A1F}" type="sibTrans" cxnId="{458C9B08-E15C-4304-9BBF-DB7D8D3D040E}">
      <dgm:prSet/>
      <dgm:spPr/>
      <dgm:t>
        <a:bodyPr/>
        <a:lstStyle/>
        <a:p>
          <a:endParaRPr lang="en-US"/>
        </a:p>
      </dgm:t>
    </dgm:pt>
    <dgm:pt modelId="{675E00DD-BE51-DB49-9703-35331B7CC7A2}">
      <dgm:prSet/>
      <dgm:spPr/>
      <dgm:t>
        <a:bodyPr/>
        <a:lstStyle/>
        <a:p>
          <a:r>
            <a:rPr lang="en-GB" dirty="0"/>
            <a:t>Parallelization Workflow</a:t>
          </a:r>
          <a:endParaRPr lang="en-US" dirty="0"/>
        </a:p>
      </dgm:t>
    </dgm:pt>
    <dgm:pt modelId="{F4D93A69-D041-764A-927B-D9935F27DB45}" type="parTrans" cxnId="{CE94D332-465C-5640-85F3-55FBA9D251FD}">
      <dgm:prSet/>
      <dgm:spPr/>
    </dgm:pt>
    <dgm:pt modelId="{080B47F9-F9AF-4A4C-8923-0D098742806C}" type="sibTrans" cxnId="{CE94D332-465C-5640-85F3-55FBA9D251FD}">
      <dgm:prSet/>
      <dgm:spPr/>
    </dgm:pt>
    <dgm:pt modelId="{0EE8E5BD-F836-B841-85C4-D0D14E83F511}">
      <dgm:prSet/>
      <dgm:spPr/>
      <dgm:t>
        <a:bodyPr/>
        <a:lstStyle/>
        <a:p>
          <a:r>
            <a:rPr lang="en-US" dirty="0"/>
            <a:t>Routing Workflow</a:t>
          </a:r>
        </a:p>
      </dgm:t>
    </dgm:pt>
    <dgm:pt modelId="{659EA017-FEE2-C340-861B-1EDFFAEA155A}" type="parTrans" cxnId="{DC479CE0-98DC-7B42-9633-B023442DE19A}">
      <dgm:prSet/>
      <dgm:spPr/>
    </dgm:pt>
    <dgm:pt modelId="{FA70B603-2616-9D41-B825-FBAA64CCCD3E}" type="sibTrans" cxnId="{DC479CE0-98DC-7B42-9633-B023442DE19A}">
      <dgm:prSet/>
      <dgm:spPr/>
    </dgm:pt>
    <dgm:pt modelId="{9C338D13-3AEC-624F-B16A-F59A23D65279}">
      <dgm:prSet/>
      <dgm:spPr/>
      <dgm:t>
        <a:bodyPr/>
        <a:lstStyle/>
        <a:p>
          <a:r>
            <a:rPr lang="en-GB" dirty="0"/>
            <a:t>Orchestrator-Workers</a:t>
          </a:r>
          <a:endParaRPr lang="en-US" dirty="0"/>
        </a:p>
      </dgm:t>
    </dgm:pt>
    <dgm:pt modelId="{80A55627-270C-844A-A4E1-8773D27CF555}" type="parTrans" cxnId="{A49356C7-7574-6245-9724-CECF62E59C45}">
      <dgm:prSet/>
      <dgm:spPr/>
    </dgm:pt>
    <dgm:pt modelId="{CEDB888E-F1C1-B846-8FE5-FFA490538F5E}" type="sibTrans" cxnId="{A49356C7-7574-6245-9724-CECF62E59C45}">
      <dgm:prSet/>
      <dgm:spPr/>
    </dgm:pt>
    <dgm:pt modelId="{0C02A5ED-7117-134C-B04C-D41A1DDDC829}">
      <dgm:prSet/>
      <dgm:spPr/>
      <dgm:t>
        <a:bodyPr/>
        <a:lstStyle/>
        <a:p>
          <a:r>
            <a:rPr lang="en-GB" dirty="0"/>
            <a:t>Evaluator-Optimizer</a:t>
          </a:r>
        </a:p>
      </dgm:t>
    </dgm:pt>
    <dgm:pt modelId="{E91403F1-3CAB-3F43-AF73-88129C5A7464}" type="parTrans" cxnId="{203DBE86-D8B4-8043-A490-E44859F8C682}">
      <dgm:prSet/>
      <dgm:spPr/>
    </dgm:pt>
    <dgm:pt modelId="{C83F8E5A-F133-0E45-AADB-9351A15599E4}" type="sibTrans" cxnId="{203DBE86-D8B4-8043-A490-E44859F8C682}">
      <dgm:prSet/>
      <dgm:spPr/>
    </dgm:pt>
    <dgm:pt modelId="{302F2E1D-CF36-5C40-A0C4-8F2958D51942}" type="pres">
      <dgm:prSet presAssocID="{0B20D8C5-452E-4A73-B47F-21C82275BF28}" presName="linear" presStyleCnt="0">
        <dgm:presLayoutVars>
          <dgm:animLvl val="lvl"/>
          <dgm:resizeHandles val="exact"/>
        </dgm:presLayoutVars>
      </dgm:prSet>
      <dgm:spPr/>
    </dgm:pt>
    <dgm:pt modelId="{F8100230-D451-4642-862E-20A8C1E9DBD4}" type="pres">
      <dgm:prSet presAssocID="{F3F36520-6861-4654-B5B7-0B253FD1832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0BD51F5-A45A-8048-97E8-94DF895A90EC}" type="pres">
      <dgm:prSet presAssocID="{254671F0-B957-450C-9430-AE2E365E3A1F}" presName="spacer" presStyleCnt="0"/>
      <dgm:spPr/>
    </dgm:pt>
    <dgm:pt modelId="{7916F5EF-893E-4B40-A6FE-00FD65B06FA5}" type="pres">
      <dgm:prSet presAssocID="{675E00DD-BE51-DB49-9703-35331B7CC7A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0A74005-B2CF-A140-AD3E-51D25E4A44A6}" type="pres">
      <dgm:prSet presAssocID="{080B47F9-F9AF-4A4C-8923-0D098742806C}" presName="spacer" presStyleCnt="0"/>
      <dgm:spPr/>
    </dgm:pt>
    <dgm:pt modelId="{C573F663-AC9A-4F4B-AAF9-6BE8172C8C29}" type="pres">
      <dgm:prSet presAssocID="{0EE8E5BD-F836-B841-85C4-D0D14E83F51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3D7DFF6-5805-B648-AF16-6CEB3AC5C1AD}" type="pres">
      <dgm:prSet presAssocID="{FA70B603-2616-9D41-B825-FBAA64CCCD3E}" presName="spacer" presStyleCnt="0"/>
      <dgm:spPr/>
    </dgm:pt>
    <dgm:pt modelId="{EA503EE6-539F-054E-B4C2-143027A2C3E8}" type="pres">
      <dgm:prSet presAssocID="{9C338D13-3AEC-624F-B16A-F59A23D6527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2E6EFE9-6765-3B4A-8C09-2B06A8CF73A9}" type="pres">
      <dgm:prSet presAssocID="{CEDB888E-F1C1-B846-8FE5-FFA490538F5E}" presName="spacer" presStyleCnt="0"/>
      <dgm:spPr/>
    </dgm:pt>
    <dgm:pt modelId="{F7A570F7-8ACB-D242-A516-6E24D989FDE8}" type="pres">
      <dgm:prSet presAssocID="{0C02A5ED-7117-134C-B04C-D41A1DDDC82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58C9B08-E15C-4304-9BBF-DB7D8D3D040E}" srcId="{0B20D8C5-452E-4A73-B47F-21C82275BF28}" destId="{F3F36520-6861-4654-B5B7-0B253FD1832D}" srcOrd="0" destOrd="0" parTransId="{5649AA4F-C1F5-403D-BA71-5B163951088C}" sibTransId="{254671F0-B957-450C-9430-AE2E365E3A1F}"/>
    <dgm:cxn modelId="{82F81220-1D8A-6B48-B7A2-DD679CBE2FED}" type="presOf" srcId="{675E00DD-BE51-DB49-9703-35331B7CC7A2}" destId="{7916F5EF-893E-4B40-A6FE-00FD65B06FA5}" srcOrd="0" destOrd="0" presId="urn:microsoft.com/office/officeart/2005/8/layout/vList2"/>
    <dgm:cxn modelId="{CE94D332-465C-5640-85F3-55FBA9D251FD}" srcId="{0B20D8C5-452E-4A73-B47F-21C82275BF28}" destId="{675E00DD-BE51-DB49-9703-35331B7CC7A2}" srcOrd="1" destOrd="0" parTransId="{F4D93A69-D041-764A-927B-D9935F27DB45}" sibTransId="{080B47F9-F9AF-4A4C-8923-0D098742806C}"/>
    <dgm:cxn modelId="{57228A39-031D-9448-86CF-6A34D6E69118}" type="presOf" srcId="{0C02A5ED-7117-134C-B04C-D41A1DDDC829}" destId="{F7A570F7-8ACB-D242-A516-6E24D989FDE8}" srcOrd="0" destOrd="0" presId="urn:microsoft.com/office/officeart/2005/8/layout/vList2"/>
    <dgm:cxn modelId="{594A0D3D-CCED-FD45-A5AB-0185185192B2}" type="presOf" srcId="{0EE8E5BD-F836-B841-85C4-D0D14E83F511}" destId="{C573F663-AC9A-4F4B-AAF9-6BE8172C8C29}" srcOrd="0" destOrd="0" presId="urn:microsoft.com/office/officeart/2005/8/layout/vList2"/>
    <dgm:cxn modelId="{CE6EE242-AFC0-A147-85EA-E069A21EAB93}" type="presOf" srcId="{0B20D8C5-452E-4A73-B47F-21C82275BF28}" destId="{302F2E1D-CF36-5C40-A0C4-8F2958D51942}" srcOrd="0" destOrd="0" presId="urn:microsoft.com/office/officeart/2005/8/layout/vList2"/>
    <dgm:cxn modelId="{F283F568-48D5-1645-9D65-D05B3E68887E}" type="presOf" srcId="{9C338D13-3AEC-624F-B16A-F59A23D65279}" destId="{EA503EE6-539F-054E-B4C2-143027A2C3E8}" srcOrd="0" destOrd="0" presId="urn:microsoft.com/office/officeart/2005/8/layout/vList2"/>
    <dgm:cxn modelId="{203DBE86-D8B4-8043-A490-E44859F8C682}" srcId="{0B20D8C5-452E-4A73-B47F-21C82275BF28}" destId="{0C02A5ED-7117-134C-B04C-D41A1DDDC829}" srcOrd="4" destOrd="0" parTransId="{E91403F1-3CAB-3F43-AF73-88129C5A7464}" sibTransId="{C83F8E5A-F133-0E45-AADB-9351A15599E4}"/>
    <dgm:cxn modelId="{A49356C7-7574-6245-9724-CECF62E59C45}" srcId="{0B20D8C5-452E-4A73-B47F-21C82275BF28}" destId="{9C338D13-3AEC-624F-B16A-F59A23D65279}" srcOrd="3" destOrd="0" parTransId="{80A55627-270C-844A-A4E1-8773D27CF555}" sibTransId="{CEDB888E-F1C1-B846-8FE5-FFA490538F5E}"/>
    <dgm:cxn modelId="{DC479CE0-98DC-7B42-9633-B023442DE19A}" srcId="{0B20D8C5-452E-4A73-B47F-21C82275BF28}" destId="{0EE8E5BD-F836-B841-85C4-D0D14E83F511}" srcOrd="2" destOrd="0" parTransId="{659EA017-FEE2-C340-861B-1EDFFAEA155A}" sibTransId="{FA70B603-2616-9D41-B825-FBAA64CCCD3E}"/>
    <dgm:cxn modelId="{4A0C81F6-4E07-7A4A-998F-F7EEA6C31294}" type="presOf" srcId="{F3F36520-6861-4654-B5B7-0B253FD1832D}" destId="{F8100230-D451-4642-862E-20A8C1E9DBD4}" srcOrd="0" destOrd="0" presId="urn:microsoft.com/office/officeart/2005/8/layout/vList2"/>
    <dgm:cxn modelId="{82BB4BA7-74C2-F24E-BB15-B709B7E215E1}" type="presParOf" srcId="{302F2E1D-CF36-5C40-A0C4-8F2958D51942}" destId="{F8100230-D451-4642-862E-20A8C1E9DBD4}" srcOrd="0" destOrd="0" presId="urn:microsoft.com/office/officeart/2005/8/layout/vList2"/>
    <dgm:cxn modelId="{F978EE92-132F-5A42-A346-00F967A04B4F}" type="presParOf" srcId="{302F2E1D-CF36-5C40-A0C4-8F2958D51942}" destId="{D0BD51F5-A45A-8048-97E8-94DF895A90EC}" srcOrd="1" destOrd="0" presId="urn:microsoft.com/office/officeart/2005/8/layout/vList2"/>
    <dgm:cxn modelId="{B2E96278-44EA-874C-8A41-4AE33579423F}" type="presParOf" srcId="{302F2E1D-CF36-5C40-A0C4-8F2958D51942}" destId="{7916F5EF-893E-4B40-A6FE-00FD65B06FA5}" srcOrd="2" destOrd="0" presId="urn:microsoft.com/office/officeart/2005/8/layout/vList2"/>
    <dgm:cxn modelId="{F0E06887-AA20-DE44-B756-DDBCFB4C8008}" type="presParOf" srcId="{302F2E1D-CF36-5C40-A0C4-8F2958D51942}" destId="{E0A74005-B2CF-A140-AD3E-51D25E4A44A6}" srcOrd="3" destOrd="0" presId="urn:microsoft.com/office/officeart/2005/8/layout/vList2"/>
    <dgm:cxn modelId="{EDEE569C-10EB-914C-B1B4-F1C31F4BD51A}" type="presParOf" srcId="{302F2E1D-CF36-5C40-A0C4-8F2958D51942}" destId="{C573F663-AC9A-4F4B-AAF9-6BE8172C8C29}" srcOrd="4" destOrd="0" presId="urn:microsoft.com/office/officeart/2005/8/layout/vList2"/>
    <dgm:cxn modelId="{5D9CF3F2-5C6E-2543-B813-2A603BB4357B}" type="presParOf" srcId="{302F2E1D-CF36-5C40-A0C4-8F2958D51942}" destId="{B3D7DFF6-5805-B648-AF16-6CEB3AC5C1AD}" srcOrd="5" destOrd="0" presId="urn:microsoft.com/office/officeart/2005/8/layout/vList2"/>
    <dgm:cxn modelId="{F7AE6037-3F0E-8847-B464-82E117037717}" type="presParOf" srcId="{302F2E1D-CF36-5C40-A0C4-8F2958D51942}" destId="{EA503EE6-539F-054E-B4C2-143027A2C3E8}" srcOrd="6" destOrd="0" presId="urn:microsoft.com/office/officeart/2005/8/layout/vList2"/>
    <dgm:cxn modelId="{EE8D45F0-0D48-3A42-9A5C-FC51A032351E}" type="presParOf" srcId="{302F2E1D-CF36-5C40-A0C4-8F2958D51942}" destId="{42E6EFE9-6765-3B4A-8C09-2B06A8CF73A9}" srcOrd="7" destOrd="0" presId="urn:microsoft.com/office/officeart/2005/8/layout/vList2"/>
    <dgm:cxn modelId="{3BA022DA-DA15-4E42-847B-B2F1C8AB7FA0}" type="presParOf" srcId="{302F2E1D-CF36-5C40-A0C4-8F2958D51942}" destId="{F7A570F7-8ACB-D242-A516-6E24D989FDE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1405B9-C4ED-5F49-AD8E-CB4EA0B80C25}">
      <dsp:nvSpPr>
        <dsp:cNvPr id="0" name=""/>
        <dsp:cNvSpPr/>
      </dsp:nvSpPr>
      <dsp:spPr>
        <a:xfrm>
          <a:off x="0" y="534254"/>
          <a:ext cx="4358346" cy="1484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Act </a:t>
          </a:r>
          <a:r>
            <a:rPr lang="en-IN" sz="2700" b="0" i="0" kern="1200" dirty="0"/>
            <a:t>autonomously: make decisions, and take actions minimal human intervention</a:t>
          </a:r>
          <a:endParaRPr lang="en-GB" sz="2700" kern="1200" dirty="0"/>
        </a:p>
      </dsp:txBody>
      <dsp:txXfrm>
        <a:off x="72479" y="606733"/>
        <a:ext cx="4213388" cy="1339772"/>
      </dsp:txXfrm>
    </dsp:sp>
    <dsp:sp modelId="{57E0A906-7C15-0549-BB02-B534B44633E0}">
      <dsp:nvSpPr>
        <dsp:cNvPr id="0" name=""/>
        <dsp:cNvSpPr/>
      </dsp:nvSpPr>
      <dsp:spPr>
        <a:xfrm>
          <a:off x="0" y="2096744"/>
          <a:ext cx="4358346" cy="148473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Pursue Complex Goals </a:t>
          </a:r>
        </a:p>
      </dsp:txBody>
      <dsp:txXfrm>
        <a:off x="72479" y="2169223"/>
        <a:ext cx="4213388" cy="1339772"/>
      </dsp:txXfrm>
    </dsp:sp>
    <dsp:sp modelId="{534410F7-0D05-FC43-95E8-8674D47E1E79}">
      <dsp:nvSpPr>
        <dsp:cNvPr id="0" name=""/>
        <dsp:cNvSpPr/>
      </dsp:nvSpPr>
      <dsp:spPr>
        <a:xfrm>
          <a:off x="0" y="3659234"/>
          <a:ext cx="4358346" cy="148473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 dirty="0"/>
            <a:t>Adapt to changing Environment</a:t>
          </a:r>
        </a:p>
      </dsp:txBody>
      <dsp:txXfrm>
        <a:off x="72479" y="3731713"/>
        <a:ext cx="4213388" cy="13397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4147BA-FADD-D540-A12E-CF44F1579B5F}">
      <dsp:nvSpPr>
        <dsp:cNvPr id="0" name=""/>
        <dsp:cNvSpPr/>
      </dsp:nvSpPr>
      <dsp:spPr>
        <a:xfrm>
          <a:off x="0" y="1371929"/>
          <a:ext cx="4358346" cy="1429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0" i="0" kern="1200" dirty="0"/>
            <a:t>Spring AI addresses the fundamental challenge of AI integration </a:t>
          </a:r>
          <a:r>
            <a:rPr lang="en-IN" sz="2600" b="0" i="0" kern="1200" dirty="0">
              <a:latin typeface="Calibri"/>
            </a:rPr>
            <a:t> </a:t>
          </a:r>
          <a:endParaRPr lang="en-US" sz="2600" b="0" i="0" kern="1200" dirty="0">
            <a:latin typeface="Calibri"/>
          </a:endParaRPr>
        </a:p>
      </dsp:txBody>
      <dsp:txXfrm>
        <a:off x="69794" y="1441723"/>
        <a:ext cx="4218758" cy="1290152"/>
      </dsp:txXfrm>
    </dsp:sp>
    <dsp:sp modelId="{D728664A-AB49-4E47-ABB3-3300767CB253}">
      <dsp:nvSpPr>
        <dsp:cNvPr id="0" name=""/>
        <dsp:cNvSpPr/>
      </dsp:nvSpPr>
      <dsp:spPr>
        <a:xfrm>
          <a:off x="0" y="2876549"/>
          <a:ext cx="4358346" cy="14297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0" i="0" kern="1200" dirty="0"/>
            <a:t>Connecting your enterprise </a:t>
          </a:r>
          <a:r>
            <a:rPr lang="en-IN" sz="2600" b="1" i="0" kern="1200" dirty="0"/>
            <a:t>Data</a:t>
          </a:r>
          <a:r>
            <a:rPr lang="en-IN" sz="2600" b="0" i="0" kern="1200" dirty="0"/>
            <a:t> and </a:t>
          </a:r>
          <a:r>
            <a:rPr lang="en-IN" sz="2600" b="1" i="0" kern="1200" dirty="0"/>
            <a:t>APIs</a:t>
          </a:r>
          <a:r>
            <a:rPr lang="en-IN" sz="2600" b="0" i="0" kern="1200" dirty="0"/>
            <a:t> with the </a:t>
          </a:r>
          <a:r>
            <a:rPr lang="en-IN" sz="2600" b="1" i="0" kern="1200" dirty="0"/>
            <a:t>AI Models</a:t>
          </a:r>
          <a:endParaRPr lang="en-US" sz="2600" kern="1200" dirty="0"/>
        </a:p>
      </dsp:txBody>
      <dsp:txXfrm>
        <a:off x="69794" y="2946343"/>
        <a:ext cx="4218758" cy="12901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2D78C-4D39-474D-837E-3FD45A8654F4}">
      <dsp:nvSpPr>
        <dsp:cNvPr id="0" name=""/>
        <dsp:cNvSpPr/>
      </dsp:nvSpPr>
      <dsp:spPr>
        <a:xfrm>
          <a:off x="0" y="68684"/>
          <a:ext cx="4358346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Chat Completion</a:t>
          </a:r>
        </a:p>
      </dsp:txBody>
      <dsp:txXfrm>
        <a:off x="40980" y="109664"/>
        <a:ext cx="4276386" cy="757514"/>
      </dsp:txXfrm>
    </dsp:sp>
    <dsp:sp modelId="{4E799E1E-092F-E84B-804D-498C06AB9954}">
      <dsp:nvSpPr>
        <dsp:cNvPr id="0" name=""/>
        <dsp:cNvSpPr/>
      </dsp:nvSpPr>
      <dsp:spPr>
        <a:xfrm>
          <a:off x="0" y="1008959"/>
          <a:ext cx="4358346" cy="8394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Embedding</a:t>
          </a:r>
        </a:p>
      </dsp:txBody>
      <dsp:txXfrm>
        <a:off x="40980" y="1049939"/>
        <a:ext cx="4276386" cy="757514"/>
      </dsp:txXfrm>
    </dsp:sp>
    <dsp:sp modelId="{CF77A0B1-2C64-094A-A488-7000355BFDC7}">
      <dsp:nvSpPr>
        <dsp:cNvPr id="0" name=""/>
        <dsp:cNvSpPr/>
      </dsp:nvSpPr>
      <dsp:spPr>
        <a:xfrm>
          <a:off x="0" y="1949234"/>
          <a:ext cx="4358346" cy="83947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Text to Image</a:t>
          </a:r>
        </a:p>
      </dsp:txBody>
      <dsp:txXfrm>
        <a:off x="40980" y="1990214"/>
        <a:ext cx="4276386" cy="757514"/>
      </dsp:txXfrm>
    </dsp:sp>
    <dsp:sp modelId="{AC7EB595-97FF-0140-9526-026834C5486C}">
      <dsp:nvSpPr>
        <dsp:cNvPr id="0" name=""/>
        <dsp:cNvSpPr/>
      </dsp:nvSpPr>
      <dsp:spPr>
        <a:xfrm>
          <a:off x="0" y="2889509"/>
          <a:ext cx="4358346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 dirty="0"/>
            <a:t>Audio Transcription</a:t>
          </a:r>
        </a:p>
      </dsp:txBody>
      <dsp:txXfrm>
        <a:off x="40980" y="2930489"/>
        <a:ext cx="4276386" cy="757514"/>
      </dsp:txXfrm>
    </dsp:sp>
    <dsp:sp modelId="{05010014-C53A-D64B-A880-BDD532C52490}">
      <dsp:nvSpPr>
        <dsp:cNvPr id="0" name=""/>
        <dsp:cNvSpPr/>
      </dsp:nvSpPr>
      <dsp:spPr>
        <a:xfrm>
          <a:off x="0" y="3829784"/>
          <a:ext cx="4358346" cy="83947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Text to Speech</a:t>
          </a:r>
        </a:p>
      </dsp:txBody>
      <dsp:txXfrm>
        <a:off x="40980" y="3870764"/>
        <a:ext cx="4276386" cy="757514"/>
      </dsp:txXfrm>
    </dsp:sp>
    <dsp:sp modelId="{5B27E9D7-14CC-9E4B-8751-8461DA825D57}">
      <dsp:nvSpPr>
        <dsp:cNvPr id="0" name=""/>
        <dsp:cNvSpPr/>
      </dsp:nvSpPr>
      <dsp:spPr>
        <a:xfrm>
          <a:off x="0" y="4770059"/>
          <a:ext cx="4358346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500" kern="1200"/>
            <a:t>Moderation</a:t>
          </a:r>
          <a:endParaRPr lang="en-GB" sz="3500" kern="1200" dirty="0"/>
        </a:p>
      </dsp:txBody>
      <dsp:txXfrm>
        <a:off x="40980" y="4811039"/>
        <a:ext cx="4276386" cy="75751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100230-D451-4642-862E-20A8C1E9DBD4}">
      <dsp:nvSpPr>
        <dsp:cNvPr id="0" name=""/>
        <dsp:cNvSpPr/>
      </dsp:nvSpPr>
      <dsp:spPr>
        <a:xfrm>
          <a:off x="0" y="735989"/>
          <a:ext cx="4358346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Chain Workflow</a:t>
          </a:r>
        </a:p>
      </dsp:txBody>
      <dsp:txXfrm>
        <a:off x="37467" y="773456"/>
        <a:ext cx="4283412" cy="692586"/>
      </dsp:txXfrm>
    </dsp:sp>
    <dsp:sp modelId="{7916F5EF-893E-4B40-A6FE-00FD65B06FA5}">
      <dsp:nvSpPr>
        <dsp:cNvPr id="0" name=""/>
        <dsp:cNvSpPr/>
      </dsp:nvSpPr>
      <dsp:spPr>
        <a:xfrm>
          <a:off x="0" y="1595669"/>
          <a:ext cx="4358346" cy="767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Parallelization Workflow</a:t>
          </a:r>
          <a:endParaRPr lang="en-US" sz="3200" kern="1200" dirty="0"/>
        </a:p>
      </dsp:txBody>
      <dsp:txXfrm>
        <a:off x="37467" y="1633136"/>
        <a:ext cx="4283412" cy="692586"/>
      </dsp:txXfrm>
    </dsp:sp>
    <dsp:sp modelId="{C573F663-AC9A-4F4B-AAF9-6BE8172C8C29}">
      <dsp:nvSpPr>
        <dsp:cNvPr id="0" name=""/>
        <dsp:cNvSpPr/>
      </dsp:nvSpPr>
      <dsp:spPr>
        <a:xfrm>
          <a:off x="0" y="2455349"/>
          <a:ext cx="4358346" cy="767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Routing Workflow</a:t>
          </a:r>
        </a:p>
      </dsp:txBody>
      <dsp:txXfrm>
        <a:off x="37467" y="2492816"/>
        <a:ext cx="4283412" cy="692586"/>
      </dsp:txXfrm>
    </dsp:sp>
    <dsp:sp modelId="{EA503EE6-539F-054E-B4C2-143027A2C3E8}">
      <dsp:nvSpPr>
        <dsp:cNvPr id="0" name=""/>
        <dsp:cNvSpPr/>
      </dsp:nvSpPr>
      <dsp:spPr>
        <a:xfrm>
          <a:off x="0" y="3315029"/>
          <a:ext cx="4358346" cy="767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Orchestrator-Workers</a:t>
          </a:r>
          <a:endParaRPr lang="en-US" sz="3200" kern="1200" dirty="0"/>
        </a:p>
      </dsp:txBody>
      <dsp:txXfrm>
        <a:off x="37467" y="3352496"/>
        <a:ext cx="4283412" cy="692586"/>
      </dsp:txXfrm>
    </dsp:sp>
    <dsp:sp modelId="{F7A570F7-8ACB-D242-A516-6E24D989FDE8}">
      <dsp:nvSpPr>
        <dsp:cNvPr id="0" name=""/>
        <dsp:cNvSpPr/>
      </dsp:nvSpPr>
      <dsp:spPr>
        <a:xfrm>
          <a:off x="0" y="4174709"/>
          <a:ext cx="4358346" cy="76752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kern="1200" dirty="0"/>
            <a:t>Evaluator-Optimizer</a:t>
          </a:r>
        </a:p>
      </dsp:txBody>
      <dsp:txXfrm>
        <a:off x="37467" y="4212176"/>
        <a:ext cx="4283412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1159C9-1150-D258-FEC5-1205F23596B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337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-ai/reference/api/chatclient.html" TargetMode="External"/><Relationship Id="rId7" Type="http://schemas.openxmlformats.org/officeDocument/2006/relationships/hyperlink" Target="https://docs.spring.io/spring-ai/reference/api/mcp/mcp-overview.html" TargetMode="External"/><Relationship Id="rId2" Type="http://schemas.openxmlformats.org/officeDocument/2006/relationships/hyperlink" Target="https://spring.io/projects/spring-a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pring.io/spring-ai/reference/api/tools.html" TargetMode="External"/><Relationship Id="rId5" Type="http://schemas.openxmlformats.org/officeDocument/2006/relationships/hyperlink" Target="https://docs.spring.io/spring-ai/reference/api/vectordbs.html" TargetMode="External"/><Relationship Id="rId4" Type="http://schemas.openxmlformats.org/officeDocument/2006/relationships/hyperlink" Target="https://spring.io/blog/2025/01/21/spring-ai-agentic-patter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158D119-BDF1-ABDF-652B-BC23BC23C7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3741" y="2175992"/>
            <a:ext cx="2526726" cy="2506015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2494" y="0"/>
            <a:ext cx="5671506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6545" y="762538"/>
            <a:ext cx="4237012" cy="3199862"/>
          </a:xfrm>
        </p:spPr>
        <p:txBody>
          <a:bodyPr anchor="b">
            <a:normAutofit/>
          </a:bodyPr>
          <a:lstStyle/>
          <a:p>
            <a:pPr algn="l"/>
            <a:r>
              <a:rPr lang="en-IN" sz="5700" dirty="0">
                <a:solidFill>
                  <a:srgbClr val="FFFFFF"/>
                </a:solidFill>
              </a:rPr>
              <a:t>Agentic workflow with </a:t>
            </a:r>
            <a:r>
              <a:rPr lang="en-IN" sz="5700" dirty="0" err="1">
                <a:solidFill>
                  <a:srgbClr val="FFFFFF"/>
                </a:solidFill>
              </a:rPr>
              <a:t>SpringAI</a:t>
            </a:r>
            <a:endParaRPr lang="en-IN" sz="57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16545" y="4312561"/>
            <a:ext cx="4237012" cy="1687815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IN" sz="2500" dirty="0">
                <a:solidFill>
                  <a:srgbClr val="FFFFFF"/>
                </a:solidFill>
              </a:rPr>
              <a:t>Revolutionizing AI Solutions with Seamless Integration</a:t>
            </a:r>
          </a:p>
          <a:p>
            <a:pPr algn="l">
              <a:lnSpc>
                <a:spcPct val="90000"/>
              </a:lnSpc>
            </a:pPr>
            <a:r>
              <a:rPr lang="en-IN" sz="2500" dirty="0">
                <a:solidFill>
                  <a:srgbClr val="FFFFFF"/>
                </a:solidFill>
              </a:rPr>
              <a:t>Vikas Malik</a:t>
            </a:r>
          </a:p>
          <a:p>
            <a:pPr algn="l">
              <a:lnSpc>
                <a:spcPct val="90000"/>
              </a:lnSpc>
            </a:pPr>
            <a:r>
              <a:rPr lang="en-IN" sz="2500" dirty="0">
                <a:solidFill>
                  <a:srgbClr val="FFFFFF"/>
                </a:solidFill>
              </a:rPr>
              <a:t>April 10, 2025</a:t>
            </a:r>
            <a:endParaRPr lang="en-IN" sz="2500" dirty="0">
              <a:solidFill>
                <a:srgbClr val="FFFFFF"/>
              </a:solidFill>
              <a:ea typeface="Calibri"/>
              <a:cs typeface="Calibri"/>
            </a:endParaRP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8261" y="4043302"/>
            <a:ext cx="3977640" cy="18288"/>
          </a:xfrm>
          <a:custGeom>
            <a:avLst/>
            <a:gdLst>
              <a:gd name="connsiteX0" fmla="*/ 0 w 3977640"/>
              <a:gd name="connsiteY0" fmla="*/ 0 h 18288"/>
              <a:gd name="connsiteX1" fmla="*/ 742493 w 3977640"/>
              <a:gd name="connsiteY1" fmla="*/ 0 h 18288"/>
              <a:gd name="connsiteX2" fmla="*/ 1445209 w 3977640"/>
              <a:gd name="connsiteY2" fmla="*/ 0 h 18288"/>
              <a:gd name="connsiteX3" fmla="*/ 2147926 w 3977640"/>
              <a:gd name="connsiteY3" fmla="*/ 0 h 18288"/>
              <a:gd name="connsiteX4" fmla="*/ 2691536 w 3977640"/>
              <a:gd name="connsiteY4" fmla="*/ 0 h 18288"/>
              <a:gd name="connsiteX5" fmla="*/ 3274924 w 3977640"/>
              <a:gd name="connsiteY5" fmla="*/ 0 h 18288"/>
              <a:gd name="connsiteX6" fmla="*/ 3977640 w 3977640"/>
              <a:gd name="connsiteY6" fmla="*/ 0 h 18288"/>
              <a:gd name="connsiteX7" fmla="*/ 3977640 w 3977640"/>
              <a:gd name="connsiteY7" fmla="*/ 18288 h 18288"/>
              <a:gd name="connsiteX8" fmla="*/ 3314700 w 3977640"/>
              <a:gd name="connsiteY8" fmla="*/ 18288 h 18288"/>
              <a:gd name="connsiteX9" fmla="*/ 2771089 w 3977640"/>
              <a:gd name="connsiteY9" fmla="*/ 18288 h 18288"/>
              <a:gd name="connsiteX10" fmla="*/ 2227478 w 3977640"/>
              <a:gd name="connsiteY10" fmla="*/ 18288 h 18288"/>
              <a:gd name="connsiteX11" fmla="*/ 1524762 w 3977640"/>
              <a:gd name="connsiteY11" fmla="*/ 18288 h 18288"/>
              <a:gd name="connsiteX12" fmla="*/ 941375 w 3977640"/>
              <a:gd name="connsiteY12" fmla="*/ 18288 h 18288"/>
              <a:gd name="connsiteX13" fmla="*/ 0 w 3977640"/>
              <a:gd name="connsiteY13" fmla="*/ 18288 h 18288"/>
              <a:gd name="connsiteX14" fmla="*/ 0 w 397764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77640" h="18288" fill="none" extrusionOk="0">
                <a:moveTo>
                  <a:pt x="0" y="0"/>
                </a:moveTo>
                <a:cubicBezTo>
                  <a:pt x="362724" y="-2785"/>
                  <a:pt x="438784" y="-35866"/>
                  <a:pt x="742493" y="0"/>
                </a:cubicBezTo>
                <a:cubicBezTo>
                  <a:pt x="1046202" y="35866"/>
                  <a:pt x="1214361" y="6330"/>
                  <a:pt x="1445209" y="0"/>
                </a:cubicBezTo>
                <a:cubicBezTo>
                  <a:pt x="1676057" y="-6330"/>
                  <a:pt x="1906372" y="-3266"/>
                  <a:pt x="2147926" y="0"/>
                </a:cubicBezTo>
                <a:cubicBezTo>
                  <a:pt x="2389480" y="3266"/>
                  <a:pt x="2520714" y="16824"/>
                  <a:pt x="2691536" y="0"/>
                </a:cubicBezTo>
                <a:cubicBezTo>
                  <a:pt x="2862358" y="-16824"/>
                  <a:pt x="3036508" y="-14038"/>
                  <a:pt x="3274924" y="0"/>
                </a:cubicBezTo>
                <a:cubicBezTo>
                  <a:pt x="3513340" y="14038"/>
                  <a:pt x="3634141" y="-18809"/>
                  <a:pt x="3977640" y="0"/>
                </a:cubicBezTo>
                <a:cubicBezTo>
                  <a:pt x="3977140" y="8855"/>
                  <a:pt x="3977749" y="14521"/>
                  <a:pt x="3977640" y="18288"/>
                </a:cubicBezTo>
                <a:cubicBezTo>
                  <a:pt x="3757007" y="32029"/>
                  <a:pt x="3469003" y="-5112"/>
                  <a:pt x="3314700" y="18288"/>
                </a:cubicBezTo>
                <a:cubicBezTo>
                  <a:pt x="3160397" y="41688"/>
                  <a:pt x="2914663" y="19512"/>
                  <a:pt x="2771089" y="18288"/>
                </a:cubicBezTo>
                <a:cubicBezTo>
                  <a:pt x="2627515" y="17064"/>
                  <a:pt x="2417576" y="42034"/>
                  <a:pt x="2227478" y="18288"/>
                </a:cubicBezTo>
                <a:cubicBezTo>
                  <a:pt x="2037380" y="-5458"/>
                  <a:pt x="1775246" y="-2032"/>
                  <a:pt x="1524762" y="18288"/>
                </a:cubicBezTo>
                <a:cubicBezTo>
                  <a:pt x="1274278" y="38608"/>
                  <a:pt x="1225405" y="46940"/>
                  <a:pt x="941375" y="18288"/>
                </a:cubicBezTo>
                <a:cubicBezTo>
                  <a:pt x="657345" y="-10364"/>
                  <a:pt x="468340" y="57851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3977640" h="18288" stroke="0" extrusionOk="0">
                <a:moveTo>
                  <a:pt x="0" y="0"/>
                </a:moveTo>
                <a:cubicBezTo>
                  <a:pt x="167643" y="7540"/>
                  <a:pt x="416663" y="12011"/>
                  <a:pt x="623164" y="0"/>
                </a:cubicBezTo>
                <a:cubicBezTo>
                  <a:pt x="829665" y="-12011"/>
                  <a:pt x="908844" y="7531"/>
                  <a:pt x="1166774" y="0"/>
                </a:cubicBezTo>
                <a:cubicBezTo>
                  <a:pt x="1424704" y="-7531"/>
                  <a:pt x="1745729" y="22552"/>
                  <a:pt x="1909267" y="0"/>
                </a:cubicBezTo>
                <a:cubicBezTo>
                  <a:pt x="2072805" y="-22552"/>
                  <a:pt x="2313264" y="2550"/>
                  <a:pt x="2532431" y="0"/>
                </a:cubicBezTo>
                <a:cubicBezTo>
                  <a:pt x="2751598" y="-2550"/>
                  <a:pt x="2914229" y="-1772"/>
                  <a:pt x="3155594" y="0"/>
                </a:cubicBezTo>
                <a:cubicBezTo>
                  <a:pt x="3396959" y="1772"/>
                  <a:pt x="3603015" y="-38331"/>
                  <a:pt x="3977640" y="0"/>
                </a:cubicBezTo>
                <a:cubicBezTo>
                  <a:pt x="3976742" y="7180"/>
                  <a:pt x="3977809" y="13790"/>
                  <a:pt x="3977640" y="18288"/>
                </a:cubicBezTo>
                <a:cubicBezTo>
                  <a:pt x="3733612" y="44026"/>
                  <a:pt x="3504694" y="34704"/>
                  <a:pt x="3314700" y="18288"/>
                </a:cubicBezTo>
                <a:cubicBezTo>
                  <a:pt x="3124706" y="1872"/>
                  <a:pt x="2970848" y="41228"/>
                  <a:pt x="2771089" y="18288"/>
                </a:cubicBezTo>
                <a:cubicBezTo>
                  <a:pt x="2571330" y="-4652"/>
                  <a:pt x="2374617" y="32581"/>
                  <a:pt x="2108149" y="18288"/>
                </a:cubicBezTo>
                <a:cubicBezTo>
                  <a:pt x="1841681" y="3995"/>
                  <a:pt x="1730147" y="-7187"/>
                  <a:pt x="1445209" y="18288"/>
                </a:cubicBezTo>
                <a:cubicBezTo>
                  <a:pt x="1160271" y="43763"/>
                  <a:pt x="1128446" y="30981"/>
                  <a:pt x="822046" y="18288"/>
                </a:cubicBezTo>
                <a:cubicBezTo>
                  <a:pt x="515646" y="5595"/>
                  <a:pt x="401539" y="48208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F80E1A-A917-2640-678C-09C884906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D014B1D-A11C-2FFC-894A-19746F49F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8E25F4B-E268-DA49-9A09-D7C9718083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41" r="2941" b="-566"/>
          <a:stretch/>
        </p:blipFill>
        <p:spPr>
          <a:xfrm>
            <a:off x="237274" y="-1151"/>
            <a:ext cx="1581754" cy="1699151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2DFD82D-F8B1-FFA2-863A-4BE2037B3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2494" y="0"/>
            <a:ext cx="5671506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F2843-94CF-185A-D08A-0E28411232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6545" y="762538"/>
            <a:ext cx="4237012" cy="3199862"/>
          </a:xfrm>
        </p:spPr>
        <p:txBody>
          <a:bodyPr anchor="b">
            <a:normAutofit/>
          </a:bodyPr>
          <a:lstStyle/>
          <a:p>
            <a:pPr algn="l"/>
            <a:r>
              <a:rPr lang="en-IN" sz="5700" dirty="0">
                <a:solidFill>
                  <a:srgbClr val="FFFFFF"/>
                </a:solidFill>
              </a:rPr>
              <a:t>Thanks!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0FB0C159-5F3A-7217-1429-9174A920B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8261" y="4043302"/>
            <a:ext cx="3977640" cy="18288"/>
          </a:xfrm>
          <a:custGeom>
            <a:avLst/>
            <a:gdLst>
              <a:gd name="connsiteX0" fmla="*/ 0 w 3977640"/>
              <a:gd name="connsiteY0" fmla="*/ 0 h 18288"/>
              <a:gd name="connsiteX1" fmla="*/ 742493 w 3977640"/>
              <a:gd name="connsiteY1" fmla="*/ 0 h 18288"/>
              <a:gd name="connsiteX2" fmla="*/ 1445209 w 3977640"/>
              <a:gd name="connsiteY2" fmla="*/ 0 h 18288"/>
              <a:gd name="connsiteX3" fmla="*/ 2147926 w 3977640"/>
              <a:gd name="connsiteY3" fmla="*/ 0 h 18288"/>
              <a:gd name="connsiteX4" fmla="*/ 2691536 w 3977640"/>
              <a:gd name="connsiteY4" fmla="*/ 0 h 18288"/>
              <a:gd name="connsiteX5" fmla="*/ 3274924 w 3977640"/>
              <a:gd name="connsiteY5" fmla="*/ 0 h 18288"/>
              <a:gd name="connsiteX6" fmla="*/ 3977640 w 3977640"/>
              <a:gd name="connsiteY6" fmla="*/ 0 h 18288"/>
              <a:gd name="connsiteX7" fmla="*/ 3977640 w 3977640"/>
              <a:gd name="connsiteY7" fmla="*/ 18288 h 18288"/>
              <a:gd name="connsiteX8" fmla="*/ 3314700 w 3977640"/>
              <a:gd name="connsiteY8" fmla="*/ 18288 h 18288"/>
              <a:gd name="connsiteX9" fmla="*/ 2771089 w 3977640"/>
              <a:gd name="connsiteY9" fmla="*/ 18288 h 18288"/>
              <a:gd name="connsiteX10" fmla="*/ 2227478 w 3977640"/>
              <a:gd name="connsiteY10" fmla="*/ 18288 h 18288"/>
              <a:gd name="connsiteX11" fmla="*/ 1524762 w 3977640"/>
              <a:gd name="connsiteY11" fmla="*/ 18288 h 18288"/>
              <a:gd name="connsiteX12" fmla="*/ 941375 w 3977640"/>
              <a:gd name="connsiteY12" fmla="*/ 18288 h 18288"/>
              <a:gd name="connsiteX13" fmla="*/ 0 w 3977640"/>
              <a:gd name="connsiteY13" fmla="*/ 18288 h 18288"/>
              <a:gd name="connsiteX14" fmla="*/ 0 w 397764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977640" h="18288" fill="none" extrusionOk="0">
                <a:moveTo>
                  <a:pt x="0" y="0"/>
                </a:moveTo>
                <a:cubicBezTo>
                  <a:pt x="362724" y="-2785"/>
                  <a:pt x="438784" y="-35866"/>
                  <a:pt x="742493" y="0"/>
                </a:cubicBezTo>
                <a:cubicBezTo>
                  <a:pt x="1046202" y="35866"/>
                  <a:pt x="1214361" y="6330"/>
                  <a:pt x="1445209" y="0"/>
                </a:cubicBezTo>
                <a:cubicBezTo>
                  <a:pt x="1676057" y="-6330"/>
                  <a:pt x="1906372" y="-3266"/>
                  <a:pt x="2147926" y="0"/>
                </a:cubicBezTo>
                <a:cubicBezTo>
                  <a:pt x="2389480" y="3266"/>
                  <a:pt x="2520714" y="16824"/>
                  <a:pt x="2691536" y="0"/>
                </a:cubicBezTo>
                <a:cubicBezTo>
                  <a:pt x="2862358" y="-16824"/>
                  <a:pt x="3036508" y="-14038"/>
                  <a:pt x="3274924" y="0"/>
                </a:cubicBezTo>
                <a:cubicBezTo>
                  <a:pt x="3513340" y="14038"/>
                  <a:pt x="3634141" y="-18809"/>
                  <a:pt x="3977640" y="0"/>
                </a:cubicBezTo>
                <a:cubicBezTo>
                  <a:pt x="3977140" y="8855"/>
                  <a:pt x="3977749" y="14521"/>
                  <a:pt x="3977640" y="18288"/>
                </a:cubicBezTo>
                <a:cubicBezTo>
                  <a:pt x="3757007" y="32029"/>
                  <a:pt x="3469003" y="-5112"/>
                  <a:pt x="3314700" y="18288"/>
                </a:cubicBezTo>
                <a:cubicBezTo>
                  <a:pt x="3160397" y="41688"/>
                  <a:pt x="2914663" y="19512"/>
                  <a:pt x="2771089" y="18288"/>
                </a:cubicBezTo>
                <a:cubicBezTo>
                  <a:pt x="2627515" y="17064"/>
                  <a:pt x="2417576" y="42034"/>
                  <a:pt x="2227478" y="18288"/>
                </a:cubicBezTo>
                <a:cubicBezTo>
                  <a:pt x="2037380" y="-5458"/>
                  <a:pt x="1775246" y="-2032"/>
                  <a:pt x="1524762" y="18288"/>
                </a:cubicBezTo>
                <a:cubicBezTo>
                  <a:pt x="1274278" y="38608"/>
                  <a:pt x="1225405" y="46940"/>
                  <a:pt x="941375" y="18288"/>
                </a:cubicBezTo>
                <a:cubicBezTo>
                  <a:pt x="657345" y="-10364"/>
                  <a:pt x="468340" y="57851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3977640" h="18288" stroke="0" extrusionOk="0">
                <a:moveTo>
                  <a:pt x="0" y="0"/>
                </a:moveTo>
                <a:cubicBezTo>
                  <a:pt x="167643" y="7540"/>
                  <a:pt x="416663" y="12011"/>
                  <a:pt x="623164" y="0"/>
                </a:cubicBezTo>
                <a:cubicBezTo>
                  <a:pt x="829665" y="-12011"/>
                  <a:pt x="908844" y="7531"/>
                  <a:pt x="1166774" y="0"/>
                </a:cubicBezTo>
                <a:cubicBezTo>
                  <a:pt x="1424704" y="-7531"/>
                  <a:pt x="1745729" y="22552"/>
                  <a:pt x="1909267" y="0"/>
                </a:cubicBezTo>
                <a:cubicBezTo>
                  <a:pt x="2072805" y="-22552"/>
                  <a:pt x="2313264" y="2550"/>
                  <a:pt x="2532431" y="0"/>
                </a:cubicBezTo>
                <a:cubicBezTo>
                  <a:pt x="2751598" y="-2550"/>
                  <a:pt x="2914229" y="-1772"/>
                  <a:pt x="3155594" y="0"/>
                </a:cubicBezTo>
                <a:cubicBezTo>
                  <a:pt x="3396959" y="1772"/>
                  <a:pt x="3603015" y="-38331"/>
                  <a:pt x="3977640" y="0"/>
                </a:cubicBezTo>
                <a:cubicBezTo>
                  <a:pt x="3976742" y="7180"/>
                  <a:pt x="3977809" y="13790"/>
                  <a:pt x="3977640" y="18288"/>
                </a:cubicBezTo>
                <a:cubicBezTo>
                  <a:pt x="3733612" y="44026"/>
                  <a:pt x="3504694" y="34704"/>
                  <a:pt x="3314700" y="18288"/>
                </a:cubicBezTo>
                <a:cubicBezTo>
                  <a:pt x="3124706" y="1872"/>
                  <a:pt x="2970848" y="41228"/>
                  <a:pt x="2771089" y="18288"/>
                </a:cubicBezTo>
                <a:cubicBezTo>
                  <a:pt x="2571330" y="-4652"/>
                  <a:pt x="2374617" y="32581"/>
                  <a:pt x="2108149" y="18288"/>
                </a:cubicBezTo>
                <a:cubicBezTo>
                  <a:pt x="1841681" y="3995"/>
                  <a:pt x="1730147" y="-7187"/>
                  <a:pt x="1445209" y="18288"/>
                </a:cubicBezTo>
                <a:cubicBezTo>
                  <a:pt x="1160271" y="43763"/>
                  <a:pt x="1128446" y="30981"/>
                  <a:pt x="822046" y="18288"/>
                </a:cubicBezTo>
                <a:cubicBezTo>
                  <a:pt x="515646" y="5595"/>
                  <a:pt x="401539" y="48208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qr code with a dinosaur&#10;&#10;AI-generated content may be incorrect.">
            <a:extLst>
              <a:ext uri="{FF2B5EF4-FFF2-40B4-BE49-F238E27FC236}">
                <a16:creationId xmlns:a16="http://schemas.microsoft.com/office/drawing/2014/main" id="{422252E8-0657-189D-AA99-56CE2411B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64" y="1864796"/>
            <a:ext cx="1797382" cy="1797382"/>
          </a:xfrm>
          <a:prstGeom prst="rect">
            <a:avLst/>
          </a:prstGeom>
        </p:spPr>
      </p:pic>
      <p:pic>
        <p:nvPicPr>
          <p:cNvPr id="5" name="Picture 4" descr="A qr code with a dinosaur&#10;&#10;AI-generated content may be incorrect.">
            <a:extLst>
              <a:ext uri="{FF2B5EF4-FFF2-40B4-BE49-F238E27FC236}">
                <a16:creationId xmlns:a16="http://schemas.microsoft.com/office/drawing/2014/main" id="{85974E54-BD69-D69C-3AC6-568CDABE04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563" y="4462525"/>
            <a:ext cx="1807276" cy="18023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FD4190-980D-5B3A-079C-B16E52ADDF1D}"/>
              </a:ext>
            </a:extLst>
          </p:cNvPr>
          <p:cNvSpPr txBox="1"/>
          <p:nvPr/>
        </p:nvSpPr>
        <p:spPr>
          <a:xfrm>
            <a:off x="330197" y="3661139"/>
            <a:ext cx="229292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LinkedIn: </a:t>
            </a:r>
            <a:r>
              <a:rPr lang="en-US" dirty="0">
                <a:ea typeface="+mn-lt"/>
                <a:cs typeface="+mn-lt"/>
              </a:rPr>
              <a:t>vikasmalik21</a:t>
            </a:r>
            <a:endParaRPr lang="en-US" dirty="0" err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14EB4-493B-3FB5-61A5-27BB3E20F1DD}"/>
              </a:ext>
            </a:extLst>
          </p:cNvPr>
          <p:cNvSpPr txBox="1"/>
          <p:nvPr/>
        </p:nvSpPr>
        <p:spPr>
          <a:xfrm>
            <a:off x="780465" y="6194541"/>
            <a:ext cx="139238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X: @_vikasM</a:t>
            </a:r>
          </a:p>
        </p:txBody>
      </p:sp>
    </p:spTree>
    <p:extLst>
      <p:ext uri="{BB962C8B-B14F-4D97-AF65-F5344CB8AC3E}">
        <p14:creationId xmlns:p14="http://schemas.microsoft.com/office/powerpoint/2010/main" val="2991610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C4F169-C0ED-4A02-D9AE-D841CE472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36EDD0-B7BB-20FB-DC34-97209A62D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40DE4A7-91B9-F7CC-84F2-D311A88B3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26820-F151-D938-BC75-1457B0CDA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600" dirty="0">
                <a:solidFill>
                  <a:srgbClr val="FFFFFF"/>
                </a:solidFill>
              </a:rPr>
              <a:t>References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6A1A6-4CDF-8483-4804-E1F8BF8E8B33}"/>
              </a:ext>
            </a:extLst>
          </p:cNvPr>
          <p:cNvSpPr txBox="1"/>
          <p:nvPr/>
        </p:nvSpPr>
        <p:spPr>
          <a:xfrm>
            <a:off x="4271562" y="1998943"/>
            <a:ext cx="449481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2"/>
              </a:rPr>
              <a:t>https://spring.io/projects/spring-ai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3"/>
              </a:rPr>
              <a:t>https://docs.spring.io/spring-ai/reference/api/chatclient.html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 algn="l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4"/>
              </a:rPr>
              <a:t>https://spring.io/blog/2025/01/21/spring-ai-agentic-patterns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5"/>
              </a:rPr>
              <a:t>https://docs.spring.io/spring-ai/reference/api/vectordbs.html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6"/>
              </a:rPr>
              <a:t>https://docs.spring.io/spring-ai/reference/api/tools.html</a:t>
            </a: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7"/>
              </a:rPr>
              <a:t>https://docs.spring.io/spring-ai/reference/api/mcp/mcp-overview.html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32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31BD62-4B1C-4734-2503-B6F920013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05AF356-8A5C-410F-1DBB-6A69E2388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F53452-382C-1E0B-A0CC-BCF0C1E6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53" y="640080"/>
            <a:ext cx="2800511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700" dirty="0"/>
              <a:t>Delhi NCR Jug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58228484-0155-824A-F1EB-C7480408C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753" y="4409267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34667-4A9B-AFFC-6EC0-2059B4178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261" y="3277251"/>
            <a:ext cx="2857500" cy="2857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420C59-A286-25E4-7254-EFF107C67797}"/>
              </a:ext>
            </a:extLst>
          </p:cNvPr>
          <p:cNvSpPr txBox="1"/>
          <p:nvPr/>
        </p:nvSpPr>
        <p:spPr>
          <a:xfrm>
            <a:off x="4572000" y="6134751"/>
            <a:ext cx="384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delhijug</a:t>
            </a:r>
            <a:r>
              <a:rPr lang="en-US" dirty="0"/>
              <a:t>/meetups#</a:t>
            </a:r>
          </a:p>
        </p:txBody>
      </p:sp>
      <p:pic>
        <p:nvPicPr>
          <p:cNvPr id="11" name="Picture 10" descr="A close-up of a logo&#10;&#10;AI-generated content may be incorrect.">
            <a:extLst>
              <a:ext uri="{FF2B5EF4-FFF2-40B4-BE49-F238E27FC236}">
                <a16:creationId xmlns:a16="http://schemas.microsoft.com/office/drawing/2014/main" id="{FE18890D-3884-9AB9-CEDD-0D4922553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996" y="1567847"/>
            <a:ext cx="7772400" cy="15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7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83" y="673770"/>
            <a:ext cx="2959813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300" dirty="0">
                <a:solidFill>
                  <a:srgbClr val="FFFFFF"/>
                </a:solidFill>
              </a:rPr>
              <a:t>Introduction to </a:t>
            </a:r>
            <a:r>
              <a:rPr lang="en-IN" sz="4300" dirty="0" err="1">
                <a:solidFill>
                  <a:srgbClr val="FFFFFF"/>
                </a:solidFill>
              </a:rPr>
              <a:t>AgenticAI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57E96F-2DCB-1240-B2CA-4136497180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537609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300" dirty="0">
                <a:solidFill>
                  <a:srgbClr val="FFFFFF"/>
                </a:solidFill>
              </a:rPr>
              <a:t>Introduction to </a:t>
            </a:r>
            <a:r>
              <a:rPr lang="en-IN" sz="3300" dirty="0" err="1">
                <a:solidFill>
                  <a:srgbClr val="FFFFFF"/>
                </a:solidFill>
              </a:rPr>
              <a:t>SpringAI</a:t>
            </a:r>
            <a:endParaRPr lang="en-IN" sz="33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EAF8B0-4775-D4FF-607F-AECF93B847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354698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4700">
                <a:solidFill>
                  <a:srgbClr val="FFFFFF"/>
                </a:solidFill>
              </a:rPr>
              <a:t>Features of SpringAI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5EC9BC-C5ED-5A61-D6C1-F9A4EBDBB6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978881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553462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300" dirty="0">
                <a:solidFill>
                  <a:srgbClr val="FFFFFF"/>
                </a:solidFill>
              </a:rPr>
              <a:t>Agentic Fundamental Patterns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A9EB6E-E9C1-4864-3BAF-8C9AA10799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8371045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1" y="3577456"/>
            <a:ext cx="818223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kern="1200" dirty="0">
                <a:latin typeface="+mj-lt"/>
                <a:ea typeface="+mj-ea"/>
                <a:cs typeface="+mj-cs"/>
              </a:rPr>
              <a:t>Technical Architecture: Evaluator-Optimizer</a:t>
            </a:r>
            <a:endParaRPr lang="en-US" sz="3200" kern="1200">
              <a:latin typeface="+mj-lt"/>
              <a:ea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B64D8D-1A8B-327D-CA81-B917588BD7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76" t="2578" r="1803" b="1842"/>
          <a:stretch/>
        </p:blipFill>
        <p:spPr>
          <a:xfrm>
            <a:off x="588501" y="1035850"/>
            <a:ext cx="7968874" cy="2787265"/>
          </a:xfrm>
          <a:prstGeom prst="rect">
            <a:avLst/>
          </a:prstGeom>
        </p:spPr>
      </p:pic>
      <p:sp>
        <p:nvSpPr>
          <p:cNvPr id="26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5509052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19865" y="20479"/>
                  <a:pt x="493281" y="26186"/>
                  <a:pt x="685800" y="0"/>
                </a:cubicBezTo>
                <a:cubicBezTo>
                  <a:pt x="878319" y="-26186"/>
                  <a:pt x="1121382" y="-11869"/>
                  <a:pt x="1371600" y="0"/>
                </a:cubicBezTo>
                <a:cubicBezTo>
                  <a:pt x="1621818" y="11869"/>
                  <a:pt x="1878793" y="32281"/>
                  <a:pt x="2057400" y="0"/>
                </a:cubicBezTo>
                <a:cubicBezTo>
                  <a:pt x="2236007" y="-32281"/>
                  <a:pt x="2433797" y="-18251"/>
                  <a:pt x="2674620" y="0"/>
                </a:cubicBezTo>
                <a:cubicBezTo>
                  <a:pt x="2915443" y="18251"/>
                  <a:pt x="3205923" y="-1443"/>
                  <a:pt x="3429000" y="0"/>
                </a:cubicBezTo>
                <a:cubicBezTo>
                  <a:pt x="3429442" y="4516"/>
                  <a:pt x="3428173" y="12266"/>
                  <a:pt x="3429000" y="18288"/>
                </a:cubicBezTo>
                <a:cubicBezTo>
                  <a:pt x="3221081" y="48608"/>
                  <a:pt x="3088001" y="8066"/>
                  <a:pt x="2811780" y="18288"/>
                </a:cubicBezTo>
                <a:cubicBezTo>
                  <a:pt x="2535559" y="28510"/>
                  <a:pt x="2481355" y="24898"/>
                  <a:pt x="2228850" y="18288"/>
                </a:cubicBezTo>
                <a:cubicBezTo>
                  <a:pt x="1976345" y="11679"/>
                  <a:pt x="1807520" y="48356"/>
                  <a:pt x="1543050" y="18288"/>
                </a:cubicBezTo>
                <a:cubicBezTo>
                  <a:pt x="1278580" y="-11780"/>
                  <a:pt x="1181944" y="5123"/>
                  <a:pt x="925830" y="18288"/>
                </a:cubicBezTo>
                <a:cubicBezTo>
                  <a:pt x="669716" y="31453"/>
                  <a:pt x="410304" y="34815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74095" y="-12874"/>
                  <a:pt x="443087" y="-14090"/>
                  <a:pt x="617220" y="0"/>
                </a:cubicBezTo>
                <a:cubicBezTo>
                  <a:pt x="791353" y="14090"/>
                  <a:pt x="1072677" y="8451"/>
                  <a:pt x="1200150" y="0"/>
                </a:cubicBezTo>
                <a:cubicBezTo>
                  <a:pt x="1327623" y="-8451"/>
                  <a:pt x="1526638" y="19866"/>
                  <a:pt x="1817370" y="0"/>
                </a:cubicBezTo>
                <a:cubicBezTo>
                  <a:pt x="2108102" y="-19866"/>
                  <a:pt x="2221289" y="26161"/>
                  <a:pt x="2503170" y="0"/>
                </a:cubicBezTo>
                <a:cubicBezTo>
                  <a:pt x="2785051" y="-26161"/>
                  <a:pt x="3022134" y="39178"/>
                  <a:pt x="3429000" y="0"/>
                </a:cubicBezTo>
                <a:cubicBezTo>
                  <a:pt x="3429577" y="4624"/>
                  <a:pt x="3429819" y="11191"/>
                  <a:pt x="3429000" y="18288"/>
                </a:cubicBezTo>
                <a:cubicBezTo>
                  <a:pt x="3103464" y="593"/>
                  <a:pt x="2887909" y="22940"/>
                  <a:pt x="2743200" y="18288"/>
                </a:cubicBezTo>
                <a:cubicBezTo>
                  <a:pt x="2598491" y="13636"/>
                  <a:pt x="2362615" y="10656"/>
                  <a:pt x="1988820" y="18288"/>
                </a:cubicBezTo>
                <a:cubicBezTo>
                  <a:pt x="1615025" y="25920"/>
                  <a:pt x="1580494" y="3693"/>
                  <a:pt x="1405890" y="18288"/>
                </a:cubicBezTo>
                <a:cubicBezTo>
                  <a:pt x="1231286" y="32884"/>
                  <a:pt x="885259" y="-16285"/>
                  <a:pt x="651510" y="18288"/>
                </a:cubicBezTo>
                <a:cubicBezTo>
                  <a:pt x="417761" y="52861"/>
                  <a:pt x="138362" y="-13856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7753" y="640080"/>
            <a:ext cx="2800511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700" dirty="0"/>
              <a:t>Demo</a:t>
            </a:r>
          </a:p>
        </p:txBody>
      </p:sp>
      <p:sp>
        <p:nvSpPr>
          <p:cNvPr id="2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753" y="4409267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erson sitting at a desk with a computer screen&#10;&#10;AI-generated content may be incorrect.">
            <a:extLst>
              <a:ext uri="{FF2B5EF4-FFF2-40B4-BE49-F238E27FC236}">
                <a16:creationId xmlns:a16="http://schemas.microsoft.com/office/drawing/2014/main" id="{DC5764F8-F70F-AACE-98A2-F7EAE7F980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90" r="35290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A3A32F-C40B-1E1F-C1BD-AC0E839CF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93" y="21504"/>
            <a:ext cx="2857500" cy="2857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096038-0800-0F56-9A86-65B17C963078}"/>
              </a:ext>
            </a:extLst>
          </p:cNvPr>
          <p:cNvSpPr txBox="1"/>
          <p:nvPr/>
        </p:nvSpPr>
        <p:spPr>
          <a:xfrm>
            <a:off x="82989" y="2828951"/>
            <a:ext cx="38163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github.com</a:t>
            </a:r>
            <a:r>
              <a:rPr lang="en-US" sz="1200" dirty="0"/>
              <a:t>/vikmalik/demos/tree/main/workshop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00DCB2-7E4D-4A4B-693C-7959F2C95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F6BD3-82C6-5FC4-8374-3273E6B1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753" y="640080"/>
            <a:ext cx="2800511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700" dirty="0"/>
              <a:t>Questions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7753" y="4409267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rtoon of a child in an office&#10;&#10;AI-generated content may be incorrect.">
            <a:extLst>
              <a:ext uri="{FF2B5EF4-FFF2-40B4-BE49-F238E27FC236}">
                <a16:creationId xmlns:a16="http://schemas.microsoft.com/office/drawing/2014/main" id="{A5BD538E-74E5-3FC2-7B07-A56EDABA1B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799" r="16781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31345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220</Words>
  <Application>Microsoft Macintosh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Agentic workflow with SpringAI</vt:lpstr>
      <vt:lpstr>Delhi NCR Jug</vt:lpstr>
      <vt:lpstr>Introduction to AgenticAI</vt:lpstr>
      <vt:lpstr>Introduction to SpringAI</vt:lpstr>
      <vt:lpstr>Features of SpringAI</vt:lpstr>
      <vt:lpstr>Agentic Fundamental Patterns</vt:lpstr>
      <vt:lpstr>Technical Architecture: Evaluator-Optimizer</vt:lpstr>
      <vt:lpstr>Demo</vt:lpstr>
      <vt:lpstr>Questions</vt:lpstr>
      <vt:lpstr>Thanks!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Vikas Malik (vikmalik)</cp:lastModifiedBy>
  <cp:revision>131</cp:revision>
  <dcterms:created xsi:type="dcterms:W3CDTF">2013-01-27T09:14:16Z</dcterms:created>
  <dcterms:modified xsi:type="dcterms:W3CDTF">2025-04-10T08:58:12Z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2025-03-16T07:43:40Z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99b85271-7cc2-4279-b8ce-2e91f945e05b</vt:lpwstr>
  </property>
  <property fmtid="{D5CDD505-2E9C-101B-9397-08002B2CF9AE}" pid="8" name="MSIP_Label_c8f49a32-fde3-48a5-9266-b5b0972a22dc_ContentBits">
    <vt:lpwstr>2</vt:lpwstr>
  </property>
  <property fmtid="{D5CDD505-2E9C-101B-9397-08002B2CF9AE}" pid="9" name="MSIP_Label_c8f49a32-fde3-48a5-9266-b5b0972a22dc_Tag">
    <vt:lpwstr>50, 3, 0, 1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Cisco Confidential</vt:lpwstr>
  </property>
</Properties>
</file>