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bc558d4c7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bc558d4c7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bc558d4c7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bc558d4c7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0" name="Google Shape;30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7" name="Google Shape;3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6" name="Google Shape;46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52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3" name="Google Shape;53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0" name="Google Shape;60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7" name="Google Shape;67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1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1" name="Google Shape;71;p1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delhischoolofai/delhischoolofai/blob/master/CODE_OF_CONDUCT.md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3" Type="http://schemas.openxmlformats.org/officeDocument/2006/relationships/image" Target="../media/image10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Relationship Id="rId6" Type="http://schemas.openxmlformats.org/officeDocument/2006/relationships/image" Target="../media/image2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github.com/delhischoolofai/resources" TargetMode="External"/><Relationship Id="rId4" Type="http://schemas.openxmlformats.org/officeDocument/2006/relationships/hyperlink" Target="http://github.com/delhischoolofai/delhischoolofai.github.io" TargetMode="External"/><Relationship Id="rId5" Type="http://schemas.openxmlformats.org/officeDocument/2006/relationships/hyperlink" Target="http://github.com/delhischoolofai/delhischoolofai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://github.com/delhischoolofai" TargetMode="External"/><Relationship Id="rId8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Building and Growing with the Community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Delhi School of AI</a:t>
            </a:r>
            <a:endParaRPr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15123" r="0" t="0"/>
          <a:stretch/>
        </p:blipFill>
        <p:spPr>
          <a:xfrm>
            <a:off x="0" y="0"/>
            <a:ext cx="1225226" cy="4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Activities and Events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38160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Hack-a-thons &amp; Make-a-thons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Mentorships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Jam Sessions (Online + Offline)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Research Clubs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Delegating at Symposiums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Open Source Projects + Teams</a:t>
            </a:r>
            <a:endParaRPr sz="1600"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9525" y="1079325"/>
            <a:ext cx="2590850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 b="0" l="15123" r="0" t="0"/>
          <a:stretch/>
        </p:blipFill>
        <p:spPr>
          <a:xfrm>
            <a:off x="0" y="4662250"/>
            <a:ext cx="1225226" cy="4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Roles and Responsibilities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729450" y="2078875"/>
            <a:ext cx="4185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GitHub Repository Maintainers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Web Developers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Community Outreach Fellows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Event Management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Event Content Creators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Technical Writers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Social Media Experts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Co-Deans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1600"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2700" y="1092300"/>
            <a:ext cx="3657549" cy="365754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4">
            <a:alphaModFix/>
          </a:blip>
          <a:srcRect b="0" l="15123" r="0" t="0"/>
          <a:stretch/>
        </p:blipFill>
        <p:spPr>
          <a:xfrm>
            <a:off x="0" y="4662250"/>
            <a:ext cx="1225226" cy="4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Community Expectations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729450" y="2078875"/>
            <a:ext cx="40551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Asking Questions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Participating Actively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Contributing Constructively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Encouraging Inclusivity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Sharing of Knowledge</a:t>
            </a:r>
            <a:endParaRPr sz="1600"/>
          </a:p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4045275" y="3745575"/>
            <a:ext cx="47751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of Conduct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https://github.com/delhischoolofai/delhischoolofai/blob/master/CODE_OF_CONDUCT.md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6100" y="2078874"/>
            <a:ext cx="5113452" cy="1591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 rotWithShape="1">
          <a:blip r:embed="rId5">
            <a:alphaModFix/>
          </a:blip>
          <a:srcRect b="0" l="15123" r="0" t="0"/>
          <a:stretch/>
        </p:blipFill>
        <p:spPr>
          <a:xfrm>
            <a:off x="0" y="4662250"/>
            <a:ext cx="1225226" cy="4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950" y="587350"/>
            <a:ext cx="3196851" cy="92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2769639" cy="155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29650" y="810675"/>
            <a:ext cx="3518751" cy="70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3450" y="1733925"/>
            <a:ext cx="2522676" cy="135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59136" y="1818125"/>
            <a:ext cx="2522675" cy="1002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4049" y="3435524"/>
            <a:ext cx="2342076" cy="92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912837" y="2971700"/>
            <a:ext cx="1505850" cy="185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994800" y="1733925"/>
            <a:ext cx="2423126" cy="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886675" y="2820450"/>
            <a:ext cx="1822399" cy="10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976412" y="3581525"/>
            <a:ext cx="1642925" cy="16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874825" y="2722888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 rotWithShape="1">
          <a:blip r:embed="rId14">
            <a:alphaModFix/>
          </a:blip>
          <a:srcRect b="0" l="15123" r="0" t="0"/>
          <a:stretch/>
        </p:blipFill>
        <p:spPr>
          <a:xfrm>
            <a:off x="0" y="4627900"/>
            <a:ext cx="1225226" cy="4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Website’s tech stack...</a:t>
            </a:r>
            <a:endParaRPr/>
          </a:p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75" y="618150"/>
            <a:ext cx="3171825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6775" y="433575"/>
            <a:ext cx="5107574" cy="143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2150" y="2570775"/>
            <a:ext cx="2486999" cy="152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4750" y="2892875"/>
            <a:ext cx="2755123" cy="727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Resources and Materials</a:t>
            </a:r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729450" y="2078875"/>
            <a:ext cx="7688700" cy="9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Study Material		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github.com/delhischoolofai/resources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Website			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github.com/delhischoolofai/delhischoolofai.github.io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Meetup Content	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github.com/delhischoolofai/delhischoolofai</a:t>
            </a:r>
            <a:endParaRPr sz="1600"/>
          </a:p>
        </p:txBody>
      </p:sp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6">
            <a:alphaModFix/>
          </a:blip>
          <a:srcRect b="0" l="15124" r="0" t="0"/>
          <a:stretch/>
        </p:blipFill>
        <p:spPr>
          <a:xfrm>
            <a:off x="0" y="4662250"/>
            <a:ext cx="1225226" cy="4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18174" y="3291498"/>
            <a:ext cx="707650" cy="70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to Know the community better.</a:t>
            </a:r>
            <a:endParaRPr/>
          </a:p>
        </p:txBody>
      </p:sp>
      <p:sp>
        <p:nvSpPr>
          <p:cNvPr id="160" name="Google Shape;160;p2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fill out the form...</a:t>
            </a: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3225" y="218775"/>
            <a:ext cx="4570775" cy="45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idx="1" type="body"/>
          </p:nvPr>
        </p:nvSpPr>
        <p:spPr>
          <a:xfrm flipH="1" rot="-441">
            <a:off x="3402000" y="1868725"/>
            <a:ext cx="2340000" cy="10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167" name="Google Shape;167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21"/>
          <p:cNvPicPr preferRelativeResize="0"/>
          <p:nvPr/>
        </p:nvPicPr>
        <p:blipFill rotWithShape="1">
          <a:blip r:embed="rId3">
            <a:alphaModFix/>
          </a:blip>
          <a:srcRect b="0" l="15123" r="0" t="0"/>
          <a:stretch/>
        </p:blipFill>
        <p:spPr>
          <a:xfrm>
            <a:off x="0" y="4662250"/>
            <a:ext cx="1225226" cy="4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