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23386d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23386d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23386dc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23386dc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23386dc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23386dc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23386dc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23386dc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3386dc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3386dc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275"/>
            <a:ext cx="8839204" cy="394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550"/>
            <a:ext cx="8839204" cy="402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0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93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09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96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