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29e0f20c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29e0f20c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1ea0ed6d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1ea0ed6d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1ea0ed6d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1ea0ed6d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2a7140c5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2a7140c5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29e0f20c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29e0f20c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2d5181c7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2d5181c7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29e0f20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29e0f20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41 million people die each year - equivalent to 74% of all global deaths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29e0f20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29e0f20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annual deaths - not just premature deaths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2a7140c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2a7140c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2a7140c5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2a7140c5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29e0f20c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29e0f20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time being many analyses, including our consider sex as a binary in which hormonal, chromosomal, gonadal factors align. In many of these studies, including ours, gender is not considered as a seperate variable although studies have shown that the experience of gender does have physiological effects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2a7140c5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2a7140c5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2a7140c5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2a7140c5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1ea0ed6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1ea0ed6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88950" y="235725"/>
            <a:ext cx="8554800" cy="32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Analyses of Data on Non-Communicable Disease Mortality</a:t>
            </a:r>
            <a:endParaRPr sz="5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828750" y="3619575"/>
            <a:ext cx="74865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Kyra Zhu and Delia Carlino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150" y="0"/>
            <a:ext cx="5759155" cy="269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99600"/>
            <a:ext cx="5293189" cy="246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 rotWithShape="1">
          <a:blip r:embed="rId5">
            <a:alphaModFix/>
          </a:blip>
          <a:srcRect b="0" l="0" r="13337" t="0"/>
          <a:stretch/>
        </p:blipFill>
        <p:spPr>
          <a:xfrm>
            <a:off x="4572000" y="2699600"/>
            <a:ext cx="4577551" cy="24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226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Diabetes associated mortality has increased in the past 20 years</a:t>
            </a:r>
            <a:endParaRPr sz="2220"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9204"/>
            <a:ext cx="9144003" cy="4344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6700"/>
            <a:ext cx="8839197" cy="355024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4"/>
          <p:cNvSpPr txBox="1"/>
          <p:nvPr/>
        </p:nvSpPr>
        <p:spPr>
          <a:xfrm>
            <a:off x="971550" y="370325"/>
            <a:ext cx="72009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NCD Mortality has a higher incidence in countries with higher populations, even when measured as a ratio of deaths/population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factors 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017725"/>
            <a:ext cx="8520600" cy="35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Rates of adult obesity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Percentage of adults with BMI greater than or equal to 30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Rates of alcohol consumption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Percentage of alcohol consumers in the past 12 months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Blood pressure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Age standardized estimate of mean systolic blood pressure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Cholesterol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Crude estimate of mean total cholesterol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Human Development Index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Developed by the United Nations Development Programme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Life expectancy at birth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Mean years of schooling/expected years of schooling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Gross national income per capita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112225"/>
            <a:ext cx="8520600" cy="9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Model:          = 0: HDI rank and Cholesterol are most significant predictors  </a:t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4950" y="112228"/>
            <a:ext cx="51543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8839204" cy="3724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NCD Mortality trends are steadily increasing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Men have higher rates of NCD mortality for all four major disease groups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Certain regions are experiencing </a:t>
            </a:r>
            <a:r>
              <a:rPr lang="en"/>
              <a:t>higher rates of mortality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Rates are increasing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Potential for powerful public health interventions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Cardiovascular disease rates are increasing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Potential for powerful public health interventions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14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Non-Communicable Diseases (NCD) are the disease category with the highest burden of disease and highest rates of mortality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52494" l="0" r="0" t="0"/>
          <a:stretch/>
        </p:blipFill>
        <p:spPr>
          <a:xfrm>
            <a:off x="437825" y="1854500"/>
            <a:ext cx="8098224" cy="271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025" y="1594200"/>
            <a:ext cx="5874450" cy="30747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969150" y="274000"/>
            <a:ext cx="7205700" cy="1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Four groups of diseases account for more than 15 million premature (between the ages of 30 and 69) and over 30 million total deaths per year  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1624275" y="4184325"/>
            <a:ext cx="14037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17.9 million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161625" y="4184325"/>
            <a:ext cx="11697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1.5 million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732425" y="4251225"/>
            <a:ext cx="12867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4.1 million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6236375" y="4251225"/>
            <a:ext cx="10527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9.3 million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04125" y="445025"/>
            <a:ext cx="8528100" cy="18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NCD mortality can be investigated for patterns that can be used for a more focused response to health </a:t>
            </a:r>
            <a:r>
              <a:rPr lang="en"/>
              <a:t>discrepancies</a:t>
            </a:r>
            <a:r>
              <a:rPr lang="en"/>
              <a:t> and trends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563" y="2911063"/>
            <a:ext cx="378142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Examine WHO NCD mortality database for: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Sexual dimorphic trends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Region specific trends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Trends over time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Analysis of correlation with potential risk factors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2900100" cy="37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Sex is being recognized as a biological variable with influences on physiology and pathophysiology 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924" y="133675"/>
            <a:ext cx="5632076" cy="455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1053300" y="330050"/>
            <a:ext cx="703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Males experience higher rates of NCD mortality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513" y="902750"/>
            <a:ext cx="4678975" cy="39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males and females experience significantly higher rates of cardiovascular disease mortality as opposed to other NCDs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88" y="1765300"/>
            <a:ext cx="7491626" cy="3177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457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NCD Mortality has increased in the past 20 years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500" y="1170125"/>
            <a:ext cx="798506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