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7999710" cy="2159952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272" y="3536011"/>
            <a:ext cx="13501630" cy="7522148"/>
          </a:xfrm>
        </p:spPr>
        <p:txBody>
          <a:bodyPr anchor="b"/>
          <a:lstStyle>
            <a:lvl1pPr algn="ctr">
              <a:defRPr sz="118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272" y="11348242"/>
            <a:ext cx="13501630" cy="5216488"/>
          </a:xfrm>
        </p:spPr>
        <p:txBody>
          <a:bodyPr/>
          <a:lstStyle>
            <a:lvl1pPr marL="0" indent="0" algn="ctr">
              <a:buNone/>
              <a:defRPr sz="4720"/>
            </a:lvl1pPr>
            <a:lvl2pPr marL="901065" indent="0" algn="ctr">
              <a:buNone/>
              <a:defRPr sz="3940"/>
            </a:lvl2pPr>
            <a:lvl3pPr marL="1799590" indent="0" algn="ctr">
              <a:buNone/>
              <a:defRPr sz="3545"/>
            </a:lvl3pPr>
            <a:lvl4pPr marL="2700020" indent="0" algn="ctr">
              <a:buNone/>
              <a:defRPr sz="3150"/>
            </a:lvl4pPr>
            <a:lvl5pPr marL="3600450" indent="0" algn="ctr">
              <a:buNone/>
              <a:defRPr sz="3150"/>
            </a:lvl5pPr>
            <a:lvl6pPr marL="4499610" indent="0" algn="ctr">
              <a:buNone/>
              <a:defRPr sz="3150"/>
            </a:lvl6pPr>
            <a:lvl7pPr marL="5400675" indent="0" algn="ctr">
              <a:buNone/>
              <a:defRPr sz="3150"/>
            </a:lvl7pPr>
            <a:lvl8pPr marL="6301740" indent="0" algn="ctr">
              <a:buNone/>
              <a:defRPr sz="3150"/>
            </a:lvl8pPr>
            <a:lvl9pPr marL="7201535" indent="0" algn="ctr">
              <a:buNone/>
              <a:defRPr sz="315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7649" y="1150328"/>
            <a:ext cx="15526875" cy="183102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273" y="5386540"/>
            <a:ext cx="15526875" cy="8987565"/>
          </a:xfrm>
        </p:spPr>
        <p:txBody>
          <a:bodyPr anchor="b"/>
          <a:lstStyle>
            <a:lvl1pPr>
              <a:defRPr sz="118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273" y="14459130"/>
            <a:ext cx="15526875" cy="4726348"/>
          </a:xfrm>
        </p:spPr>
        <p:txBody>
          <a:bodyPr/>
          <a:lstStyle>
            <a:lvl1pPr marL="0" indent="0">
              <a:buNone/>
              <a:defRPr sz="472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799590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00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45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49961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67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174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153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649" y="5751642"/>
            <a:ext cx="7650924" cy="137089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3600" y="5751642"/>
            <a:ext cx="7650924" cy="137089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994" y="1150328"/>
            <a:ext cx="15526875" cy="41761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2339" y="5602979"/>
            <a:ext cx="7196106" cy="2595740"/>
          </a:xfrm>
        </p:spPr>
        <p:txBody>
          <a:bodyPr anchor="ctr" anchorCtr="0"/>
          <a:lstStyle>
            <a:lvl1pPr marL="0" indent="0">
              <a:buNone/>
              <a:defRPr sz="5510"/>
            </a:lvl1pPr>
            <a:lvl2pPr marL="901065" indent="0">
              <a:buNone/>
              <a:defRPr sz="4720"/>
            </a:lvl2pPr>
            <a:lvl3pPr marL="1799590" indent="0">
              <a:buNone/>
              <a:defRPr sz="3940"/>
            </a:lvl3pPr>
            <a:lvl4pPr marL="2700020" indent="0">
              <a:buNone/>
              <a:defRPr sz="3545"/>
            </a:lvl4pPr>
            <a:lvl5pPr marL="3600450" indent="0">
              <a:buNone/>
              <a:defRPr sz="3545"/>
            </a:lvl5pPr>
            <a:lvl6pPr marL="4499610" indent="0">
              <a:buNone/>
              <a:defRPr sz="3545"/>
            </a:lvl6pPr>
            <a:lvl7pPr marL="5400675" indent="0">
              <a:buNone/>
              <a:defRPr sz="3545"/>
            </a:lvl7pPr>
            <a:lvl8pPr marL="6301740" indent="0">
              <a:buNone/>
              <a:defRPr sz="3545"/>
            </a:lvl8pPr>
            <a:lvl9pPr marL="7201535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2339" y="8397292"/>
            <a:ext cx="7196106" cy="1110327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38721" y="5602979"/>
            <a:ext cx="7231546" cy="2595740"/>
          </a:xfrm>
        </p:spPr>
        <p:txBody>
          <a:bodyPr anchor="ctr" anchorCtr="0"/>
          <a:lstStyle>
            <a:lvl1pPr marL="0" indent="0">
              <a:buNone/>
              <a:defRPr sz="5510"/>
            </a:lvl1pPr>
            <a:lvl2pPr marL="901065" indent="0">
              <a:buNone/>
              <a:defRPr sz="4720"/>
            </a:lvl2pPr>
            <a:lvl3pPr marL="1799590" indent="0">
              <a:buNone/>
              <a:defRPr sz="3940"/>
            </a:lvl3pPr>
            <a:lvl4pPr marL="2700020" indent="0">
              <a:buNone/>
              <a:defRPr sz="3545"/>
            </a:lvl4pPr>
            <a:lvl5pPr marL="3600450" indent="0">
              <a:buNone/>
              <a:defRPr sz="3545"/>
            </a:lvl5pPr>
            <a:lvl6pPr marL="4499610" indent="0">
              <a:buNone/>
              <a:defRPr sz="3545"/>
            </a:lvl6pPr>
            <a:lvl7pPr marL="5400675" indent="0">
              <a:buNone/>
              <a:defRPr sz="3545"/>
            </a:lvl7pPr>
            <a:lvl8pPr marL="6301740" indent="0">
              <a:buNone/>
              <a:defRPr sz="3545"/>
            </a:lvl8pPr>
            <a:lvl9pPr marL="7201535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38721" y="8397292"/>
            <a:ext cx="7231546" cy="1110327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994" y="1440411"/>
            <a:ext cx="6150372" cy="504143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3268" y="1440414"/>
            <a:ext cx="9113600" cy="17024861"/>
          </a:xfrm>
        </p:spPr>
        <p:txBody>
          <a:bodyPr/>
          <a:lstStyle>
            <a:lvl1pPr marL="0" indent="0">
              <a:buNone/>
              <a:defRPr sz="6300"/>
            </a:lvl1pPr>
            <a:lvl2pPr marL="901065" indent="0">
              <a:buNone/>
              <a:defRPr sz="5510"/>
            </a:lvl2pPr>
            <a:lvl3pPr marL="1799590" indent="0">
              <a:buNone/>
              <a:defRPr sz="4720"/>
            </a:lvl3pPr>
            <a:lvl4pPr marL="2700020" indent="0">
              <a:buNone/>
              <a:defRPr sz="3940"/>
            </a:lvl4pPr>
            <a:lvl5pPr marL="3600450" indent="0">
              <a:buNone/>
              <a:defRPr sz="3940"/>
            </a:lvl5pPr>
            <a:lvl6pPr marL="4499610" indent="0">
              <a:buNone/>
              <a:defRPr sz="3940"/>
            </a:lvl6pPr>
            <a:lvl7pPr marL="5400675" indent="0">
              <a:buNone/>
              <a:defRPr sz="3940"/>
            </a:lvl7pPr>
            <a:lvl8pPr marL="6301740" indent="0">
              <a:buNone/>
              <a:defRPr sz="3940"/>
            </a:lvl8pPr>
            <a:lvl9pPr marL="7201535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994" y="6481851"/>
            <a:ext cx="6150372" cy="12008430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799590" indent="0">
              <a:buNone/>
              <a:defRPr sz="3150"/>
            </a:lvl3pPr>
            <a:lvl4pPr marL="2700020" indent="0">
              <a:buNone/>
              <a:defRPr sz="2755"/>
            </a:lvl4pPr>
            <a:lvl5pPr marL="3600450" indent="0">
              <a:buNone/>
              <a:defRPr sz="2755"/>
            </a:lvl5pPr>
            <a:lvl6pPr marL="4499610" indent="0">
              <a:buNone/>
              <a:defRPr sz="2755"/>
            </a:lvl6pPr>
            <a:lvl7pPr marL="5400675" indent="0">
              <a:buNone/>
              <a:defRPr sz="2755"/>
            </a:lvl7pPr>
            <a:lvl8pPr marL="6301740" indent="0">
              <a:buNone/>
              <a:defRPr sz="2755"/>
            </a:lvl8pPr>
            <a:lvl9pPr marL="7201535" indent="0">
              <a:buNone/>
              <a:defRPr sz="27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2805" y="1150328"/>
            <a:ext cx="3881719" cy="183102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649" y="1150328"/>
            <a:ext cx="11420129" cy="1831023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649" y="1150328"/>
            <a:ext cx="15526875" cy="417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649" y="5751642"/>
            <a:ext cx="15526875" cy="13708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649" y="20025718"/>
            <a:ext cx="4050489" cy="1150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3220" y="20025718"/>
            <a:ext cx="6075734" cy="1150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4035" y="20025718"/>
            <a:ext cx="4050489" cy="1150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799590" rtl="0" eaLnBrk="1" latinLnBrk="0" hangingPunct="1">
        <a:lnSpc>
          <a:spcPct val="90000"/>
        </a:lnSpc>
        <a:spcBef>
          <a:spcPct val="0"/>
        </a:spcBef>
        <a:buNone/>
        <a:defRPr sz="8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50215" algn="l" defTabSz="1799590" rtl="0" eaLnBrk="1" latinLnBrk="0" hangingPunct="1">
        <a:lnSpc>
          <a:spcPct val="90000"/>
        </a:lnSpc>
        <a:spcBef>
          <a:spcPct val="395000"/>
        </a:spcBef>
        <a:buFont typeface="Arial" panose="020B0604020202020204" pitchFamily="34" charset="0"/>
        <a:buChar char="•"/>
        <a:defRPr sz="5510" kern="1200">
          <a:solidFill>
            <a:schemeClr val="tx1"/>
          </a:solidFill>
          <a:latin typeface="+mn-lt"/>
          <a:ea typeface="+mn-ea"/>
          <a:cs typeface="+mn-cs"/>
        </a:defRPr>
      </a:lvl1pPr>
      <a:lvl2pPr marL="1350645" indent="-450215" algn="l" defTabSz="1799590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20" kern="1200">
          <a:solidFill>
            <a:schemeClr val="tx1"/>
          </a:solidFill>
          <a:latin typeface="+mn-lt"/>
          <a:ea typeface="+mn-ea"/>
          <a:cs typeface="+mn-cs"/>
        </a:defRPr>
      </a:lvl2pPr>
      <a:lvl3pPr marL="2250440" indent="-450215" algn="l" defTabSz="1799590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0235" indent="-450215" algn="l" defTabSz="1799590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1300" indent="-450215" algn="l" defTabSz="1799590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1095" indent="-450215" algn="l" defTabSz="1799590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0890" indent="-450215" algn="l" defTabSz="1799590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0050" indent="-450215" algn="l" defTabSz="1799590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1750" indent="-450215" algn="l" defTabSz="1799590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79959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002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045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49961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0675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1740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1535" algn="l" defTabSz="1799590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7648483" y="1080394"/>
            <a:ext cx="2351777" cy="88727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</a:rPr>
              <a:t>时间序列</a:t>
            </a:r>
            <a:endParaRPr lang="zh-CN" altLang="zh-CN" sz="315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6830530" y="2953538"/>
            <a:ext cx="3987892" cy="1537139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平稳性</a:t>
            </a:r>
            <a:endParaRPr lang="zh-CN" altLang="zh-CN" sz="315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检验</a:t>
            </a:r>
            <a:endParaRPr lang="zh-CN" altLang="zh-CN" sz="315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8824476" y="1967680"/>
            <a:ext cx="476" cy="985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824476" y="4490677"/>
            <a:ext cx="0" cy="98585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6830530" y="5476536"/>
            <a:ext cx="3987892" cy="1537139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### 2.1. 白噪声模型</a:t>
            </a:r>
            <a:endParaRPr lang="zh-CN" altLang="zh-CN" sz="315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4447" y="4810827"/>
            <a:ext cx="4892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400">
                <a:sym typeface="+mn-ea"/>
              </a:rPr>
              <a:t>Y</a:t>
            </a:r>
            <a:endParaRPr lang="en-US" altLang="zh-CN" sz="2400"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823999" y="7013550"/>
            <a:ext cx="0" cy="98585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818394" y="3722372"/>
            <a:ext cx="7172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23972" y="7287499"/>
            <a:ext cx="4892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10932001" y="3284815"/>
            <a:ext cx="4892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en-US" altLang="zh-CN" sz="2400">
                <a:sym typeface="+mn-ea"/>
              </a:rPr>
              <a:t>N</a:t>
            </a:r>
            <a:endParaRPr lang="en-US" altLang="zh-CN" sz="2400">
              <a:sym typeface="+mn-ea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11535726" y="3297389"/>
            <a:ext cx="3361927" cy="8496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</a:rPr>
              <a:t>转化为平稳序列</a:t>
            </a:r>
            <a:endParaRPr lang="zh-CN" altLang="zh-CN" sz="315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17" idx="2"/>
            <a:endCxn id="9" idx="3"/>
          </p:cNvCxnSpPr>
          <p:nvPr/>
        </p:nvCxnSpPr>
        <p:spPr>
          <a:xfrm rot="5400000">
            <a:off x="10968594" y="3996957"/>
            <a:ext cx="2097896" cy="239841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074613" y="6245244"/>
            <a:ext cx="75586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07748" y="5807688"/>
            <a:ext cx="4892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en-US" altLang="zh-CN" sz="2400">
                <a:sym typeface="+mn-ea"/>
              </a:rPr>
              <a:t>Y</a:t>
            </a:r>
            <a:endParaRPr lang="en-US" altLang="zh-CN" sz="2400"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867922" y="5791092"/>
            <a:ext cx="2206518" cy="9087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分析终止</a:t>
            </a:r>
            <a:endParaRPr lang="zh-CN" altLang="zh-CN" sz="315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7144122" y="7999515"/>
            <a:ext cx="3361927" cy="8496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</a:rPr>
              <a:t>确定模型参数</a:t>
            </a:r>
            <a:endParaRPr lang="zh-CN" altLang="zh-CN" sz="315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823786" y="8849265"/>
            <a:ext cx="0" cy="5476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7142693" y="9396843"/>
            <a:ext cx="3361927" cy="8496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</a:rPr>
              <a:t>模型拟合</a:t>
            </a:r>
            <a:endParaRPr lang="en-US" altLang="zh-CN" sz="315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825215" y="10244688"/>
            <a:ext cx="0" cy="5476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过程 31"/>
          <p:cNvSpPr/>
          <p:nvPr/>
        </p:nvSpPr>
        <p:spPr>
          <a:xfrm>
            <a:off x="7144122" y="10792265"/>
            <a:ext cx="3361927" cy="8496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</a:rPr>
              <a:t>模型检验</a:t>
            </a:r>
            <a:endParaRPr lang="zh-CN" altLang="zh-CN" sz="315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8825691" y="11640110"/>
            <a:ext cx="0" cy="5476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过程 33"/>
          <p:cNvSpPr/>
          <p:nvPr/>
        </p:nvSpPr>
        <p:spPr>
          <a:xfrm>
            <a:off x="7144598" y="12187688"/>
            <a:ext cx="3361927" cy="84965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150" b="1">
                <a:latin typeface="微软雅黑" panose="020B0503020204020204" charset="-122"/>
                <a:ea typeface="微软雅黑" panose="020B0503020204020204" charset="-122"/>
              </a:rPr>
              <a:t>模型预测</a:t>
            </a:r>
            <a:endParaRPr lang="en-US" altLang="zh-CN" sz="315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路</cp:lastModifiedBy>
  <cp:revision>7</cp:revision>
  <dcterms:created xsi:type="dcterms:W3CDTF">2019-06-10T03:05:00Z</dcterms:created>
  <dcterms:modified xsi:type="dcterms:W3CDTF">2019-06-13T03:56:43Z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