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7" r:id="rId15"/>
    <p:sldId id="478" r:id="rId16"/>
    <p:sldId id="479" r:id="rId17"/>
    <p:sldId id="480" r:id="rId18"/>
    <p:sldId id="481" r:id="rId19"/>
    <p:sldId id="482" r:id="rId20"/>
    <p:sldId id="464" r:id="rId21"/>
    <p:sldId id="416" r:id="rId22"/>
    <p:sldId id="400" r:id="rId23"/>
    <p:sldId id="399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Associative Arrays" id="{697A854C-EA58-49C2-998D-BD09593E3F8B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93" d="100"/>
          <a:sy n="93" d="100"/>
        </p:scale>
        <p:origin x="23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10-Dec-17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10-Dec-17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427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5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7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3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8117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10-Dec-17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10-Dec-17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telenor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Dictionaries,</a:t>
            </a:r>
            <a:r>
              <a:rPr lang="bg-BG" dirty="0"/>
              <a:t> </a:t>
            </a: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Traditional Dictionary: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/>
              <a:t>Dictionary: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sz="3100" dirty="0"/>
              <a:t> separated</a:t>
            </a:r>
          </a:p>
          <a:p>
            <a:pPr lvl="1"/>
            <a:r>
              <a:rPr lang="en-US" sz="3100" dirty="0"/>
              <a:t>Print the result elements in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lowercase</a:t>
            </a:r>
            <a:r>
              <a:rPr lang="en-US" sz="3100" dirty="0"/>
              <a:t>, in their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sz="3100" dirty="0"/>
              <a:t> of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093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508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093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475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6890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475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3836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251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3836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SortedDictionary</a:t>
            </a:r>
            <a:r>
              <a:rPr lang="en-US" dirty="0"/>
              <a:t> Example – Events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hold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/>
              <a:t>Live 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noProof="1"/>
              <a:t> hold {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noProof="1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noProof="1">
                <a:sym typeface="Wingdings" panose="05000000000000000000" pitchFamily="2" charset="2"/>
              </a:rPr>
              <a:t>Iterating over dictionary takes the entries as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vs.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endParaRPr lang="en-US" sz="3200" noProof="1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noProof="1">
                <a:sym typeface="Wingdings" panose="05000000000000000000" pitchFamily="2" charset="2"/>
              </a:rPr>
              <a:t> and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noProof="1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662331C-D53F-4F8A-B65E-8048816187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1345079"/>
                  </p:ext>
                </p:extLst>
              </p:nvPr>
            </p:nvGraphicFramePr>
            <p:xfrm>
              <a:off x="760412" y="1447800"/>
              <a:ext cx="4875529" cy="2743200"/>
            </p:xfrm>
            <a:graphic>
              <a:graphicData uri="http://schemas.microsoft.com/office/powerpoint/2016/slidezoom">
                <pslz:sldZm>
                  <pslz:sldZmObj sldId="467" cId="1806847456">
                    <pslz:zmPr id="{83224C45-13DA-4696-ACB4-C1DF575B68C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29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62331C-D53F-4F8A-B65E-8048816187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12" y="1447800"/>
                <a:ext cx="4875529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219DF56-4A0C-4126-8619-9B18474DE0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4794280"/>
                  </p:ext>
                </p:extLst>
              </p:nvPr>
            </p:nvGraphicFramePr>
            <p:xfrm>
              <a:off x="6551612" y="3429000"/>
              <a:ext cx="4875529" cy="2743200"/>
            </p:xfrm>
            <a:graphic>
              <a:graphicData uri="http://schemas.microsoft.com/office/powerpoint/2016/slidezoom">
                <pslz:sldZm>
                  <pslz:sldZmObj sldId="483" cId="239098255">
                    <pslz:zmPr id="{AFD025B0-B2B5-4EBF-BEC2-940BC0F2932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875529" cy="2743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219DF56-4A0C-4126-8619-9B18474DE0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51612" y="3429000"/>
                <a:ext cx="4875529" cy="2743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Dictionaries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11500" b="1" smtClean="0"/>
              <a:t>123321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/>
              <a:t> are arrays indexed by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/>
              <a:t>Not by the numbers 0, 1, 2, … (like traditional arrays)</a:t>
            </a:r>
          </a:p>
          <a:p>
            <a:pPr>
              <a:lnSpc>
                <a:spcPct val="100000"/>
              </a:lnSpc>
            </a:pPr>
            <a:r>
              <a:rPr lang="en-US"/>
              <a:t>Hold a set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06471" y="3143375"/>
            <a:ext cx="5486400" cy="3318902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Associative array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/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151094"/>
            <a:ext cx="5359306" cy="3311183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prstClr val="white"/>
                  </a:solidFill>
                </a:rPr>
                <a:t>Traditional array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>
              <p:extLst/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  <a:r>
              <a:rPr lang="bg-BG" dirty="0"/>
              <a:t> – </a:t>
            </a:r>
            <a:r>
              <a:rPr lang="en-US" dirty="0"/>
              <a:t>Phonebook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"Nakov"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Replace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hash-table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in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 of addition</a:t>
            </a:r>
          </a:p>
          <a:p>
            <a:pPr>
              <a:spcBef>
                <a:spcPts val="1200"/>
              </a:spcBef>
            </a:pPr>
            <a:r>
              <a:rPr lang="en-US" dirty="0"/>
              <a:t>Sorted dictionaries</a:t>
            </a:r>
          </a:p>
          <a:p>
            <a:pPr lvl="1"/>
            <a:r>
              <a:rPr lang="en-US" dirty="0"/>
              <a:t>Uses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balanced search tree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en-US" dirty="0"/>
              <a:t>Keep the keys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in their natural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vs.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0012" y="1355019"/>
            <a:ext cx="655320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 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812" y="4069025"/>
            <a:ext cx="5867400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1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holds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en-US" dirty="0"/>
              <a:t>Basic operations: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 / indexer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Find key / value: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(fast operation)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noProof="1"/>
              <a:t> is present in the dictionary (slow operation)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check if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noProof="1"/>
              <a:t> is present in the dictionary and ouputs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bg-BG" noProof="1"/>
              <a:t> (</a:t>
            </a:r>
            <a:r>
              <a:rPr lang="en-US" noProof="1"/>
              <a:t>or returns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default</a:t>
            </a:r>
            <a:r>
              <a:rPr lang="en-US" noProof="1"/>
              <a:t> value</a:t>
            </a:r>
            <a:r>
              <a:rPr lang="bg-BG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Dictionaries: Functionality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385</TotalTime>
  <Words>1103</Words>
  <Application>Microsoft Office PowerPoint</Application>
  <PresentationFormat>Custom</PresentationFormat>
  <Paragraphs>242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Dictionaries, Lambda and LINQ</vt:lpstr>
      <vt:lpstr>Table of Contents</vt:lpstr>
      <vt:lpstr>Have a Question?</vt:lpstr>
      <vt:lpstr>Associative Arrays</vt:lpstr>
      <vt:lpstr>Associative Arrays (Maps, Dictionaries)</vt:lpstr>
      <vt:lpstr>Dictionary Example – Phonebook</vt:lpstr>
      <vt:lpstr>Dictionary&lt;K, V&gt; vs. SortedDictionary&lt;K, V&gt;</vt:lpstr>
      <vt:lpstr>Dictionaries: Functionality</vt:lpstr>
      <vt:lpstr>Dictionaries: Functionality (2)</vt:lpstr>
      <vt:lpstr>Traditional Dictionary: Add()</vt:lpstr>
      <vt:lpstr>Dictionary: Remove()</vt:lpstr>
      <vt:lpstr>SortedDictionary&lt;K, V&gt; – Example</vt:lpstr>
      <vt:lpstr>Problem: Odd Occurrences</vt:lpstr>
      <vt:lpstr>Solution: Odd Occurrences</vt:lpstr>
      <vt:lpstr>SortedDictionary Example – Events</vt:lpstr>
      <vt:lpstr>Problem: Count Real Numbers </vt:lpstr>
      <vt:lpstr>Solution: Count Real Numbers</vt:lpstr>
      <vt:lpstr>Associative Arrays</vt:lpstr>
      <vt:lpstr>Summary</vt:lpstr>
      <vt:lpstr>Programming Fundamentals – Dictionaries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Simon Radev</cp:lastModifiedBy>
  <cp:revision>132</cp:revision>
  <dcterms:created xsi:type="dcterms:W3CDTF">2014-01-02T17:00:34Z</dcterms:created>
  <dcterms:modified xsi:type="dcterms:W3CDTF">2017-12-10T18:22:50Z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